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359" r:id="rId2"/>
    <p:sldId id="257" r:id="rId3"/>
    <p:sldId id="329" r:id="rId4"/>
    <p:sldId id="269" r:id="rId5"/>
    <p:sldId id="341" r:id="rId6"/>
    <p:sldId id="342" r:id="rId7"/>
    <p:sldId id="340" r:id="rId8"/>
    <p:sldId id="362" r:id="rId9"/>
    <p:sldId id="293" r:id="rId10"/>
    <p:sldId id="351" r:id="rId11"/>
    <p:sldId id="353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7AB"/>
    <a:srgbClr val="83A752"/>
    <a:srgbClr val="F6F3E5"/>
    <a:srgbClr val="D04376"/>
    <a:srgbClr val="FFFFFF"/>
    <a:srgbClr val="9975A4"/>
    <a:srgbClr val="E65136"/>
    <a:srgbClr val="FAB818"/>
    <a:srgbClr val="045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7"/>
    <p:restoredTop sz="94366"/>
  </p:normalViewPr>
  <p:slideViewPr>
    <p:cSldViewPr snapToGrid="0" snapToObjects="1" showGuides="1">
      <p:cViewPr varScale="1">
        <p:scale>
          <a:sx n="76" d="100"/>
          <a:sy n="76" d="100"/>
        </p:scale>
        <p:origin x="224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E117D-218A-8248-8857-32BB1A36A4EE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3F3F1-2229-A440-BE18-B10D940346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3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F3F1-2229-A440-BE18-B10D940346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3CFF-5350-3342-AB95-56C1054B021E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1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8659-9EC6-094A-938A-C3AC5EAA1B31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1046-DCAE-B74F-BA6E-79B0D8BCAB78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7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316C-7E69-6E4A-AA13-F59631DF9E4C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3C1B5-6F06-804F-AB3D-2E5298AA1A2E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B9AE-DA56-FE4A-9FDD-3027F3795986}" type="datetime1">
              <a:rPr lang="fr-CA" smtClean="0"/>
              <a:t>18-11-30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8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6C179-DACB-4746-97DF-4DF46BF5A2FF}" type="datetime1">
              <a:rPr lang="fr-CA" smtClean="0"/>
              <a:t>18-11-30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29735-96D2-F849-A978-580251B09083}" type="datetime1">
              <a:rPr lang="fr-CA" smtClean="0"/>
              <a:t>18-11-30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2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CC6C-5ADE-1D4D-8748-C213D9F7E1AE}" type="datetime1">
              <a:rPr lang="fr-CA" smtClean="0"/>
              <a:t>18-11-30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5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AF7C-9C29-7945-8A56-AEFF1912295F}" type="datetime1">
              <a:rPr lang="fr-CA" smtClean="0"/>
              <a:t>18-11-30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6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EFA6-091A-034B-9CE1-9F37A17E7DEA}" type="datetime1">
              <a:rPr lang="fr-CA" smtClean="0"/>
              <a:t>18-11-30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D8C1F-403F-174B-BCA0-A8C3EE62A847}" type="datetime1">
              <a:rPr lang="fr-CA" smtClean="0"/>
              <a:t>18-11-30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97F2-5CBB-5E43-8FCA-49F8F049CC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2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8694" y="659297"/>
            <a:ext cx="6096000" cy="2908489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>
              <a:spcAft>
                <a:spcPts val="4200"/>
              </a:spcAft>
            </a:pPr>
            <a:r>
              <a:rPr lang="en-US" sz="1500" b="1" cap="all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DÉcembre</a:t>
            </a:r>
            <a:r>
              <a:rPr lang="en-US" sz="15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2018</a:t>
            </a:r>
          </a:p>
          <a:p>
            <a:pPr>
              <a:spcAft>
                <a:spcPts val="4200"/>
              </a:spcAft>
            </a:pPr>
            <a:endParaRPr lang="en-US" sz="1500" b="1" cap="all" dirty="0">
              <a:solidFill>
                <a:srgbClr val="FAB818"/>
              </a:solidFill>
              <a:latin typeface="Gotham-Bold" charset="0"/>
              <a:ea typeface="Gotham-Bold" charset="0"/>
              <a:cs typeface="Gotham-Bold" charset="0"/>
            </a:endParaRPr>
          </a:p>
          <a:p>
            <a:pPr>
              <a:spcAft>
                <a:spcPts val="4200"/>
              </a:spcAft>
            </a:pPr>
            <a:endParaRPr lang="en-US" sz="1500" b="1" cap="all" dirty="0">
              <a:solidFill>
                <a:srgbClr val="FAB818"/>
              </a:solidFill>
              <a:latin typeface="Gotham-Bold" charset="0"/>
              <a:ea typeface="Gotham-Bold" charset="0"/>
              <a:cs typeface="Gotham-Bold" charset="0"/>
            </a:endParaRPr>
          </a:p>
          <a:p>
            <a:pPr>
              <a:spcAft>
                <a:spcPts val="1000"/>
              </a:spcAft>
            </a:pPr>
            <a:r>
              <a:rPr lang="en-US" sz="33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Le </a:t>
            </a:r>
            <a:r>
              <a:rPr lang="en-US" sz="3300" b="1" cap="all" dirty="0" err="1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Financement</a:t>
            </a:r>
            <a:r>
              <a:rPr lang="en-US" sz="33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</a:t>
            </a:r>
            <a:r>
              <a:rPr lang="en-US" sz="3300" b="1" cap="all" dirty="0" err="1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participatif</a:t>
            </a:r>
            <a:r>
              <a:rPr lang="en-US" sz="33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14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1F4D52F-54C7-3249-A451-2AABDB44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18755"/>
            <a:ext cx="2560320" cy="44143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BA487AAD-1B98-0D4C-A051-A1DC784C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228227"/>
            <a:ext cx="2560320" cy="4395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0341CF4B-AD71-F44C-98B9-879A160D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237618"/>
            <a:ext cx="2560320" cy="43766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64C4EB04-787C-9E4A-A846-30C38A10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237618"/>
            <a:ext cx="2560320" cy="437661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1F97F2-5CBB-5E43-8FCA-49F8F049CC4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7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294DA53D-C840-C342-BF4E-40CF9FF1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18755"/>
            <a:ext cx="2560320" cy="44143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B96E4EF3-4EA3-714B-8A2A-9BC3DB23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228227"/>
            <a:ext cx="2560320" cy="4395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DCF286B0-344E-194A-B0C2-A1B78ED03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228227"/>
            <a:ext cx="2560320" cy="43954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2E09A37-0B64-4A4D-BA21-03E05A436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246931"/>
            <a:ext cx="2560320" cy="435799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1F97F2-5CBB-5E43-8FCA-49F8F049CC4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3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7142A96E-D280-2D42-9C61-98F4CF17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09199"/>
            <a:ext cx="2560320" cy="44334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F8206E89-89AD-C04E-A306-99ACB0CC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209199"/>
            <a:ext cx="2560320" cy="44334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15F113A-532D-9D41-BD86-9188B1F2F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218755"/>
            <a:ext cx="2560320" cy="44143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10719818-A7AE-E64E-8726-CD19056B2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228227"/>
            <a:ext cx="2560320" cy="43954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1F97F2-5CBB-5E43-8FCA-49F8F049CC4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3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1F7741-7C81-C642-855C-9213312B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006"/>
            <a:ext cx="12903200" cy="716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98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954" y="4774219"/>
            <a:ext cx="11148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La Ruche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est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un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organisme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à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but non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lucratif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ayant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pour mission 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favoriser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l’émergence</a:t>
            </a:r>
            <a:br>
              <a:rPr lang="en-US" dirty="0">
                <a:latin typeface="Gotham-Medium" charset="0"/>
                <a:ea typeface="Gotham-Medium" charset="0"/>
                <a:cs typeface="Gotham-Medium" charset="0"/>
              </a:rPr>
            </a:b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projets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stimulant le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rayonnement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et la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vitalité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d’une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région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.</a:t>
            </a:r>
          </a:p>
          <a:p>
            <a:pPr algn="ctr"/>
            <a:endParaRPr lang="en-US" dirty="0">
              <a:latin typeface="Gotham-Medium" charset="0"/>
              <a:ea typeface="Gotham-Medium" charset="0"/>
              <a:cs typeface="Gotham-Medium" charset="0"/>
            </a:endParaRPr>
          </a:p>
          <a:p>
            <a:pPr algn="ctr"/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Par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l’entremise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sa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plateforme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financement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participatif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proximité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et de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ses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partenaires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,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elle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contribue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concrètement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au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développement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de nouveaux </a:t>
            </a:r>
            <a:r>
              <a:rPr lang="en-US" dirty="0" err="1">
                <a:latin typeface="Gotham-Medium" charset="0"/>
                <a:ea typeface="Gotham-Medium" charset="0"/>
                <a:cs typeface="Gotham-Medium" charset="0"/>
              </a:rPr>
              <a:t>projets</a:t>
            </a:r>
            <a:r>
              <a:rPr lang="en-US" dirty="0">
                <a:latin typeface="Gotham-Medium" charset="0"/>
                <a:ea typeface="Gotham-Medium" charset="0"/>
                <a:cs typeface="Gotham-Medium" charset="0"/>
              </a:rPr>
              <a:t> au Québec.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5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B802F7-14F4-DF44-A131-AD39C24D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1" y="0"/>
            <a:ext cx="12114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0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6A7201-FCD5-E748-ADA6-EFD7392F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5" y="0"/>
            <a:ext cx="1214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7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F9EA78-C570-774F-8BDE-C3E96A21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" y="0"/>
            <a:ext cx="12136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4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6" y="6394235"/>
            <a:ext cx="516466" cy="463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6320" y="467624"/>
            <a:ext cx="11555680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sz="36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NOS PROGRAMMES PARTENAIRES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7" y="1138979"/>
            <a:ext cx="4178300" cy="37819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DD588A-6DF6-CF4F-829F-0A1B1FC2D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17" y="3029958"/>
            <a:ext cx="4374833" cy="37819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156D82-C2DA-9040-8FCB-E2E710F81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11" y="931854"/>
            <a:ext cx="4932889" cy="18933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886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21" y="1088274"/>
            <a:ext cx="531447" cy="915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3692" y="1143001"/>
            <a:ext cx="6910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active</a:t>
            </a:r>
          </a:p>
          <a:p>
            <a:r>
              <a:rPr lang="en-US" sz="1750" b="1" cap="all" dirty="0" err="1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dans</a:t>
            </a:r>
            <a:r>
              <a:rPr lang="en-US" sz="175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5 </a:t>
            </a:r>
            <a:r>
              <a:rPr lang="en-US" sz="1750" b="1" cap="all" dirty="0" err="1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grandes</a:t>
            </a:r>
            <a:r>
              <a:rPr lang="en-US" sz="175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</a:t>
            </a:r>
            <a:r>
              <a:rPr lang="en-US" sz="1750" b="1" cap="all" dirty="0" err="1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régions</a:t>
            </a:r>
            <a:r>
              <a:rPr lang="en-US" sz="1750" b="1" cap="all" dirty="0">
                <a:solidFill>
                  <a:srgbClr val="FAB818"/>
                </a:solidFill>
                <a:latin typeface="Gotham-Bold" charset="0"/>
                <a:ea typeface="Gotham-Bold" charset="0"/>
                <a:cs typeface="Gotham-Bold" charset="0"/>
              </a:rPr>
              <a:t> au Québec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97F2-5CBB-5E43-8FCA-49F8F049CC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73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41</Words>
  <Application>Microsoft Macintosh PowerPoint</Application>
  <PresentationFormat>Grand écran</PresentationFormat>
  <Paragraphs>21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Gotham-Bold</vt:lpstr>
      <vt:lpstr>Gotham-Medium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Elsie Lefebvre</dc:creator>
  <cp:lastModifiedBy>Elsie Lefebvre</cp:lastModifiedBy>
  <cp:revision>5</cp:revision>
  <dcterms:created xsi:type="dcterms:W3CDTF">2018-11-29T16:29:15Z</dcterms:created>
  <dcterms:modified xsi:type="dcterms:W3CDTF">2018-11-30T17:29:30Z</dcterms:modified>
</cp:coreProperties>
</file>