
<file path=[Content_Types].xml><?xml version="1.0" encoding="utf-8"?>
<Types xmlns="http://schemas.openxmlformats.org/package/2006/content-types">
  <Default Extension="png" ContentType="image/png"/>
  <Default Extension="bin" ContentType="application/vnd.openxmlformats-officedocument.oleObject"/>
  <Default Extension="xlsm" ContentType="application/vnd.ms-excel.sheet.macroEnabled.12"/>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8.xml" ContentType="application/vnd.openxmlformats-officedocument.presentationml.tags+xml"/>
  <Override PartName="/ppt/charts/chart3.xml" ContentType="application/vnd.openxmlformats-officedocument.drawingml.char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7.xml" ContentType="application/vnd.openxmlformats-officedocument.them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charts/chart4.xml" ContentType="application/vnd.openxmlformats-officedocument.drawingml.chart+xml"/>
  <Override PartName="/ppt/charts/chart5.xml" ContentType="application/vnd.openxmlformats-officedocument.drawingml.chart+xml"/>
  <Override PartName="/ppt/tags/tag77.xml" ContentType="application/vnd.openxmlformats-officedocument.presentationml.tags+xml"/>
  <Override PartName="/ppt/charts/chart6.xml" ContentType="application/vnd.openxmlformats-officedocument.drawingml.chart+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8.xml" ContentType="application/vnd.openxmlformats-officedocument.them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tags/tag93.xml" ContentType="application/vnd.openxmlformats-officedocument.presentationml.tags+xml"/>
  <Override PartName="/ppt/charts/chart9.xml" ContentType="application/vnd.openxmlformats-officedocument.drawingml.chart+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9.xml" ContentType="application/vnd.openxmlformats-officedocument.them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charts/chart10.xml" ContentType="application/vnd.openxmlformats-officedocument.drawingml.chart+xml"/>
  <Override PartName="/ppt/charts/chart11.xml" ContentType="application/vnd.openxmlformats-officedocument.drawingml.chart+xml"/>
  <Override PartName="/ppt/tags/tag109.xml" ContentType="application/vnd.openxmlformats-officedocument.presentationml.tags+xml"/>
  <Override PartName="/ppt/charts/chart12.xml" ContentType="application/vnd.openxmlformats-officedocument.drawingml.chart+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0.xml" ContentType="application/vnd.openxmlformats-officedocument.them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charts/chart13.xml" ContentType="application/vnd.openxmlformats-officedocument.drawingml.chart+xml"/>
  <Override PartName="/ppt/charts/chart14.xml" ContentType="application/vnd.openxmlformats-officedocument.drawingml.chart+xml"/>
  <Override PartName="/ppt/tags/tag126.xml" ContentType="application/vnd.openxmlformats-officedocument.presentationml.tags+xml"/>
  <Override PartName="/ppt/charts/chart15.xml" ContentType="application/vnd.openxmlformats-officedocument.drawingml.chart+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11.xml" ContentType="application/vnd.openxmlformats-officedocument.them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charts/chart16.xml" ContentType="application/vnd.openxmlformats-officedocument.drawingml.chart+xml"/>
  <Override PartName="/ppt/charts/chart17.xml" ContentType="application/vnd.openxmlformats-officedocument.drawingml.chart+xml"/>
  <Override PartName="/ppt/tags/tag142.xml" ContentType="application/vnd.openxmlformats-officedocument.presentationml.tags+xml"/>
  <Override PartName="/ppt/charts/chart18.xml" ContentType="application/vnd.openxmlformats-officedocument.drawingml.chart+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12.xml" ContentType="application/vnd.openxmlformats-officedocument.them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charts/chart19.xml" ContentType="application/vnd.openxmlformats-officedocument.drawingml.chart+xml"/>
  <Override PartName="/ppt/charts/chart20.xml" ContentType="application/vnd.openxmlformats-officedocument.drawingml.chart+xml"/>
  <Override PartName="/ppt/tags/tag159.xml" ContentType="application/vnd.openxmlformats-officedocument.presentationml.tags+xml"/>
  <Override PartName="/ppt/charts/chart21.xml" ContentType="application/vnd.openxmlformats-officedocument.drawingml.chart+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13.xml" ContentType="application/vnd.openxmlformats-officedocument.them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charts/chart22.xml" ContentType="application/vnd.openxmlformats-officedocument.drawingml.chart+xml"/>
  <Override PartName="/ppt/charts/chart23.xml" ContentType="application/vnd.openxmlformats-officedocument.drawingml.chart+xml"/>
  <Override PartName="/ppt/tags/tag176.xml" ContentType="application/vnd.openxmlformats-officedocument.presentationml.tags+xml"/>
  <Override PartName="/ppt/charts/chart24.xml" ContentType="application/vnd.openxmlformats-officedocument.drawingml.chart+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heme/theme14.xml" ContentType="application/vnd.openxmlformats-officedocument.theme+xml"/>
  <Override PartName="/ppt/tags/tag186.xml" ContentType="application/vnd.openxmlformats-officedocument.presentationml.tags+xml"/>
  <Override PartName="/ppt/tags/tag187.xml" ContentType="application/vnd.openxmlformats-officedocument.presentationml.tags+xml"/>
  <Override PartName="/ppt/theme/theme15.xml" ContentType="application/vnd.openxmlformats-officedocument.them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1.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notesSlides/notesSlide2.xml" ContentType="application/vnd.openxmlformats-officedocument.presentationml.notesSlide+xml"/>
  <Override PartName="/ppt/charts/chart25.xml" ContentType="application/vnd.openxmlformats-officedocument.drawingml.chart+xml"/>
  <Override PartName="/ppt/tags/tag193.xml" ContentType="application/vnd.openxmlformats-officedocument.presentationml.tags+xml"/>
  <Override PartName="/ppt/tags/tag19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tags/tag195.xml" ContentType="application/vnd.openxmlformats-officedocument.presentationml.tags+xml"/>
  <Override PartName="/ppt/tags/tag196.xml" ContentType="application/vnd.openxmlformats-officedocument.presentationml.tags+xml"/>
  <Override PartName="/ppt/notesSlides/notesSlide5.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tags/tag197.xml" ContentType="application/vnd.openxmlformats-officedocument.presentationml.tags+xml"/>
  <Override PartName="/ppt/tags/tag198.xml" ContentType="application/vnd.openxmlformats-officedocument.presentationml.tags+xml"/>
  <Override PartName="/ppt/notesSlides/notesSlide6.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notesSlides/notesSlide7.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0.xml" ContentType="application/vnd.openxmlformats-officedocument.drawingml.chart+xml"/>
  <Override PartName="/ppt/tags/tag203.xml" ContentType="application/vnd.openxmlformats-officedocument.presentationml.tags+xml"/>
  <Override PartName="/ppt/tags/tag204.xml" ContentType="application/vnd.openxmlformats-officedocument.presentationml.tags+xml"/>
  <Override PartName="/ppt/notesSlides/notesSlide13.xml" ContentType="application/vnd.openxmlformats-officedocument.presentationml.notesSlide+xml"/>
  <Override PartName="/ppt/charts/chart31.xml" ContentType="application/vnd.openxmlformats-officedocument.drawingml.chart+xml"/>
  <Override PartName="/ppt/tags/tag205.xml" ContentType="application/vnd.openxmlformats-officedocument.presentationml.tags+xml"/>
  <Override PartName="/ppt/tags/tag206.xml" ContentType="application/vnd.openxmlformats-officedocument.presentationml.tags+xml"/>
  <Override PartName="/ppt/notesSlides/notesSlide14.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tags/tag207.xml" ContentType="application/vnd.openxmlformats-officedocument.presentationml.tags+xml"/>
  <Override PartName="/ppt/tags/tag20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drawings/drawing1.xml" ContentType="application/vnd.openxmlformats-officedocument.drawingml.chartshapes+xml"/>
  <Override PartName="/ppt/notesSlides/notesSlide18.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2"/>
    <p:sldMasterId id="2147484655" r:id="rId3"/>
    <p:sldMasterId id="2147484797" r:id="rId4"/>
    <p:sldMasterId id="2147484799" r:id="rId5"/>
    <p:sldMasterId id="2147484802" r:id="rId6"/>
    <p:sldMasterId id="2147484866" r:id="rId7"/>
    <p:sldMasterId id="2147484869" r:id="rId8"/>
    <p:sldMasterId id="2147484901" r:id="rId9"/>
    <p:sldMasterId id="2147484933" r:id="rId10"/>
    <p:sldMasterId id="2147484967" r:id="rId11"/>
    <p:sldMasterId id="2147485001" r:id="rId12"/>
    <p:sldMasterId id="2147485035" r:id="rId13"/>
    <p:sldMasterId id="2147485069" r:id="rId14"/>
  </p:sldMasterIdLst>
  <p:notesMasterIdLst>
    <p:notesMasterId r:id="rId33"/>
  </p:notesMasterIdLst>
  <p:handoutMasterIdLst>
    <p:handoutMasterId r:id="rId34"/>
  </p:handoutMasterIdLst>
  <p:sldIdLst>
    <p:sldId id="569" r:id="rId15"/>
    <p:sldId id="948" r:id="rId16"/>
    <p:sldId id="950" r:id="rId17"/>
    <p:sldId id="951" r:id="rId18"/>
    <p:sldId id="952" r:id="rId19"/>
    <p:sldId id="953" r:id="rId20"/>
    <p:sldId id="954" r:id="rId21"/>
    <p:sldId id="957" r:id="rId22"/>
    <p:sldId id="959" r:id="rId23"/>
    <p:sldId id="961" r:id="rId24"/>
    <p:sldId id="963" r:id="rId25"/>
    <p:sldId id="964" r:id="rId26"/>
    <p:sldId id="965" r:id="rId27"/>
    <p:sldId id="966" r:id="rId28"/>
    <p:sldId id="967" r:id="rId29"/>
    <p:sldId id="890" r:id="rId30"/>
    <p:sldId id="946" r:id="rId31"/>
    <p:sldId id="929" r:id="rId32"/>
  </p:sldIdLst>
  <p:sldSz cx="9144000" cy="6858000" type="screen4x3"/>
  <p:notesSz cx="6797675" cy="9928225"/>
  <p:defaultTextStyle>
    <a:defPPr>
      <a:defRPr lang="en-GB"/>
    </a:defPPr>
    <a:lvl1pPr algn="l" rtl="0" fontAlgn="base">
      <a:spcBef>
        <a:spcPct val="0"/>
      </a:spcBef>
      <a:spcAft>
        <a:spcPct val="0"/>
      </a:spcAft>
      <a:defRPr sz="1200" kern="1200">
        <a:solidFill>
          <a:schemeClr val="bg1"/>
        </a:solidFill>
        <a:latin typeface="Arial" charset="0"/>
        <a:ea typeface="ＭＳ Ｐゴシック" charset="0"/>
        <a:cs typeface="Arial" charset="0"/>
      </a:defRPr>
    </a:lvl1pPr>
    <a:lvl2pPr marL="457200" algn="l" rtl="0" fontAlgn="base">
      <a:spcBef>
        <a:spcPct val="0"/>
      </a:spcBef>
      <a:spcAft>
        <a:spcPct val="0"/>
      </a:spcAft>
      <a:defRPr sz="1200" kern="1200">
        <a:solidFill>
          <a:schemeClr val="bg1"/>
        </a:solidFill>
        <a:latin typeface="Arial" charset="0"/>
        <a:ea typeface="ＭＳ Ｐゴシック" charset="0"/>
        <a:cs typeface="Arial" charset="0"/>
      </a:defRPr>
    </a:lvl2pPr>
    <a:lvl3pPr marL="914400" algn="l" rtl="0" fontAlgn="base">
      <a:spcBef>
        <a:spcPct val="0"/>
      </a:spcBef>
      <a:spcAft>
        <a:spcPct val="0"/>
      </a:spcAft>
      <a:defRPr sz="1200" kern="1200">
        <a:solidFill>
          <a:schemeClr val="bg1"/>
        </a:solidFill>
        <a:latin typeface="Arial" charset="0"/>
        <a:ea typeface="ＭＳ Ｐゴシック" charset="0"/>
        <a:cs typeface="Arial" charset="0"/>
      </a:defRPr>
    </a:lvl3pPr>
    <a:lvl4pPr marL="1371600" algn="l" rtl="0" fontAlgn="base">
      <a:spcBef>
        <a:spcPct val="0"/>
      </a:spcBef>
      <a:spcAft>
        <a:spcPct val="0"/>
      </a:spcAft>
      <a:defRPr sz="1200" kern="1200">
        <a:solidFill>
          <a:schemeClr val="bg1"/>
        </a:solidFill>
        <a:latin typeface="Arial" charset="0"/>
        <a:ea typeface="ＭＳ Ｐゴシック" charset="0"/>
        <a:cs typeface="Arial" charset="0"/>
      </a:defRPr>
    </a:lvl4pPr>
    <a:lvl5pPr marL="1828800" algn="l" rtl="0" fontAlgn="base">
      <a:spcBef>
        <a:spcPct val="0"/>
      </a:spcBef>
      <a:spcAft>
        <a:spcPct val="0"/>
      </a:spcAft>
      <a:defRPr sz="1200" kern="1200">
        <a:solidFill>
          <a:schemeClr val="bg1"/>
        </a:solidFill>
        <a:latin typeface="Arial" charset="0"/>
        <a:ea typeface="ＭＳ Ｐゴシック" charset="0"/>
        <a:cs typeface="Arial" charset="0"/>
      </a:defRPr>
    </a:lvl5pPr>
    <a:lvl6pPr marL="2286000" algn="l" defTabSz="457200" rtl="0" eaLnBrk="1" latinLnBrk="0" hangingPunct="1">
      <a:defRPr sz="1200" kern="1200">
        <a:solidFill>
          <a:schemeClr val="bg1"/>
        </a:solidFill>
        <a:latin typeface="Arial" charset="0"/>
        <a:ea typeface="ＭＳ Ｐゴシック" charset="0"/>
        <a:cs typeface="Arial" charset="0"/>
      </a:defRPr>
    </a:lvl6pPr>
    <a:lvl7pPr marL="2743200" algn="l" defTabSz="457200" rtl="0" eaLnBrk="1" latinLnBrk="0" hangingPunct="1">
      <a:defRPr sz="1200" kern="1200">
        <a:solidFill>
          <a:schemeClr val="bg1"/>
        </a:solidFill>
        <a:latin typeface="Arial" charset="0"/>
        <a:ea typeface="ＭＳ Ｐゴシック" charset="0"/>
        <a:cs typeface="Arial" charset="0"/>
      </a:defRPr>
    </a:lvl7pPr>
    <a:lvl8pPr marL="3200400" algn="l" defTabSz="457200" rtl="0" eaLnBrk="1" latinLnBrk="0" hangingPunct="1">
      <a:defRPr sz="1200" kern="1200">
        <a:solidFill>
          <a:schemeClr val="bg1"/>
        </a:solidFill>
        <a:latin typeface="Arial" charset="0"/>
        <a:ea typeface="ＭＳ Ｐゴシック" charset="0"/>
        <a:cs typeface="Arial" charset="0"/>
      </a:defRPr>
    </a:lvl8pPr>
    <a:lvl9pPr marL="3657600" algn="l" defTabSz="457200" rtl="0" eaLnBrk="1" latinLnBrk="0" hangingPunct="1">
      <a:defRPr sz="1200" kern="1200">
        <a:solidFill>
          <a:schemeClr val="bg1"/>
        </a:solidFill>
        <a:latin typeface="Arial" charset="0"/>
        <a:ea typeface="ＭＳ Ｐゴシック" charset="0"/>
        <a:cs typeface="Arial" charset="0"/>
      </a:defRPr>
    </a:lvl9pPr>
  </p:defaultTextStyle>
  <p:extLst>
    <p:ext uri="{EFAFB233-063F-42B5-8137-9DF3F51BA10A}">
      <p15:sldGuideLst xmlns:p15="http://schemas.microsoft.com/office/powerpoint/2012/main" xmlns="">
        <p15:guide id="1" orient="horz" pos="4079">
          <p15:clr>
            <a:srgbClr val="A4A3A4"/>
          </p15:clr>
        </p15:guide>
        <p15:guide id="2" orient="horz" pos="1534">
          <p15:clr>
            <a:srgbClr val="A4A3A4"/>
          </p15:clr>
        </p15:guide>
        <p15:guide id="3" orient="horz" pos="688">
          <p15:clr>
            <a:srgbClr val="A4A3A4"/>
          </p15:clr>
        </p15:guide>
        <p15:guide id="4" orient="horz" pos="3132">
          <p15:clr>
            <a:srgbClr val="A4A3A4"/>
          </p15:clr>
        </p15:guide>
        <p15:guide id="5" orient="horz" pos="1172">
          <p15:clr>
            <a:srgbClr val="A4A3A4"/>
          </p15:clr>
        </p15:guide>
        <p15:guide id="6" orient="horz" pos="4201">
          <p15:clr>
            <a:srgbClr val="A4A3A4"/>
          </p15:clr>
        </p15:guide>
        <p15:guide id="7" orient="horz" pos="2531">
          <p15:clr>
            <a:srgbClr val="A4A3A4"/>
          </p15:clr>
        </p15:guide>
        <p15:guide id="8" orient="horz" pos="2310">
          <p15:clr>
            <a:srgbClr val="A4A3A4"/>
          </p15:clr>
        </p15:guide>
        <p15:guide id="9" pos="5574">
          <p15:clr>
            <a:srgbClr val="A4A3A4"/>
          </p15:clr>
        </p15:guide>
        <p15:guide id="10" pos="237">
          <p15:clr>
            <a:srgbClr val="A4A3A4"/>
          </p15:clr>
        </p15:guide>
        <p15:guide id="11" pos="2890">
          <p15:clr>
            <a:srgbClr val="A4A3A4"/>
          </p15:clr>
        </p15:guide>
        <p15:guide id="12" pos="4630">
          <p15:clr>
            <a:srgbClr val="A4A3A4"/>
          </p15:clr>
        </p15:guide>
        <p15:guide id="13" pos="2779">
          <p15:clr>
            <a:srgbClr val="A4A3A4"/>
          </p15:clr>
        </p15:guide>
        <p15:guide id="14" pos="5233">
          <p15:clr>
            <a:srgbClr val="A4A3A4"/>
          </p15:clr>
        </p15:guide>
      </p15:sldGuideLst>
    </p:ext>
    <p:ext uri="{2D200454-40CA-4A62-9FC3-DE9A4176ACB9}">
      <p15:notesGuideLst xmlns:p15="http://schemas.microsoft.com/office/powerpoint/2012/main" xmlns="">
        <p15:guide id="1" orient="horz" pos="2141">
          <p15:clr>
            <a:srgbClr val="A4A3A4"/>
          </p15:clr>
        </p15:guide>
        <p15:guide id="2" pos="3127">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B"/>
    <a:srgbClr val="BFBFBF"/>
    <a:srgbClr val="A6A6A6"/>
    <a:srgbClr val="FFFFFF"/>
    <a:srgbClr val="FF6600"/>
    <a:srgbClr val="FFAD75"/>
    <a:srgbClr val="FF9933"/>
    <a:srgbClr val="BFBFC2"/>
    <a:srgbClr val="808184"/>
    <a:srgbClr val="8C8D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3" autoAdjust="0"/>
    <p:restoredTop sz="98624" autoAdjust="0"/>
  </p:normalViewPr>
  <p:slideViewPr>
    <p:cSldViewPr snapToGrid="0" snapToObjects="1">
      <p:cViewPr varScale="1">
        <p:scale>
          <a:sx n="82" d="100"/>
          <a:sy n="82" d="100"/>
        </p:scale>
        <p:origin x="-912" y="-96"/>
      </p:cViewPr>
      <p:guideLst>
        <p:guide orient="horz" pos="4079"/>
        <p:guide orient="horz" pos="1534"/>
        <p:guide orient="horz" pos="688"/>
        <p:guide orient="horz" pos="3132"/>
        <p:guide orient="horz" pos="1172"/>
        <p:guide orient="horz" pos="4201"/>
        <p:guide orient="horz" pos="2531"/>
        <p:guide orient="horz" pos="2310"/>
        <p:guide pos="5574"/>
        <p:guide pos="237"/>
        <p:guide pos="2890"/>
        <p:guide pos="4630"/>
        <p:guide pos="2779"/>
        <p:guide pos="5233"/>
      </p:guideLst>
    </p:cSldViewPr>
  </p:slideViewPr>
  <p:outlineViewPr>
    <p:cViewPr>
      <p:scale>
        <a:sx n="33" d="100"/>
        <a:sy n="33" d="100"/>
      </p:scale>
      <p:origin x="0" y="288"/>
    </p:cViewPr>
  </p:outlineViewPr>
  <p:notesTextViewPr>
    <p:cViewPr>
      <p:scale>
        <a:sx n="100" d="100"/>
        <a:sy n="100" d="100"/>
      </p:scale>
      <p:origin x="0" y="0"/>
    </p:cViewPr>
  </p:notesTextViewPr>
  <p:sorterViewPr>
    <p:cViewPr>
      <p:scale>
        <a:sx n="100" d="100"/>
        <a:sy n="100" d="100"/>
      </p:scale>
      <p:origin x="0" y="14322"/>
    </p:cViewPr>
  </p:sorterViewPr>
  <p:notesViewPr>
    <p:cSldViewPr snapToGrid="0" snapToObjects="1">
      <p:cViewPr varScale="1">
        <p:scale>
          <a:sx n="57" d="100"/>
          <a:sy n="57" d="100"/>
        </p:scale>
        <p:origin x="-2190" y="-84"/>
      </p:cViewPr>
      <p:guideLst>
        <p:guide orient="horz" pos="2141"/>
        <p:guide orient="horz" pos="3127"/>
        <p:guide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7.xml"/><Relationship Id="rId13" Type="http://schemas.openxmlformats.org/officeDocument/2006/relationships/slideMaster" Target="slideMasters/slideMaster12.xml"/><Relationship Id="rId18" Type="http://schemas.openxmlformats.org/officeDocument/2006/relationships/slide" Target="slides/slide4.xml"/><Relationship Id="rId26" Type="http://schemas.openxmlformats.org/officeDocument/2006/relationships/slide" Target="slides/slide12.xml"/><Relationship Id="rId39" Type="http://schemas.microsoft.com/office/2015/10/relationships/revisionInfo" Target="revisionInfo.xml"/><Relationship Id="rId3" Type="http://schemas.openxmlformats.org/officeDocument/2006/relationships/slideMaster" Target="slideMasters/slideMaster2.xml"/><Relationship Id="rId21" Type="http://schemas.openxmlformats.org/officeDocument/2006/relationships/slide" Target="slides/slide7.xml"/><Relationship Id="rId34" Type="http://schemas.openxmlformats.org/officeDocument/2006/relationships/handoutMaster" Target="handoutMasters/handoutMaster1.xml"/><Relationship Id="rId7" Type="http://schemas.openxmlformats.org/officeDocument/2006/relationships/slideMaster" Target="slideMasters/slideMaster6.xml"/><Relationship Id="rId12" Type="http://schemas.openxmlformats.org/officeDocument/2006/relationships/slideMaster" Target="slideMasters/slideMaster11.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Master" Target="slideMasters/slideMaster10.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theme" Target="theme/theme1.xml"/><Relationship Id="rId5" Type="http://schemas.openxmlformats.org/officeDocument/2006/relationships/slideMaster" Target="slideMasters/slideMaster4.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viewProps" Target="viewProps.xml"/><Relationship Id="rId10" Type="http://schemas.openxmlformats.org/officeDocument/2006/relationships/slideMaster" Target="slideMasters/slideMaster9.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Master" Target="slideMasters/slideMaster13.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1.xlsm"/></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Macro-Enabled_Worksheet12.xlsm"/></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Macro-Enabled_Worksheet13.xlsm"/></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Macro-Enabled_Worksheet14.xlsm"/></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Macro-Enabled_Worksheet15.xlsm"/></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Macro-Enabled_Worksheet16.xlsm"/></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Macro-Enabled_Worksheet17.xlsm"/></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Macro-Enabled_Worksheet18.xlsm"/></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Macro-Enabled_Worksheet19.xlsm"/></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Macro-Enabled_Worksheet20.xlsm"/></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Macro-Enabled_Worksheet21.xlsm"/></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Macro-Enabled_Worksheet22.xlsm"/></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Macro-Enabled_Worksheet23.xlsm"/></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Macro-Enabled_Worksheet24.xlsm"/></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Macro-Enabled_Worksheet25.xlsm"/></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Macro-Enabled_Worksheet26.xlsm"/></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Macro-Enabled_Worksheet27.xlsm"/></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3.xlsm"/></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2.bin"/></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8.xlsm"/></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Macro-Enabled_Worksheet9.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6739084059356"/>
          <c:y val="0.12583280663809948"/>
          <c:w val="0.77129245893359766"/>
          <c:h val="0.77391635113273305"/>
        </c:manualLayout>
      </c:layout>
      <c:barChart>
        <c:barDir val="col"/>
        <c:grouping val="clustered"/>
        <c:varyColors val="0"/>
        <c:dLbls>
          <c:showLegendKey val="0"/>
          <c:showVal val="0"/>
          <c:showCatName val="0"/>
          <c:showSerName val="0"/>
          <c:showPercent val="0"/>
          <c:showBubbleSize val="0"/>
        </c:dLbls>
        <c:gapWidth val="100"/>
        <c:axId val="252421248"/>
        <c:axId val="252422784"/>
      </c:barChart>
      <c:catAx>
        <c:axId val="252421248"/>
        <c:scaling>
          <c:orientation val="minMax"/>
        </c:scaling>
        <c:delete val="0"/>
        <c:axPos val="b"/>
        <c:numFmt formatCode="General" sourceLinked="1"/>
        <c:majorTickMark val="out"/>
        <c:minorTickMark val="none"/>
        <c:tickLblPos val="nextTo"/>
        <c:spPr>
          <a:ln w="2307">
            <a:solidFill>
              <a:schemeClr val="tx1"/>
            </a:solidFill>
            <a:prstDash val="solid"/>
          </a:ln>
        </c:spPr>
        <c:txPr>
          <a:bodyPr rot="0" vert="horz"/>
          <a:lstStyle/>
          <a:p>
            <a:pPr>
              <a:defRPr b="0"/>
            </a:pPr>
            <a:endParaRPr lang="en-US"/>
          </a:p>
        </c:txPr>
        <c:crossAx val="252422784"/>
        <c:crosses val="autoZero"/>
        <c:auto val="1"/>
        <c:lblAlgn val="ctr"/>
        <c:lblOffset val="100"/>
        <c:tickLblSkip val="1"/>
        <c:tickMarkSkip val="1"/>
        <c:noMultiLvlLbl val="0"/>
      </c:catAx>
      <c:valAx>
        <c:axId val="252422784"/>
        <c:scaling>
          <c:orientation val="minMax"/>
        </c:scaling>
        <c:delete val="0"/>
        <c:axPos val="l"/>
        <c:majorGridlines>
          <c:spPr>
            <a:ln w="3175">
              <a:solidFill>
                <a:schemeClr val="tx1"/>
              </a:solidFill>
              <a:prstDash val="solid"/>
            </a:ln>
          </c:spPr>
        </c:majorGridlines>
        <c:title>
          <c:tx>
            <c:rich>
              <a:bodyPr/>
              <a:lstStyle/>
              <a:p>
                <a:pPr>
                  <a:defRPr b="0"/>
                </a:pPr>
                <a:r>
                  <a:rPr lang="en-US" b="0"/>
                  <a:t>€ Billion</a:t>
                </a:r>
              </a:p>
            </c:rich>
          </c:tx>
          <c:layout>
            <c:manualLayout>
              <c:xMode val="edge"/>
              <c:yMode val="edge"/>
              <c:x val="2.6066224480560601E-2"/>
              <c:y val="0.40350885826771699"/>
            </c:manualLayout>
          </c:layout>
          <c:overlay val="0"/>
          <c:spPr>
            <a:noFill/>
            <a:ln w="18457">
              <a:noFill/>
            </a:ln>
          </c:spPr>
        </c:title>
        <c:numFmt formatCode="General" sourceLinked="1"/>
        <c:majorTickMark val="out"/>
        <c:minorTickMark val="none"/>
        <c:tickLblPos val="nextTo"/>
        <c:spPr>
          <a:ln w="2307">
            <a:noFill/>
            <a:prstDash val="solid"/>
          </a:ln>
        </c:spPr>
        <c:txPr>
          <a:bodyPr rot="0" vert="horz"/>
          <a:lstStyle/>
          <a:p>
            <a:pPr>
              <a:defRPr b="0"/>
            </a:pPr>
            <a:endParaRPr lang="en-US"/>
          </a:p>
        </c:txPr>
        <c:crossAx val="252421248"/>
        <c:crosses val="autoZero"/>
        <c:crossBetween val="between"/>
      </c:valAx>
      <c:spPr>
        <a:noFill/>
        <a:ln w="18457">
          <a:noFill/>
        </a:ln>
      </c:spPr>
    </c:plotArea>
    <c:plotVisOnly val="1"/>
    <c:dispBlanksAs val="gap"/>
    <c:showDLblsOverMax val="0"/>
  </c:chart>
  <c:spPr>
    <a:noFill/>
    <a:ln>
      <a:noFill/>
    </a:ln>
  </c:spPr>
  <c:txPr>
    <a:bodyPr/>
    <a:lstStyle/>
    <a:p>
      <a:pPr>
        <a:defRPr sz="1000" b="1" i="0" u="none" strike="noStrike" baseline="0">
          <a:solidFill>
            <a:schemeClr val="tx1"/>
          </a:solidFill>
          <a:latin typeface="FranklinGothicbook"/>
          <a:ea typeface="Arial"/>
          <a:cs typeface="FranklinGothicbook"/>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6739084059356"/>
          <c:y val="0.12583280663809948"/>
          <c:w val="0.77129245893359766"/>
          <c:h val="0.77391635113273305"/>
        </c:manualLayout>
      </c:layout>
      <c:barChart>
        <c:barDir val="col"/>
        <c:grouping val="clustered"/>
        <c:varyColors val="0"/>
        <c:dLbls>
          <c:showLegendKey val="0"/>
          <c:showVal val="0"/>
          <c:showCatName val="0"/>
          <c:showSerName val="0"/>
          <c:showPercent val="0"/>
          <c:showBubbleSize val="0"/>
        </c:dLbls>
        <c:gapWidth val="100"/>
        <c:axId val="259991040"/>
        <c:axId val="259992576"/>
      </c:barChart>
      <c:catAx>
        <c:axId val="259991040"/>
        <c:scaling>
          <c:orientation val="minMax"/>
        </c:scaling>
        <c:delete val="0"/>
        <c:axPos val="b"/>
        <c:numFmt formatCode="General" sourceLinked="1"/>
        <c:majorTickMark val="out"/>
        <c:minorTickMark val="none"/>
        <c:tickLblPos val="nextTo"/>
        <c:spPr>
          <a:ln w="2307">
            <a:solidFill>
              <a:schemeClr val="tx1"/>
            </a:solidFill>
            <a:prstDash val="solid"/>
          </a:ln>
        </c:spPr>
        <c:txPr>
          <a:bodyPr rot="0" vert="horz"/>
          <a:lstStyle/>
          <a:p>
            <a:pPr>
              <a:defRPr b="0"/>
            </a:pPr>
            <a:endParaRPr lang="en-US"/>
          </a:p>
        </c:txPr>
        <c:crossAx val="259992576"/>
        <c:crosses val="autoZero"/>
        <c:auto val="1"/>
        <c:lblAlgn val="ctr"/>
        <c:lblOffset val="100"/>
        <c:tickLblSkip val="1"/>
        <c:tickMarkSkip val="1"/>
        <c:noMultiLvlLbl val="0"/>
      </c:catAx>
      <c:valAx>
        <c:axId val="259992576"/>
        <c:scaling>
          <c:orientation val="minMax"/>
        </c:scaling>
        <c:delete val="0"/>
        <c:axPos val="l"/>
        <c:majorGridlines>
          <c:spPr>
            <a:ln w="3175">
              <a:solidFill>
                <a:schemeClr val="tx1"/>
              </a:solidFill>
              <a:prstDash val="solid"/>
            </a:ln>
          </c:spPr>
        </c:majorGridlines>
        <c:title>
          <c:tx>
            <c:rich>
              <a:bodyPr/>
              <a:lstStyle/>
              <a:p>
                <a:pPr>
                  <a:defRPr b="0"/>
                </a:pPr>
                <a:r>
                  <a:rPr lang="en-US" b="0"/>
                  <a:t>€ Billion</a:t>
                </a:r>
              </a:p>
            </c:rich>
          </c:tx>
          <c:layout>
            <c:manualLayout>
              <c:xMode val="edge"/>
              <c:yMode val="edge"/>
              <c:x val="2.6066224480560601E-2"/>
              <c:y val="0.40350885826771699"/>
            </c:manualLayout>
          </c:layout>
          <c:overlay val="0"/>
          <c:spPr>
            <a:noFill/>
            <a:ln w="18457">
              <a:noFill/>
            </a:ln>
          </c:spPr>
        </c:title>
        <c:numFmt formatCode="General" sourceLinked="1"/>
        <c:majorTickMark val="out"/>
        <c:minorTickMark val="none"/>
        <c:tickLblPos val="nextTo"/>
        <c:spPr>
          <a:ln w="2307">
            <a:noFill/>
            <a:prstDash val="solid"/>
          </a:ln>
        </c:spPr>
        <c:txPr>
          <a:bodyPr rot="0" vert="horz"/>
          <a:lstStyle/>
          <a:p>
            <a:pPr>
              <a:defRPr b="0"/>
            </a:pPr>
            <a:endParaRPr lang="en-US"/>
          </a:p>
        </c:txPr>
        <c:crossAx val="259991040"/>
        <c:crosses val="autoZero"/>
        <c:crossBetween val="between"/>
      </c:valAx>
      <c:spPr>
        <a:noFill/>
        <a:ln w="18457">
          <a:noFill/>
        </a:ln>
      </c:spPr>
    </c:plotArea>
    <c:plotVisOnly val="1"/>
    <c:dispBlanksAs val="gap"/>
    <c:showDLblsOverMax val="0"/>
  </c:chart>
  <c:spPr>
    <a:noFill/>
    <a:ln>
      <a:noFill/>
    </a:ln>
  </c:spPr>
  <c:txPr>
    <a:bodyPr/>
    <a:lstStyle/>
    <a:p>
      <a:pPr>
        <a:defRPr sz="1000" b="1" i="0" u="none" strike="noStrike" baseline="0">
          <a:solidFill>
            <a:schemeClr val="tx1"/>
          </a:solidFill>
          <a:latin typeface="FranklinGothicbook"/>
          <a:ea typeface="Arial"/>
          <a:cs typeface="FranklinGothicbook"/>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6739084059356"/>
          <c:y val="0.12583280663809948"/>
          <c:w val="0.77129245893359766"/>
          <c:h val="0.77391635113273305"/>
        </c:manualLayout>
      </c:layout>
      <c:barChart>
        <c:barDir val="col"/>
        <c:grouping val="clustered"/>
        <c:varyColors val="0"/>
        <c:dLbls>
          <c:showLegendKey val="0"/>
          <c:showVal val="0"/>
          <c:showCatName val="0"/>
          <c:showSerName val="0"/>
          <c:showPercent val="0"/>
          <c:showBubbleSize val="0"/>
        </c:dLbls>
        <c:gapWidth val="100"/>
        <c:axId val="260011904"/>
        <c:axId val="260013440"/>
      </c:barChart>
      <c:catAx>
        <c:axId val="260011904"/>
        <c:scaling>
          <c:orientation val="minMax"/>
        </c:scaling>
        <c:delete val="0"/>
        <c:axPos val="b"/>
        <c:numFmt formatCode="General" sourceLinked="1"/>
        <c:majorTickMark val="out"/>
        <c:minorTickMark val="none"/>
        <c:tickLblPos val="nextTo"/>
        <c:spPr>
          <a:ln w="2307">
            <a:solidFill>
              <a:schemeClr val="tx1"/>
            </a:solidFill>
            <a:prstDash val="solid"/>
          </a:ln>
        </c:spPr>
        <c:txPr>
          <a:bodyPr rot="0" vert="horz"/>
          <a:lstStyle/>
          <a:p>
            <a:pPr>
              <a:defRPr b="0"/>
            </a:pPr>
            <a:endParaRPr lang="en-US"/>
          </a:p>
        </c:txPr>
        <c:crossAx val="260013440"/>
        <c:crosses val="autoZero"/>
        <c:auto val="1"/>
        <c:lblAlgn val="ctr"/>
        <c:lblOffset val="100"/>
        <c:tickLblSkip val="1"/>
        <c:tickMarkSkip val="1"/>
        <c:noMultiLvlLbl val="0"/>
      </c:catAx>
      <c:valAx>
        <c:axId val="260013440"/>
        <c:scaling>
          <c:orientation val="minMax"/>
        </c:scaling>
        <c:delete val="0"/>
        <c:axPos val="l"/>
        <c:majorGridlines>
          <c:spPr>
            <a:ln w="3175">
              <a:solidFill>
                <a:schemeClr val="tx1"/>
              </a:solidFill>
              <a:prstDash val="solid"/>
            </a:ln>
          </c:spPr>
        </c:majorGridlines>
        <c:title>
          <c:tx>
            <c:rich>
              <a:bodyPr/>
              <a:lstStyle/>
              <a:p>
                <a:pPr>
                  <a:defRPr b="0"/>
                </a:pPr>
                <a:r>
                  <a:rPr lang="en-US" b="0"/>
                  <a:t>€ Billion</a:t>
                </a:r>
              </a:p>
            </c:rich>
          </c:tx>
          <c:layout>
            <c:manualLayout>
              <c:xMode val="edge"/>
              <c:yMode val="edge"/>
              <c:x val="2.6066224480560601E-2"/>
              <c:y val="0.40350885826771699"/>
            </c:manualLayout>
          </c:layout>
          <c:overlay val="0"/>
          <c:spPr>
            <a:noFill/>
            <a:ln w="18457">
              <a:noFill/>
            </a:ln>
          </c:spPr>
        </c:title>
        <c:numFmt formatCode="General" sourceLinked="1"/>
        <c:majorTickMark val="out"/>
        <c:minorTickMark val="none"/>
        <c:tickLblPos val="nextTo"/>
        <c:spPr>
          <a:ln w="2307">
            <a:noFill/>
            <a:prstDash val="solid"/>
          </a:ln>
        </c:spPr>
        <c:txPr>
          <a:bodyPr rot="0" vert="horz"/>
          <a:lstStyle/>
          <a:p>
            <a:pPr>
              <a:defRPr b="0"/>
            </a:pPr>
            <a:endParaRPr lang="en-US"/>
          </a:p>
        </c:txPr>
        <c:crossAx val="260011904"/>
        <c:crosses val="autoZero"/>
        <c:crossBetween val="between"/>
      </c:valAx>
      <c:spPr>
        <a:noFill/>
        <a:ln w="18457">
          <a:noFill/>
        </a:ln>
      </c:spPr>
    </c:plotArea>
    <c:plotVisOnly val="1"/>
    <c:dispBlanksAs val="gap"/>
    <c:showDLblsOverMax val="0"/>
  </c:chart>
  <c:spPr>
    <a:noFill/>
    <a:ln>
      <a:noFill/>
    </a:ln>
  </c:spPr>
  <c:txPr>
    <a:bodyPr/>
    <a:lstStyle/>
    <a:p>
      <a:pPr>
        <a:defRPr sz="1000" b="1" i="0" u="none" strike="noStrike" baseline="0">
          <a:solidFill>
            <a:schemeClr val="tx1"/>
          </a:solidFill>
          <a:latin typeface="FranklinGothicbook"/>
          <a:ea typeface="Arial"/>
          <a:cs typeface="FranklinGothicbook"/>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6739084059356"/>
          <c:y val="0.12583280663809948"/>
          <c:w val="0.77129245893359766"/>
          <c:h val="0.77391635113273305"/>
        </c:manualLayout>
      </c:layout>
      <c:barChart>
        <c:barDir val="col"/>
        <c:grouping val="clustered"/>
        <c:varyColors val="0"/>
        <c:dLbls>
          <c:showLegendKey val="0"/>
          <c:showVal val="0"/>
          <c:showCatName val="0"/>
          <c:showSerName val="0"/>
          <c:showPercent val="0"/>
          <c:showBubbleSize val="0"/>
        </c:dLbls>
        <c:gapWidth val="100"/>
        <c:axId val="260058112"/>
        <c:axId val="260080384"/>
      </c:barChart>
      <c:catAx>
        <c:axId val="260058112"/>
        <c:scaling>
          <c:orientation val="minMax"/>
        </c:scaling>
        <c:delete val="0"/>
        <c:axPos val="b"/>
        <c:numFmt formatCode="General" sourceLinked="1"/>
        <c:majorTickMark val="out"/>
        <c:minorTickMark val="none"/>
        <c:tickLblPos val="nextTo"/>
        <c:spPr>
          <a:ln w="2307">
            <a:solidFill>
              <a:schemeClr val="tx1"/>
            </a:solidFill>
            <a:prstDash val="solid"/>
          </a:ln>
        </c:spPr>
        <c:txPr>
          <a:bodyPr rot="0" vert="horz"/>
          <a:lstStyle/>
          <a:p>
            <a:pPr>
              <a:defRPr b="0"/>
            </a:pPr>
            <a:endParaRPr lang="en-US"/>
          </a:p>
        </c:txPr>
        <c:crossAx val="260080384"/>
        <c:crosses val="autoZero"/>
        <c:auto val="1"/>
        <c:lblAlgn val="ctr"/>
        <c:lblOffset val="100"/>
        <c:tickLblSkip val="1"/>
        <c:tickMarkSkip val="1"/>
        <c:noMultiLvlLbl val="0"/>
      </c:catAx>
      <c:valAx>
        <c:axId val="260080384"/>
        <c:scaling>
          <c:orientation val="minMax"/>
        </c:scaling>
        <c:delete val="0"/>
        <c:axPos val="l"/>
        <c:majorGridlines>
          <c:spPr>
            <a:ln w="3175">
              <a:solidFill>
                <a:schemeClr val="tx1"/>
              </a:solidFill>
              <a:prstDash val="solid"/>
            </a:ln>
          </c:spPr>
        </c:majorGridlines>
        <c:title>
          <c:tx>
            <c:rich>
              <a:bodyPr/>
              <a:lstStyle/>
              <a:p>
                <a:pPr>
                  <a:defRPr b="0"/>
                </a:pPr>
                <a:r>
                  <a:rPr lang="en-US" b="0"/>
                  <a:t>€ Billion</a:t>
                </a:r>
              </a:p>
            </c:rich>
          </c:tx>
          <c:layout>
            <c:manualLayout>
              <c:xMode val="edge"/>
              <c:yMode val="edge"/>
              <c:x val="2.6066224480560601E-2"/>
              <c:y val="0.40350885826771699"/>
            </c:manualLayout>
          </c:layout>
          <c:overlay val="0"/>
          <c:spPr>
            <a:noFill/>
            <a:ln w="18457">
              <a:noFill/>
            </a:ln>
          </c:spPr>
        </c:title>
        <c:numFmt formatCode="General" sourceLinked="1"/>
        <c:majorTickMark val="out"/>
        <c:minorTickMark val="none"/>
        <c:tickLblPos val="nextTo"/>
        <c:spPr>
          <a:ln w="2307">
            <a:noFill/>
            <a:prstDash val="solid"/>
          </a:ln>
        </c:spPr>
        <c:txPr>
          <a:bodyPr rot="0" vert="horz"/>
          <a:lstStyle/>
          <a:p>
            <a:pPr>
              <a:defRPr b="0"/>
            </a:pPr>
            <a:endParaRPr lang="en-US"/>
          </a:p>
        </c:txPr>
        <c:crossAx val="260058112"/>
        <c:crosses val="autoZero"/>
        <c:crossBetween val="between"/>
      </c:valAx>
      <c:spPr>
        <a:noFill/>
        <a:ln w="18457">
          <a:noFill/>
        </a:ln>
      </c:spPr>
    </c:plotArea>
    <c:plotVisOnly val="1"/>
    <c:dispBlanksAs val="gap"/>
    <c:showDLblsOverMax val="0"/>
  </c:chart>
  <c:spPr>
    <a:noFill/>
    <a:ln>
      <a:noFill/>
    </a:ln>
  </c:spPr>
  <c:txPr>
    <a:bodyPr/>
    <a:lstStyle/>
    <a:p>
      <a:pPr>
        <a:defRPr sz="1000" b="1" i="0" u="none" strike="noStrike" baseline="0">
          <a:solidFill>
            <a:schemeClr val="tx1"/>
          </a:solidFill>
          <a:latin typeface="FranklinGothicbook"/>
          <a:ea typeface="Arial"/>
          <a:cs typeface="FranklinGothicbook"/>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6739084059356"/>
          <c:y val="0.12583280663809948"/>
          <c:w val="0.77129245893359766"/>
          <c:h val="0.77391635113273305"/>
        </c:manualLayout>
      </c:layout>
      <c:barChart>
        <c:barDir val="col"/>
        <c:grouping val="clustered"/>
        <c:varyColors val="0"/>
        <c:dLbls>
          <c:showLegendKey val="0"/>
          <c:showVal val="0"/>
          <c:showCatName val="0"/>
          <c:showSerName val="0"/>
          <c:showPercent val="0"/>
          <c:showBubbleSize val="0"/>
        </c:dLbls>
        <c:gapWidth val="100"/>
        <c:axId val="262033792"/>
        <c:axId val="262035328"/>
      </c:barChart>
      <c:catAx>
        <c:axId val="262033792"/>
        <c:scaling>
          <c:orientation val="minMax"/>
        </c:scaling>
        <c:delete val="0"/>
        <c:axPos val="b"/>
        <c:numFmt formatCode="General" sourceLinked="1"/>
        <c:majorTickMark val="out"/>
        <c:minorTickMark val="none"/>
        <c:tickLblPos val="nextTo"/>
        <c:spPr>
          <a:ln w="2307">
            <a:solidFill>
              <a:schemeClr val="tx1"/>
            </a:solidFill>
            <a:prstDash val="solid"/>
          </a:ln>
        </c:spPr>
        <c:txPr>
          <a:bodyPr rot="0" vert="horz"/>
          <a:lstStyle/>
          <a:p>
            <a:pPr>
              <a:defRPr b="0"/>
            </a:pPr>
            <a:endParaRPr lang="en-US"/>
          </a:p>
        </c:txPr>
        <c:crossAx val="262035328"/>
        <c:crosses val="autoZero"/>
        <c:auto val="1"/>
        <c:lblAlgn val="ctr"/>
        <c:lblOffset val="100"/>
        <c:tickLblSkip val="1"/>
        <c:tickMarkSkip val="1"/>
        <c:noMultiLvlLbl val="0"/>
      </c:catAx>
      <c:valAx>
        <c:axId val="262035328"/>
        <c:scaling>
          <c:orientation val="minMax"/>
        </c:scaling>
        <c:delete val="0"/>
        <c:axPos val="l"/>
        <c:majorGridlines>
          <c:spPr>
            <a:ln w="3175">
              <a:solidFill>
                <a:schemeClr val="tx1"/>
              </a:solidFill>
              <a:prstDash val="solid"/>
            </a:ln>
          </c:spPr>
        </c:majorGridlines>
        <c:title>
          <c:tx>
            <c:rich>
              <a:bodyPr/>
              <a:lstStyle/>
              <a:p>
                <a:pPr>
                  <a:defRPr b="0"/>
                </a:pPr>
                <a:r>
                  <a:rPr lang="en-US" b="0"/>
                  <a:t>€ Billion</a:t>
                </a:r>
              </a:p>
            </c:rich>
          </c:tx>
          <c:layout>
            <c:manualLayout>
              <c:xMode val="edge"/>
              <c:yMode val="edge"/>
              <c:x val="2.6066224480560601E-2"/>
              <c:y val="0.40350885826771699"/>
            </c:manualLayout>
          </c:layout>
          <c:overlay val="0"/>
          <c:spPr>
            <a:noFill/>
            <a:ln w="18457">
              <a:noFill/>
            </a:ln>
          </c:spPr>
        </c:title>
        <c:numFmt formatCode="General" sourceLinked="1"/>
        <c:majorTickMark val="out"/>
        <c:minorTickMark val="none"/>
        <c:tickLblPos val="nextTo"/>
        <c:spPr>
          <a:ln w="2307">
            <a:noFill/>
            <a:prstDash val="solid"/>
          </a:ln>
        </c:spPr>
        <c:txPr>
          <a:bodyPr rot="0" vert="horz"/>
          <a:lstStyle/>
          <a:p>
            <a:pPr>
              <a:defRPr b="0"/>
            </a:pPr>
            <a:endParaRPr lang="en-US"/>
          </a:p>
        </c:txPr>
        <c:crossAx val="262033792"/>
        <c:crosses val="autoZero"/>
        <c:crossBetween val="between"/>
      </c:valAx>
      <c:spPr>
        <a:noFill/>
        <a:ln w="18457">
          <a:noFill/>
        </a:ln>
      </c:spPr>
    </c:plotArea>
    <c:plotVisOnly val="1"/>
    <c:dispBlanksAs val="gap"/>
    <c:showDLblsOverMax val="0"/>
  </c:chart>
  <c:spPr>
    <a:noFill/>
    <a:ln>
      <a:noFill/>
    </a:ln>
  </c:spPr>
  <c:txPr>
    <a:bodyPr/>
    <a:lstStyle/>
    <a:p>
      <a:pPr>
        <a:defRPr sz="1000" b="1" i="0" u="none" strike="noStrike" baseline="0">
          <a:solidFill>
            <a:schemeClr val="tx1"/>
          </a:solidFill>
          <a:latin typeface="FranklinGothicbook"/>
          <a:ea typeface="Arial"/>
          <a:cs typeface="FranklinGothicbook"/>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6739084059356"/>
          <c:y val="0.12583280663809948"/>
          <c:w val="0.77129245893359766"/>
          <c:h val="0.77391635113273305"/>
        </c:manualLayout>
      </c:layout>
      <c:barChart>
        <c:barDir val="col"/>
        <c:grouping val="clustered"/>
        <c:varyColors val="0"/>
        <c:dLbls>
          <c:showLegendKey val="0"/>
          <c:showVal val="0"/>
          <c:showCatName val="0"/>
          <c:showSerName val="0"/>
          <c:showPercent val="0"/>
          <c:showBubbleSize val="0"/>
        </c:dLbls>
        <c:gapWidth val="100"/>
        <c:axId val="262071040"/>
        <c:axId val="262072576"/>
      </c:barChart>
      <c:catAx>
        <c:axId val="262071040"/>
        <c:scaling>
          <c:orientation val="minMax"/>
        </c:scaling>
        <c:delete val="0"/>
        <c:axPos val="b"/>
        <c:numFmt formatCode="General" sourceLinked="1"/>
        <c:majorTickMark val="out"/>
        <c:minorTickMark val="none"/>
        <c:tickLblPos val="nextTo"/>
        <c:spPr>
          <a:ln w="2307">
            <a:solidFill>
              <a:schemeClr val="tx1"/>
            </a:solidFill>
            <a:prstDash val="solid"/>
          </a:ln>
        </c:spPr>
        <c:txPr>
          <a:bodyPr rot="0" vert="horz"/>
          <a:lstStyle/>
          <a:p>
            <a:pPr>
              <a:defRPr b="0"/>
            </a:pPr>
            <a:endParaRPr lang="en-US"/>
          </a:p>
        </c:txPr>
        <c:crossAx val="262072576"/>
        <c:crosses val="autoZero"/>
        <c:auto val="1"/>
        <c:lblAlgn val="ctr"/>
        <c:lblOffset val="100"/>
        <c:tickLblSkip val="1"/>
        <c:tickMarkSkip val="1"/>
        <c:noMultiLvlLbl val="0"/>
      </c:catAx>
      <c:valAx>
        <c:axId val="262072576"/>
        <c:scaling>
          <c:orientation val="minMax"/>
        </c:scaling>
        <c:delete val="0"/>
        <c:axPos val="l"/>
        <c:majorGridlines>
          <c:spPr>
            <a:ln w="3175">
              <a:solidFill>
                <a:schemeClr val="tx1"/>
              </a:solidFill>
              <a:prstDash val="solid"/>
            </a:ln>
          </c:spPr>
        </c:majorGridlines>
        <c:title>
          <c:tx>
            <c:rich>
              <a:bodyPr/>
              <a:lstStyle/>
              <a:p>
                <a:pPr>
                  <a:defRPr b="0"/>
                </a:pPr>
                <a:r>
                  <a:rPr lang="en-US" b="0"/>
                  <a:t>€ Billion</a:t>
                </a:r>
              </a:p>
            </c:rich>
          </c:tx>
          <c:layout>
            <c:manualLayout>
              <c:xMode val="edge"/>
              <c:yMode val="edge"/>
              <c:x val="2.6066224480560601E-2"/>
              <c:y val="0.40350885826771699"/>
            </c:manualLayout>
          </c:layout>
          <c:overlay val="0"/>
          <c:spPr>
            <a:noFill/>
            <a:ln w="18457">
              <a:noFill/>
            </a:ln>
          </c:spPr>
        </c:title>
        <c:numFmt formatCode="General" sourceLinked="1"/>
        <c:majorTickMark val="out"/>
        <c:minorTickMark val="none"/>
        <c:tickLblPos val="nextTo"/>
        <c:spPr>
          <a:ln w="2307">
            <a:noFill/>
            <a:prstDash val="solid"/>
          </a:ln>
        </c:spPr>
        <c:txPr>
          <a:bodyPr rot="0" vert="horz"/>
          <a:lstStyle/>
          <a:p>
            <a:pPr>
              <a:defRPr b="0"/>
            </a:pPr>
            <a:endParaRPr lang="en-US"/>
          </a:p>
        </c:txPr>
        <c:crossAx val="262071040"/>
        <c:crosses val="autoZero"/>
        <c:crossBetween val="between"/>
      </c:valAx>
      <c:spPr>
        <a:noFill/>
        <a:ln w="18457">
          <a:noFill/>
        </a:ln>
      </c:spPr>
    </c:plotArea>
    <c:plotVisOnly val="1"/>
    <c:dispBlanksAs val="gap"/>
    <c:showDLblsOverMax val="0"/>
  </c:chart>
  <c:spPr>
    <a:noFill/>
    <a:ln>
      <a:noFill/>
    </a:ln>
  </c:spPr>
  <c:txPr>
    <a:bodyPr/>
    <a:lstStyle/>
    <a:p>
      <a:pPr>
        <a:defRPr sz="1000" b="1" i="0" u="none" strike="noStrike" baseline="0">
          <a:solidFill>
            <a:schemeClr val="tx1"/>
          </a:solidFill>
          <a:latin typeface="FranklinGothicbook"/>
          <a:ea typeface="Arial"/>
          <a:cs typeface="FranklinGothicbook"/>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6739084059356"/>
          <c:y val="0.12583280663809948"/>
          <c:w val="0.77129245893359766"/>
          <c:h val="0.77391635113273305"/>
        </c:manualLayout>
      </c:layout>
      <c:barChart>
        <c:barDir val="col"/>
        <c:grouping val="clustered"/>
        <c:varyColors val="0"/>
        <c:dLbls>
          <c:showLegendKey val="0"/>
          <c:showVal val="0"/>
          <c:showCatName val="0"/>
          <c:showSerName val="0"/>
          <c:showPercent val="0"/>
          <c:showBubbleSize val="0"/>
        </c:dLbls>
        <c:gapWidth val="100"/>
        <c:axId val="262104960"/>
        <c:axId val="262106496"/>
      </c:barChart>
      <c:catAx>
        <c:axId val="262104960"/>
        <c:scaling>
          <c:orientation val="minMax"/>
        </c:scaling>
        <c:delete val="0"/>
        <c:axPos val="b"/>
        <c:numFmt formatCode="General" sourceLinked="1"/>
        <c:majorTickMark val="out"/>
        <c:minorTickMark val="none"/>
        <c:tickLblPos val="nextTo"/>
        <c:spPr>
          <a:ln w="2307">
            <a:solidFill>
              <a:schemeClr val="tx1"/>
            </a:solidFill>
            <a:prstDash val="solid"/>
          </a:ln>
        </c:spPr>
        <c:txPr>
          <a:bodyPr rot="0" vert="horz"/>
          <a:lstStyle/>
          <a:p>
            <a:pPr>
              <a:defRPr b="0"/>
            </a:pPr>
            <a:endParaRPr lang="en-US"/>
          </a:p>
        </c:txPr>
        <c:crossAx val="262106496"/>
        <c:crosses val="autoZero"/>
        <c:auto val="1"/>
        <c:lblAlgn val="ctr"/>
        <c:lblOffset val="100"/>
        <c:tickLblSkip val="1"/>
        <c:tickMarkSkip val="1"/>
        <c:noMultiLvlLbl val="0"/>
      </c:catAx>
      <c:valAx>
        <c:axId val="262106496"/>
        <c:scaling>
          <c:orientation val="minMax"/>
        </c:scaling>
        <c:delete val="0"/>
        <c:axPos val="l"/>
        <c:majorGridlines>
          <c:spPr>
            <a:ln w="3175">
              <a:solidFill>
                <a:schemeClr val="tx1"/>
              </a:solidFill>
              <a:prstDash val="solid"/>
            </a:ln>
          </c:spPr>
        </c:majorGridlines>
        <c:title>
          <c:tx>
            <c:rich>
              <a:bodyPr/>
              <a:lstStyle/>
              <a:p>
                <a:pPr>
                  <a:defRPr b="0"/>
                </a:pPr>
                <a:r>
                  <a:rPr lang="en-US" b="0"/>
                  <a:t>€ Billion</a:t>
                </a:r>
              </a:p>
            </c:rich>
          </c:tx>
          <c:layout>
            <c:manualLayout>
              <c:xMode val="edge"/>
              <c:yMode val="edge"/>
              <c:x val="2.6066224480560601E-2"/>
              <c:y val="0.40350885826771699"/>
            </c:manualLayout>
          </c:layout>
          <c:overlay val="0"/>
          <c:spPr>
            <a:noFill/>
            <a:ln w="18457">
              <a:noFill/>
            </a:ln>
          </c:spPr>
        </c:title>
        <c:numFmt formatCode="General" sourceLinked="1"/>
        <c:majorTickMark val="out"/>
        <c:minorTickMark val="none"/>
        <c:tickLblPos val="nextTo"/>
        <c:spPr>
          <a:ln w="2307">
            <a:noFill/>
            <a:prstDash val="solid"/>
          </a:ln>
        </c:spPr>
        <c:txPr>
          <a:bodyPr rot="0" vert="horz"/>
          <a:lstStyle/>
          <a:p>
            <a:pPr>
              <a:defRPr b="0"/>
            </a:pPr>
            <a:endParaRPr lang="en-US"/>
          </a:p>
        </c:txPr>
        <c:crossAx val="262104960"/>
        <c:crosses val="autoZero"/>
        <c:crossBetween val="between"/>
      </c:valAx>
      <c:spPr>
        <a:noFill/>
        <a:ln w="18457">
          <a:noFill/>
        </a:ln>
      </c:spPr>
    </c:plotArea>
    <c:plotVisOnly val="1"/>
    <c:dispBlanksAs val="gap"/>
    <c:showDLblsOverMax val="0"/>
  </c:chart>
  <c:spPr>
    <a:noFill/>
    <a:ln>
      <a:noFill/>
    </a:ln>
  </c:spPr>
  <c:txPr>
    <a:bodyPr/>
    <a:lstStyle/>
    <a:p>
      <a:pPr>
        <a:defRPr sz="1000" b="1" i="0" u="none" strike="noStrike" baseline="0">
          <a:solidFill>
            <a:schemeClr val="tx1"/>
          </a:solidFill>
          <a:latin typeface="FranklinGothicbook"/>
          <a:ea typeface="Arial"/>
          <a:cs typeface="FranklinGothicbook"/>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6739084059356"/>
          <c:y val="0.12583280663809948"/>
          <c:w val="0.77129245893359766"/>
          <c:h val="0.77391635113273305"/>
        </c:manualLayout>
      </c:layout>
      <c:barChart>
        <c:barDir val="col"/>
        <c:grouping val="clustered"/>
        <c:varyColors val="0"/>
        <c:dLbls>
          <c:showLegendKey val="0"/>
          <c:showVal val="0"/>
          <c:showCatName val="0"/>
          <c:showSerName val="0"/>
          <c:showPercent val="0"/>
          <c:showBubbleSize val="0"/>
        </c:dLbls>
        <c:gapWidth val="100"/>
        <c:axId val="263377664"/>
        <c:axId val="263379200"/>
      </c:barChart>
      <c:catAx>
        <c:axId val="263377664"/>
        <c:scaling>
          <c:orientation val="minMax"/>
        </c:scaling>
        <c:delete val="0"/>
        <c:axPos val="b"/>
        <c:numFmt formatCode="General" sourceLinked="1"/>
        <c:majorTickMark val="out"/>
        <c:minorTickMark val="none"/>
        <c:tickLblPos val="nextTo"/>
        <c:spPr>
          <a:ln w="2307">
            <a:solidFill>
              <a:schemeClr val="tx1"/>
            </a:solidFill>
            <a:prstDash val="solid"/>
          </a:ln>
        </c:spPr>
        <c:txPr>
          <a:bodyPr rot="0" vert="horz"/>
          <a:lstStyle/>
          <a:p>
            <a:pPr>
              <a:defRPr b="0"/>
            </a:pPr>
            <a:endParaRPr lang="en-US"/>
          </a:p>
        </c:txPr>
        <c:crossAx val="263379200"/>
        <c:crosses val="autoZero"/>
        <c:auto val="1"/>
        <c:lblAlgn val="ctr"/>
        <c:lblOffset val="100"/>
        <c:tickLblSkip val="1"/>
        <c:tickMarkSkip val="1"/>
        <c:noMultiLvlLbl val="0"/>
      </c:catAx>
      <c:valAx>
        <c:axId val="263379200"/>
        <c:scaling>
          <c:orientation val="minMax"/>
        </c:scaling>
        <c:delete val="0"/>
        <c:axPos val="l"/>
        <c:majorGridlines>
          <c:spPr>
            <a:ln w="3175">
              <a:solidFill>
                <a:schemeClr val="tx1"/>
              </a:solidFill>
              <a:prstDash val="solid"/>
            </a:ln>
          </c:spPr>
        </c:majorGridlines>
        <c:title>
          <c:tx>
            <c:rich>
              <a:bodyPr/>
              <a:lstStyle/>
              <a:p>
                <a:pPr>
                  <a:defRPr b="0"/>
                </a:pPr>
                <a:r>
                  <a:rPr lang="en-US" b="0"/>
                  <a:t>€ Billion</a:t>
                </a:r>
              </a:p>
            </c:rich>
          </c:tx>
          <c:layout>
            <c:manualLayout>
              <c:xMode val="edge"/>
              <c:yMode val="edge"/>
              <c:x val="2.6066224480560601E-2"/>
              <c:y val="0.40350885826771699"/>
            </c:manualLayout>
          </c:layout>
          <c:overlay val="0"/>
          <c:spPr>
            <a:noFill/>
            <a:ln w="18457">
              <a:noFill/>
            </a:ln>
          </c:spPr>
        </c:title>
        <c:numFmt formatCode="General" sourceLinked="1"/>
        <c:majorTickMark val="out"/>
        <c:minorTickMark val="none"/>
        <c:tickLblPos val="nextTo"/>
        <c:spPr>
          <a:ln w="2307">
            <a:noFill/>
            <a:prstDash val="solid"/>
          </a:ln>
        </c:spPr>
        <c:txPr>
          <a:bodyPr rot="0" vert="horz"/>
          <a:lstStyle/>
          <a:p>
            <a:pPr>
              <a:defRPr b="0"/>
            </a:pPr>
            <a:endParaRPr lang="en-US"/>
          </a:p>
        </c:txPr>
        <c:crossAx val="263377664"/>
        <c:crosses val="autoZero"/>
        <c:crossBetween val="between"/>
      </c:valAx>
      <c:spPr>
        <a:noFill/>
        <a:ln w="18457">
          <a:noFill/>
        </a:ln>
      </c:spPr>
    </c:plotArea>
    <c:plotVisOnly val="1"/>
    <c:dispBlanksAs val="gap"/>
    <c:showDLblsOverMax val="0"/>
  </c:chart>
  <c:spPr>
    <a:noFill/>
    <a:ln>
      <a:noFill/>
    </a:ln>
  </c:spPr>
  <c:txPr>
    <a:bodyPr/>
    <a:lstStyle/>
    <a:p>
      <a:pPr>
        <a:defRPr sz="1000" b="1" i="0" u="none" strike="noStrike" baseline="0">
          <a:solidFill>
            <a:schemeClr val="tx1"/>
          </a:solidFill>
          <a:latin typeface="FranklinGothicbook"/>
          <a:ea typeface="Arial"/>
          <a:cs typeface="FranklinGothicbook"/>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6739084059356"/>
          <c:y val="0.12583280663809948"/>
          <c:w val="0.77129245893359766"/>
          <c:h val="0.77391635113273305"/>
        </c:manualLayout>
      </c:layout>
      <c:barChart>
        <c:barDir val="col"/>
        <c:grouping val="clustered"/>
        <c:varyColors val="0"/>
        <c:dLbls>
          <c:showLegendKey val="0"/>
          <c:showVal val="0"/>
          <c:showCatName val="0"/>
          <c:showSerName val="0"/>
          <c:showPercent val="0"/>
          <c:showBubbleSize val="0"/>
        </c:dLbls>
        <c:gapWidth val="100"/>
        <c:axId val="263410816"/>
        <c:axId val="263412352"/>
      </c:barChart>
      <c:catAx>
        <c:axId val="263410816"/>
        <c:scaling>
          <c:orientation val="minMax"/>
        </c:scaling>
        <c:delete val="0"/>
        <c:axPos val="b"/>
        <c:numFmt formatCode="General" sourceLinked="1"/>
        <c:majorTickMark val="out"/>
        <c:minorTickMark val="none"/>
        <c:tickLblPos val="nextTo"/>
        <c:spPr>
          <a:ln w="2307">
            <a:solidFill>
              <a:schemeClr val="tx1"/>
            </a:solidFill>
            <a:prstDash val="solid"/>
          </a:ln>
        </c:spPr>
        <c:txPr>
          <a:bodyPr rot="0" vert="horz"/>
          <a:lstStyle/>
          <a:p>
            <a:pPr>
              <a:defRPr b="0"/>
            </a:pPr>
            <a:endParaRPr lang="en-US"/>
          </a:p>
        </c:txPr>
        <c:crossAx val="263412352"/>
        <c:crosses val="autoZero"/>
        <c:auto val="1"/>
        <c:lblAlgn val="ctr"/>
        <c:lblOffset val="100"/>
        <c:tickLblSkip val="1"/>
        <c:tickMarkSkip val="1"/>
        <c:noMultiLvlLbl val="0"/>
      </c:catAx>
      <c:valAx>
        <c:axId val="263412352"/>
        <c:scaling>
          <c:orientation val="minMax"/>
        </c:scaling>
        <c:delete val="0"/>
        <c:axPos val="l"/>
        <c:majorGridlines>
          <c:spPr>
            <a:ln w="3175">
              <a:solidFill>
                <a:schemeClr val="tx1"/>
              </a:solidFill>
              <a:prstDash val="solid"/>
            </a:ln>
          </c:spPr>
        </c:majorGridlines>
        <c:title>
          <c:tx>
            <c:rich>
              <a:bodyPr/>
              <a:lstStyle/>
              <a:p>
                <a:pPr>
                  <a:defRPr b="0"/>
                </a:pPr>
                <a:r>
                  <a:rPr lang="en-US" b="0"/>
                  <a:t>€ Billion</a:t>
                </a:r>
              </a:p>
            </c:rich>
          </c:tx>
          <c:layout>
            <c:manualLayout>
              <c:xMode val="edge"/>
              <c:yMode val="edge"/>
              <c:x val="2.6066224480560601E-2"/>
              <c:y val="0.40350885826771699"/>
            </c:manualLayout>
          </c:layout>
          <c:overlay val="0"/>
          <c:spPr>
            <a:noFill/>
            <a:ln w="18457">
              <a:noFill/>
            </a:ln>
          </c:spPr>
        </c:title>
        <c:numFmt formatCode="General" sourceLinked="1"/>
        <c:majorTickMark val="out"/>
        <c:minorTickMark val="none"/>
        <c:tickLblPos val="nextTo"/>
        <c:spPr>
          <a:ln w="2307">
            <a:noFill/>
            <a:prstDash val="solid"/>
          </a:ln>
        </c:spPr>
        <c:txPr>
          <a:bodyPr rot="0" vert="horz"/>
          <a:lstStyle/>
          <a:p>
            <a:pPr>
              <a:defRPr b="0"/>
            </a:pPr>
            <a:endParaRPr lang="en-US"/>
          </a:p>
        </c:txPr>
        <c:crossAx val="263410816"/>
        <c:crosses val="autoZero"/>
        <c:crossBetween val="between"/>
      </c:valAx>
      <c:spPr>
        <a:noFill/>
        <a:ln w="18457">
          <a:noFill/>
        </a:ln>
      </c:spPr>
    </c:plotArea>
    <c:plotVisOnly val="1"/>
    <c:dispBlanksAs val="gap"/>
    <c:showDLblsOverMax val="0"/>
  </c:chart>
  <c:spPr>
    <a:noFill/>
    <a:ln>
      <a:noFill/>
    </a:ln>
  </c:spPr>
  <c:txPr>
    <a:bodyPr/>
    <a:lstStyle/>
    <a:p>
      <a:pPr>
        <a:defRPr sz="1000" b="1" i="0" u="none" strike="noStrike" baseline="0">
          <a:solidFill>
            <a:schemeClr val="tx1"/>
          </a:solidFill>
          <a:latin typeface="FranklinGothicbook"/>
          <a:ea typeface="Arial"/>
          <a:cs typeface="FranklinGothicbook"/>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6739084059356"/>
          <c:y val="0.12583280663809948"/>
          <c:w val="0.77129245893359766"/>
          <c:h val="0.77391635113273305"/>
        </c:manualLayout>
      </c:layout>
      <c:barChart>
        <c:barDir val="col"/>
        <c:grouping val="clustered"/>
        <c:varyColors val="0"/>
        <c:dLbls>
          <c:showLegendKey val="0"/>
          <c:showVal val="0"/>
          <c:showCatName val="0"/>
          <c:showSerName val="0"/>
          <c:showPercent val="0"/>
          <c:showBubbleSize val="0"/>
        </c:dLbls>
        <c:gapWidth val="100"/>
        <c:axId val="263784704"/>
        <c:axId val="263823360"/>
      </c:barChart>
      <c:catAx>
        <c:axId val="263784704"/>
        <c:scaling>
          <c:orientation val="minMax"/>
        </c:scaling>
        <c:delete val="0"/>
        <c:axPos val="b"/>
        <c:numFmt formatCode="General" sourceLinked="1"/>
        <c:majorTickMark val="out"/>
        <c:minorTickMark val="none"/>
        <c:tickLblPos val="nextTo"/>
        <c:spPr>
          <a:ln w="2307">
            <a:solidFill>
              <a:schemeClr val="tx1"/>
            </a:solidFill>
            <a:prstDash val="solid"/>
          </a:ln>
        </c:spPr>
        <c:txPr>
          <a:bodyPr rot="0" vert="horz"/>
          <a:lstStyle/>
          <a:p>
            <a:pPr>
              <a:defRPr b="0"/>
            </a:pPr>
            <a:endParaRPr lang="en-US"/>
          </a:p>
        </c:txPr>
        <c:crossAx val="263823360"/>
        <c:crosses val="autoZero"/>
        <c:auto val="1"/>
        <c:lblAlgn val="ctr"/>
        <c:lblOffset val="100"/>
        <c:tickLblSkip val="1"/>
        <c:tickMarkSkip val="1"/>
        <c:noMultiLvlLbl val="0"/>
      </c:catAx>
      <c:valAx>
        <c:axId val="263823360"/>
        <c:scaling>
          <c:orientation val="minMax"/>
        </c:scaling>
        <c:delete val="0"/>
        <c:axPos val="l"/>
        <c:majorGridlines>
          <c:spPr>
            <a:ln w="3175">
              <a:solidFill>
                <a:schemeClr val="tx1"/>
              </a:solidFill>
              <a:prstDash val="solid"/>
            </a:ln>
          </c:spPr>
        </c:majorGridlines>
        <c:title>
          <c:tx>
            <c:rich>
              <a:bodyPr/>
              <a:lstStyle/>
              <a:p>
                <a:pPr>
                  <a:defRPr b="0"/>
                </a:pPr>
                <a:r>
                  <a:rPr lang="en-US" b="0"/>
                  <a:t>€ Billion</a:t>
                </a:r>
              </a:p>
            </c:rich>
          </c:tx>
          <c:layout>
            <c:manualLayout>
              <c:xMode val="edge"/>
              <c:yMode val="edge"/>
              <c:x val="2.6066224480560601E-2"/>
              <c:y val="0.40350885826771699"/>
            </c:manualLayout>
          </c:layout>
          <c:overlay val="0"/>
          <c:spPr>
            <a:noFill/>
            <a:ln w="18457">
              <a:noFill/>
            </a:ln>
          </c:spPr>
        </c:title>
        <c:numFmt formatCode="General" sourceLinked="1"/>
        <c:majorTickMark val="out"/>
        <c:minorTickMark val="none"/>
        <c:tickLblPos val="nextTo"/>
        <c:spPr>
          <a:ln w="2307">
            <a:noFill/>
            <a:prstDash val="solid"/>
          </a:ln>
        </c:spPr>
        <c:txPr>
          <a:bodyPr rot="0" vert="horz"/>
          <a:lstStyle/>
          <a:p>
            <a:pPr>
              <a:defRPr b="0"/>
            </a:pPr>
            <a:endParaRPr lang="en-US"/>
          </a:p>
        </c:txPr>
        <c:crossAx val="263784704"/>
        <c:crosses val="autoZero"/>
        <c:crossBetween val="between"/>
      </c:valAx>
      <c:spPr>
        <a:noFill/>
        <a:ln w="18457">
          <a:noFill/>
        </a:ln>
      </c:spPr>
    </c:plotArea>
    <c:plotVisOnly val="1"/>
    <c:dispBlanksAs val="gap"/>
    <c:showDLblsOverMax val="0"/>
  </c:chart>
  <c:spPr>
    <a:noFill/>
    <a:ln>
      <a:noFill/>
    </a:ln>
  </c:spPr>
  <c:txPr>
    <a:bodyPr/>
    <a:lstStyle/>
    <a:p>
      <a:pPr>
        <a:defRPr sz="1000" b="1" i="0" u="none" strike="noStrike" baseline="0">
          <a:solidFill>
            <a:schemeClr val="tx1"/>
          </a:solidFill>
          <a:latin typeface="FranklinGothicbook"/>
          <a:ea typeface="Arial"/>
          <a:cs typeface="FranklinGothicbook"/>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6739084059356"/>
          <c:y val="0.12583280663809948"/>
          <c:w val="0.77129245893359766"/>
          <c:h val="0.77391635113273305"/>
        </c:manualLayout>
      </c:layout>
      <c:barChart>
        <c:barDir val="col"/>
        <c:grouping val="clustered"/>
        <c:varyColors val="0"/>
        <c:dLbls>
          <c:showLegendKey val="0"/>
          <c:showVal val="0"/>
          <c:showCatName val="0"/>
          <c:showSerName val="0"/>
          <c:showPercent val="0"/>
          <c:showBubbleSize val="0"/>
        </c:dLbls>
        <c:gapWidth val="100"/>
        <c:axId val="264218880"/>
        <c:axId val="264237056"/>
      </c:barChart>
      <c:catAx>
        <c:axId val="264218880"/>
        <c:scaling>
          <c:orientation val="minMax"/>
        </c:scaling>
        <c:delete val="0"/>
        <c:axPos val="b"/>
        <c:numFmt formatCode="General" sourceLinked="1"/>
        <c:majorTickMark val="out"/>
        <c:minorTickMark val="none"/>
        <c:tickLblPos val="nextTo"/>
        <c:spPr>
          <a:ln w="2307">
            <a:solidFill>
              <a:schemeClr val="tx1"/>
            </a:solidFill>
            <a:prstDash val="solid"/>
          </a:ln>
        </c:spPr>
        <c:txPr>
          <a:bodyPr rot="0" vert="horz"/>
          <a:lstStyle/>
          <a:p>
            <a:pPr>
              <a:defRPr b="0"/>
            </a:pPr>
            <a:endParaRPr lang="en-US"/>
          </a:p>
        </c:txPr>
        <c:crossAx val="264237056"/>
        <c:crosses val="autoZero"/>
        <c:auto val="1"/>
        <c:lblAlgn val="ctr"/>
        <c:lblOffset val="100"/>
        <c:tickLblSkip val="1"/>
        <c:tickMarkSkip val="1"/>
        <c:noMultiLvlLbl val="0"/>
      </c:catAx>
      <c:valAx>
        <c:axId val="264237056"/>
        <c:scaling>
          <c:orientation val="minMax"/>
        </c:scaling>
        <c:delete val="0"/>
        <c:axPos val="l"/>
        <c:majorGridlines>
          <c:spPr>
            <a:ln w="3175">
              <a:solidFill>
                <a:schemeClr val="tx1"/>
              </a:solidFill>
              <a:prstDash val="solid"/>
            </a:ln>
          </c:spPr>
        </c:majorGridlines>
        <c:title>
          <c:tx>
            <c:rich>
              <a:bodyPr/>
              <a:lstStyle/>
              <a:p>
                <a:pPr>
                  <a:defRPr b="0"/>
                </a:pPr>
                <a:r>
                  <a:rPr lang="en-US" b="0"/>
                  <a:t>€ Billion</a:t>
                </a:r>
              </a:p>
            </c:rich>
          </c:tx>
          <c:layout>
            <c:manualLayout>
              <c:xMode val="edge"/>
              <c:yMode val="edge"/>
              <c:x val="2.6066224480560601E-2"/>
              <c:y val="0.40350885826771699"/>
            </c:manualLayout>
          </c:layout>
          <c:overlay val="0"/>
          <c:spPr>
            <a:noFill/>
            <a:ln w="18457">
              <a:noFill/>
            </a:ln>
          </c:spPr>
        </c:title>
        <c:numFmt formatCode="General" sourceLinked="1"/>
        <c:majorTickMark val="out"/>
        <c:minorTickMark val="none"/>
        <c:tickLblPos val="nextTo"/>
        <c:spPr>
          <a:ln w="2307">
            <a:noFill/>
            <a:prstDash val="solid"/>
          </a:ln>
        </c:spPr>
        <c:txPr>
          <a:bodyPr rot="0" vert="horz"/>
          <a:lstStyle/>
          <a:p>
            <a:pPr>
              <a:defRPr b="0"/>
            </a:pPr>
            <a:endParaRPr lang="en-US"/>
          </a:p>
        </c:txPr>
        <c:crossAx val="264218880"/>
        <c:crosses val="autoZero"/>
        <c:crossBetween val="between"/>
      </c:valAx>
      <c:spPr>
        <a:noFill/>
        <a:ln w="18457">
          <a:noFill/>
        </a:ln>
      </c:spPr>
    </c:plotArea>
    <c:plotVisOnly val="1"/>
    <c:dispBlanksAs val="gap"/>
    <c:showDLblsOverMax val="0"/>
  </c:chart>
  <c:spPr>
    <a:noFill/>
    <a:ln>
      <a:noFill/>
    </a:ln>
  </c:spPr>
  <c:txPr>
    <a:bodyPr/>
    <a:lstStyle/>
    <a:p>
      <a:pPr>
        <a:defRPr sz="1000" b="1" i="0" u="none" strike="noStrike" baseline="0">
          <a:solidFill>
            <a:schemeClr val="tx1"/>
          </a:solidFill>
          <a:latin typeface="FranklinGothicbook"/>
          <a:ea typeface="Arial"/>
          <a:cs typeface="FranklinGothicbook"/>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6739084059356"/>
          <c:y val="0.12583280663809948"/>
          <c:w val="0.77129245893359766"/>
          <c:h val="0.77391635113273305"/>
        </c:manualLayout>
      </c:layout>
      <c:barChart>
        <c:barDir val="col"/>
        <c:grouping val="clustered"/>
        <c:varyColors val="0"/>
        <c:dLbls>
          <c:showLegendKey val="0"/>
          <c:showVal val="0"/>
          <c:showCatName val="0"/>
          <c:showSerName val="0"/>
          <c:showPercent val="0"/>
          <c:showBubbleSize val="0"/>
        </c:dLbls>
        <c:gapWidth val="100"/>
        <c:axId val="252454400"/>
        <c:axId val="252455936"/>
      </c:barChart>
      <c:catAx>
        <c:axId val="252454400"/>
        <c:scaling>
          <c:orientation val="minMax"/>
        </c:scaling>
        <c:delete val="0"/>
        <c:axPos val="b"/>
        <c:numFmt formatCode="General" sourceLinked="1"/>
        <c:majorTickMark val="out"/>
        <c:minorTickMark val="none"/>
        <c:tickLblPos val="nextTo"/>
        <c:spPr>
          <a:ln w="2307">
            <a:solidFill>
              <a:schemeClr val="tx1"/>
            </a:solidFill>
            <a:prstDash val="solid"/>
          </a:ln>
        </c:spPr>
        <c:txPr>
          <a:bodyPr rot="0" vert="horz"/>
          <a:lstStyle/>
          <a:p>
            <a:pPr>
              <a:defRPr b="0"/>
            </a:pPr>
            <a:endParaRPr lang="en-US"/>
          </a:p>
        </c:txPr>
        <c:crossAx val="252455936"/>
        <c:crosses val="autoZero"/>
        <c:auto val="1"/>
        <c:lblAlgn val="ctr"/>
        <c:lblOffset val="100"/>
        <c:tickLblSkip val="1"/>
        <c:tickMarkSkip val="1"/>
        <c:noMultiLvlLbl val="0"/>
      </c:catAx>
      <c:valAx>
        <c:axId val="252455936"/>
        <c:scaling>
          <c:orientation val="minMax"/>
        </c:scaling>
        <c:delete val="0"/>
        <c:axPos val="l"/>
        <c:majorGridlines>
          <c:spPr>
            <a:ln w="3175">
              <a:solidFill>
                <a:schemeClr val="tx1"/>
              </a:solidFill>
              <a:prstDash val="solid"/>
            </a:ln>
          </c:spPr>
        </c:majorGridlines>
        <c:title>
          <c:tx>
            <c:rich>
              <a:bodyPr/>
              <a:lstStyle/>
              <a:p>
                <a:pPr>
                  <a:defRPr b="0"/>
                </a:pPr>
                <a:r>
                  <a:rPr lang="en-US" b="0"/>
                  <a:t>€ Billion</a:t>
                </a:r>
              </a:p>
            </c:rich>
          </c:tx>
          <c:layout>
            <c:manualLayout>
              <c:xMode val="edge"/>
              <c:yMode val="edge"/>
              <c:x val="2.6066224480560601E-2"/>
              <c:y val="0.40350885826771699"/>
            </c:manualLayout>
          </c:layout>
          <c:overlay val="0"/>
          <c:spPr>
            <a:noFill/>
            <a:ln w="18457">
              <a:noFill/>
            </a:ln>
          </c:spPr>
        </c:title>
        <c:numFmt formatCode="General" sourceLinked="1"/>
        <c:majorTickMark val="out"/>
        <c:minorTickMark val="none"/>
        <c:tickLblPos val="nextTo"/>
        <c:spPr>
          <a:ln w="2307">
            <a:noFill/>
            <a:prstDash val="solid"/>
          </a:ln>
        </c:spPr>
        <c:txPr>
          <a:bodyPr rot="0" vert="horz"/>
          <a:lstStyle/>
          <a:p>
            <a:pPr>
              <a:defRPr b="0"/>
            </a:pPr>
            <a:endParaRPr lang="en-US"/>
          </a:p>
        </c:txPr>
        <c:crossAx val="252454400"/>
        <c:crosses val="autoZero"/>
        <c:crossBetween val="between"/>
      </c:valAx>
      <c:spPr>
        <a:noFill/>
        <a:ln w="18457">
          <a:noFill/>
        </a:ln>
      </c:spPr>
    </c:plotArea>
    <c:plotVisOnly val="1"/>
    <c:dispBlanksAs val="gap"/>
    <c:showDLblsOverMax val="0"/>
  </c:chart>
  <c:spPr>
    <a:noFill/>
    <a:ln>
      <a:noFill/>
    </a:ln>
  </c:spPr>
  <c:txPr>
    <a:bodyPr/>
    <a:lstStyle/>
    <a:p>
      <a:pPr>
        <a:defRPr sz="1000" b="1" i="0" u="none" strike="noStrike" baseline="0">
          <a:solidFill>
            <a:schemeClr val="tx1"/>
          </a:solidFill>
          <a:latin typeface="FranklinGothicbook"/>
          <a:ea typeface="Arial"/>
          <a:cs typeface="FranklinGothicbook"/>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6739084059356"/>
          <c:y val="0.12583280663809948"/>
          <c:w val="0.77129245893359766"/>
          <c:h val="0.77391635113273305"/>
        </c:manualLayout>
      </c:layout>
      <c:barChart>
        <c:barDir val="col"/>
        <c:grouping val="clustered"/>
        <c:varyColors val="0"/>
        <c:dLbls>
          <c:showLegendKey val="0"/>
          <c:showVal val="0"/>
          <c:showCatName val="0"/>
          <c:showSerName val="0"/>
          <c:showPercent val="0"/>
          <c:showBubbleSize val="0"/>
        </c:dLbls>
        <c:gapWidth val="100"/>
        <c:axId val="264313472"/>
        <c:axId val="264356224"/>
      </c:barChart>
      <c:catAx>
        <c:axId val="264313472"/>
        <c:scaling>
          <c:orientation val="minMax"/>
        </c:scaling>
        <c:delete val="0"/>
        <c:axPos val="b"/>
        <c:numFmt formatCode="General" sourceLinked="1"/>
        <c:majorTickMark val="out"/>
        <c:minorTickMark val="none"/>
        <c:tickLblPos val="nextTo"/>
        <c:spPr>
          <a:ln w="2307">
            <a:solidFill>
              <a:schemeClr val="tx1"/>
            </a:solidFill>
            <a:prstDash val="solid"/>
          </a:ln>
        </c:spPr>
        <c:txPr>
          <a:bodyPr rot="0" vert="horz"/>
          <a:lstStyle/>
          <a:p>
            <a:pPr>
              <a:defRPr b="0"/>
            </a:pPr>
            <a:endParaRPr lang="en-US"/>
          </a:p>
        </c:txPr>
        <c:crossAx val="264356224"/>
        <c:crosses val="autoZero"/>
        <c:auto val="1"/>
        <c:lblAlgn val="ctr"/>
        <c:lblOffset val="100"/>
        <c:tickLblSkip val="1"/>
        <c:tickMarkSkip val="1"/>
        <c:noMultiLvlLbl val="0"/>
      </c:catAx>
      <c:valAx>
        <c:axId val="264356224"/>
        <c:scaling>
          <c:orientation val="minMax"/>
        </c:scaling>
        <c:delete val="0"/>
        <c:axPos val="l"/>
        <c:majorGridlines>
          <c:spPr>
            <a:ln w="3175">
              <a:solidFill>
                <a:schemeClr val="tx1"/>
              </a:solidFill>
              <a:prstDash val="solid"/>
            </a:ln>
          </c:spPr>
        </c:majorGridlines>
        <c:title>
          <c:tx>
            <c:rich>
              <a:bodyPr/>
              <a:lstStyle/>
              <a:p>
                <a:pPr>
                  <a:defRPr b="0"/>
                </a:pPr>
                <a:r>
                  <a:rPr lang="en-US" b="0"/>
                  <a:t>€ Billion</a:t>
                </a:r>
              </a:p>
            </c:rich>
          </c:tx>
          <c:layout>
            <c:manualLayout>
              <c:xMode val="edge"/>
              <c:yMode val="edge"/>
              <c:x val="2.6066224480560601E-2"/>
              <c:y val="0.40350885826771699"/>
            </c:manualLayout>
          </c:layout>
          <c:overlay val="0"/>
          <c:spPr>
            <a:noFill/>
            <a:ln w="18457">
              <a:noFill/>
            </a:ln>
          </c:spPr>
        </c:title>
        <c:numFmt formatCode="General" sourceLinked="1"/>
        <c:majorTickMark val="out"/>
        <c:minorTickMark val="none"/>
        <c:tickLblPos val="nextTo"/>
        <c:spPr>
          <a:ln w="2307">
            <a:noFill/>
            <a:prstDash val="solid"/>
          </a:ln>
        </c:spPr>
        <c:txPr>
          <a:bodyPr rot="0" vert="horz"/>
          <a:lstStyle/>
          <a:p>
            <a:pPr>
              <a:defRPr b="0"/>
            </a:pPr>
            <a:endParaRPr lang="en-US"/>
          </a:p>
        </c:txPr>
        <c:crossAx val="264313472"/>
        <c:crosses val="autoZero"/>
        <c:crossBetween val="between"/>
      </c:valAx>
      <c:spPr>
        <a:noFill/>
        <a:ln w="18457">
          <a:noFill/>
        </a:ln>
      </c:spPr>
    </c:plotArea>
    <c:plotVisOnly val="1"/>
    <c:dispBlanksAs val="gap"/>
    <c:showDLblsOverMax val="0"/>
  </c:chart>
  <c:spPr>
    <a:noFill/>
    <a:ln>
      <a:noFill/>
    </a:ln>
  </c:spPr>
  <c:txPr>
    <a:bodyPr/>
    <a:lstStyle/>
    <a:p>
      <a:pPr>
        <a:defRPr sz="1000" b="1" i="0" u="none" strike="noStrike" baseline="0">
          <a:solidFill>
            <a:schemeClr val="tx1"/>
          </a:solidFill>
          <a:latin typeface="FranklinGothicbook"/>
          <a:ea typeface="Arial"/>
          <a:cs typeface="FranklinGothicbook"/>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6739084059356"/>
          <c:y val="0.12583280663809948"/>
          <c:w val="0.77129245893359766"/>
          <c:h val="0.77391635113273305"/>
        </c:manualLayout>
      </c:layout>
      <c:barChart>
        <c:barDir val="col"/>
        <c:grouping val="clustered"/>
        <c:varyColors val="0"/>
        <c:dLbls>
          <c:showLegendKey val="0"/>
          <c:showVal val="0"/>
          <c:showCatName val="0"/>
          <c:showSerName val="0"/>
          <c:showPercent val="0"/>
          <c:showBubbleSize val="0"/>
        </c:dLbls>
        <c:gapWidth val="100"/>
        <c:axId val="264503296"/>
        <c:axId val="264504832"/>
      </c:barChart>
      <c:catAx>
        <c:axId val="264503296"/>
        <c:scaling>
          <c:orientation val="minMax"/>
        </c:scaling>
        <c:delete val="0"/>
        <c:axPos val="b"/>
        <c:numFmt formatCode="General" sourceLinked="1"/>
        <c:majorTickMark val="out"/>
        <c:minorTickMark val="none"/>
        <c:tickLblPos val="nextTo"/>
        <c:spPr>
          <a:ln w="2307">
            <a:solidFill>
              <a:schemeClr val="tx1"/>
            </a:solidFill>
            <a:prstDash val="solid"/>
          </a:ln>
        </c:spPr>
        <c:txPr>
          <a:bodyPr rot="0" vert="horz"/>
          <a:lstStyle/>
          <a:p>
            <a:pPr>
              <a:defRPr b="0"/>
            </a:pPr>
            <a:endParaRPr lang="en-US"/>
          </a:p>
        </c:txPr>
        <c:crossAx val="264504832"/>
        <c:crosses val="autoZero"/>
        <c:auto val="1"/>
        <c:lblAlgn val="ctr"/>
        <c:lblOffset val="100"/>
        <c:tickLblSkip val="1"/>
        <c:tickMarkSkip val="1"/>
        <c:noMultiLvlLbl val="0"/>
      </c:catAx>
      <c:valAx>
        <c:axId val="264504832"/>
        <c:scaling>
          <c:orientation val="minMax"/>
        </c:scaling>
        <c:delete val="0"/>
        <c:axPos val="l"/>
        <c:majorGridlines>
          <c:spPr>
            <a:ln w="3175">
              <a:solidFill>
                <a:schemeClr val="tx1"/>
              </a:solidFill>
              <a:prstDash val="solid"/>
            </a:ln>
          </c:spPr>
        </c:majorGridlines>
        <c:title>
          <c:tx>
            <c:rich>
              <a:bodyPr/>
              <a:lstStyle/>
              <a:p>
                <a:pPr>
                  <a:defRPr b="0"/>
                </a:pPr>
                <a:r>
                  <a:rPr lang="en-US" b="0"/>
                  <a:t>€ Billion</a:t>
                </a:r>
              </a:p>
            </c:rich>
          </c:tx>
          <c:layout>
            <c:manualLayout>
              <c:xMode val="edge"/>
              <c:yMode val="edge"/>
              <c:x val="2.6066224480560601E-2"/>
              <c:y val="0.40350885826771699"/>
            </c:manualLayout>
          </c:layout>
          <c:overlay val="0"/>
          <c:spPr>
            <a:noFill/>
            <a:ln w="18457">
              <a:noFill/>
            </a:ln>
          </c:spPr>
        </c:title>
        <c:numFmt formatCode="General" sourceLinked="1"/>
        <c:majorTickMark val="out"/>
        <c:minorTickMark val="none"/>
        <c:tickLblPos val="nextTo"/>
        <c:spPr>
          <a:ln w="2307">
            <a:noFill/>
            <a:prstDash val="solid"/>
          </a:ln>
        </c:spPr>
        <c:txPr>
          <a:bodyPr rot="0" vert="horz"/>
          <a:lstStyle/>
          <a:p>
            <a:pPr>
              <a:defRPr b="0"/>
            </a:pPr>
            <a:endParaRPr lang="en-US"/>
          </a:p>
        </c:txPr>
        <c:crossAx val="264503296"/>
        <c:crosses val="autoZero"/>
        <c:crossBetween val="between"/>
      </c:valAx>
      <c:spPr>
        <a:noFill/>
        <a:ln w="18457">
          <a:noFill/>
        </a:ln>
      </c:spPr>
    </c:plotArea>
    <c:plotVisOnly val="1"/>
    <c:dispBlanksAs val="gap"/>
    <c:showDLblsOverMax val="0"/>
  </c:chart>
  <c:spPr>
    <a:noFill/>
    <a:ln>
      <a:noFill/>
    </a:ln>
  </c:spPr>
  <c:txPr>
    <a:bodyPr/>
    <a:lstStyle/>
    <a:p>
      <a:pPr>
        <a:defRPr sz="1000" b="1" i="0" u="none" strike="noStrike" baseline="0">
          <a:solidFill>
            <a:schemeClr val="tx1"/>
          </a:solidFill>
          <a:latin typeface="FranklinGothicbook"/>
          <a:ea typeface="Arial"/>
          <a:cs typeface="FranklinGothicbook"/>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6739084059356"/>
          <c:y val="0.12583280663809948"/>
          <c:w val="0.77129245893359766"/>
          <c:h val="0.77391635113273305"/>
        </c:manualLayout>
      </c:layout>
      <c:barChart>
        <c:barDir val="col"/>
        <c:grouping val="clustered"/>
        <c:varyColors val="0"/>
        <c:dLbls>
          <c:showLegendKey val="0"/>
          <c:showVal val="0"/>
          <c:showCatName val="0"/>
          <c:showSerName val="0"/>
          <c:showPercent val="0"/>
          <c:showBubbleSize val="0"/>
        </c:dLbls>
        <c:gapWidth val="100"/>
        <c:axId val="265564928"/>
        <c:axId val="265566464"/>
      </c:barChart>
      <c:catAx>
        <c:axId val="265564928"/>
        <c:scaling>
          <c:orientation val="minMax"/>
        </c:scaling>
        <c:delete val="0"/>
        <c:axPos val="b"/>
        <c:numFmt formatCode="General" sourceLinked="1"/>
        <c:majorTickMark val="out"/>
        <c:minorTickMark val="none"/>
        <c:tickLblPos val="nextTo"/>
        <c:spPr>
          <a:ln w="2307">
            <a:solidFill>
              <a:schemeClr val="tx1"/>
            </a:solidFill>
            <a:prstDash val="solid"/>
          </a:ln>
        </c:spPr>
        <c:txPr>
          <a:bodyPr rot="0" vert="horz"/>
          <a:lstStyle/>
          <a:p>
            <a:pPr>
              <a:defRPr b="0"/>
            </a:pPr>
            <a:endParaRPr lang="en-US"/>
          </a:p>
        </c:txPr>
        <c:crossAx val="265566464"/>
        <c:crosses val="autoZero"/>
        <c:auto val="1"/>
        <c:lblAlgn val="ctr"/>
        <c:lblOffset val="100"/>
        <c:tickLblSkip val="1"/>
        <c:tickMarkSkip val="1"/>
        <c:noMultiLvlLbl val="0"/>
      </c:catAx>
      <c:valAx>
        <c:axId val="265566464"/>
        <c:scaling>
          <c:orientation val="minMax"/>
        </c:scaling>
        <c:delete val="0"/>
        <c:axPos val="l"/>
        <c:majorGridlines>
          <c:spPr>
            <a:ln w="3175">
              <a:solidFill>
                <a:schemeClr val="tx1"/>
              </a:solidFill>
              <a:prstDash val="solid"/>
            </a:ln>
          </c:spPr>
        </c:majorGridlines>
        <c:title>
          <c:tx>
            <c:rich>
              <a:bodyPr/>
              <a:lstStyle/>
              <a:p>
                <a:pPr>
                  <a:defRPr b="0"/>
                </a:pPr>
                <a:r>
                  <a:rPr lang="en-US" b="0"/>
                  <a:t>€ Billion</a:t>
                </a:r>
              </a:p>
            </c:rich>
          </c:tx>
          <c:layout>
            <c:manualLayout>
              <c:xMode val="edge"/>
              <c:yMode val="edge"/>
              <c:x val="2.6066224480560601E-2"/>
              <c:y val="0.40350885826771699"/>
            </c:manualLayout>
          </c:layout>
          <c:overlay val="0"/>
          <c:spPr>
            <a:noFill/>
            <a:ln w="18457">
              <a:noFill/>
            </a:ln>
          </c:spPr>
        </c:title>
        <c:numFmt formatCode="General" sourceLinked="1"/>
        <c:majorTickMark val="out"/>
        <c:minorTickMark val="none"/>
        <c:tickLblPos val="nextTo"/>
        <c:spPr>
          <a:ln w="2307">
            <a:noFill/>
            <a:prstDash val="solid"/>
          </a:ln>
        </c:spPr>
        <c:txPr>
          <a:bodyPr rot="0" vert="horz"/>
          <a:lstStyle/>
          <a:p>
            <a:pPr>
              <a:defRPr b="0"/>
            </a:pPr>
            <a:endParaRPr lang="en-US"/>
          </a:p>
        </c:txPr>
        <c:crossAx val="265564928"/>
        <c:crosses val="autoZero"/>
        <c:crossBetween val="between"/>
      </c:valAx>
      <c:spPr>
        <a:noFill/>
        <a:ln w="18457">
          <a:noFill/>
        </a:ln>
      </c:spPr>
    </c:plotArea>
    <c:plotVisOnly val="1"/>
    <c:dispBlanksAs val="gap"/>
    <c:showDLblsOverMax val="0"/>
  </c:chart>
  <c:spPr>
    <a:noFill/>
    <a:ln>
      <a:noFill/>
    </a:ln>
  </c:spPr>
  <c:txPr>
    <a:bodyPr/>
    <a:lstStyle/>
    <a:p>
      <a:pPr>
        <a:defRPr sz="1000" b="1" i="0" u="none" strike="noStrike" baseline="0">
          <a:solidFill>
            <a:schemeClr val="tx1"/>
          </a:solidFill>
          <a:latin typeface="FranklinGothicbook"/>
          <a:ea typeface="Arial"/>
          <a:cs typeface="FranklinGothicbook"/>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6739084059356"/>
          <c:y val="0.12583280663809948"/>
          <c:w val="0.77129245893359766"/>
          <c:h val="0.77391635113273305"/>
        </c:manualLayout>
      </c:layout>
      <c:barChart>
        <c:barDir val="col"/>
        <c:grouping val="clustered"/>
        <c:varyColors val="0"/>
        <c:dLbls>
          <c:showLegendKey val="0"/>
          <c:showVal val="0"/>
          <c:showCatName val="0"/>
          <c:showSerName val="0"/>
          <c:showPercent val="0"/>
          <c:showBubbleSize val="0"/>
        </c:dLbls>
        <c:gapWidth val="100"/>
        <c:axId val="265643136"/>
        <c:axId val="265644672"/>
      </c:barChart>
      <c:catAx>
        <c:axId val="265643136"/>
        <c:scaling>
          <c:orientation val="minMax"/>
        </c:scaling>
        <c:delete val="0"/>
        <c:axPos val="b"/>
        <c:numFmt formatCode="General" sourceLinked="1"/>
        <c:majorTickMark val="out"/>
        <c:minorTickMark val="none"/>
        <c:tickLblPos val="nextTo"/>
        <c:spPr>
          <a:ln w="2307">
            <a:solidFill>
              <a:schemeClr val="tx1"/>
            </a:solidFill>
            <a:prstDash val="solid"/>
          </a:ln>
        </c:spPr>
        <c:txPr>
          <a:bodyPr rot="0" vert="horz"/>
          <a:lstStyle/>
          <a:p>
            <a:pPr>
              <a:defRPr b="0"/>
            </a:pPr>
            <a:endParaRPr lang="en-US"/>
          </a:p>
        </c:txPr>
        <c:crossAx val="265644672"/>
        <c:crosses val="autoZero"/>
        <c:auto val="1"/>
        <c:lblAlgn val="ctr"/>
        <c:lblOffset val="100"/>
        <c:tickLblSkip val="1"/>
        <c:tickMarkSkip val="1"/>
        <c:noMultiLvlLbl val="0"/>
      </c:catAx>
      <c:valAx>
        <c:axId val="265644672"/>
        <c:scaling>
          <c:orientation val="minMax"/>
        </c:scaling>
        <c:delete val="0"/>
        <c:axPos val="l"/>
        <c:majorGridlines>
          <c:spPr>
            <a:ln w="3175">
              <a:solidFill>
                <a:schemeClr val="tx1"/>
              </a:solidFill>
              <a:prstDash val="solid"/>
            </a:ln>
          </c:spPr>
        </c:majorGridlines>
        <c:title>
          <c:tx>
            <c:rich>
              <a:bodyPr/>
              <a:lstStyle/>
              <a:p>
                <a:pPr>
                  <a:defRPr b="0"/>
                </a:pPr>
                <a:r>
                  <a:rPr lang="en-US" b="0"/>
                  <a:t>€ Billion</a:t>
                </a:r>
              </a:p>
            </c:rich>
          </c:tx>
          <c:layout>
            <c:manualLayout>
              <c:xMode val="edge"/>
              <c:yMode val="edge"/>
              <c:x val="2.6066224480560601E-2"/>
              <c:y val="0.40350885826771699"/>
            </c:manualLayout>
          </c:layout>
          <c:overlay val="0"/>
          <c:spPr>
            <a:noFill/>
            <a:ln w="18457">
              <a:noFill/>
            </a:ln>
          </c:spPr>
        </c:title>
        <c:numFmt formatCode="General" sourceLinked="1"/>
        <c:majorTickMark val="out"/>
        <c:minorTickMark val="none"/>
        <c:tickLblPos val="nextTo"/>
        <c:spPr>
          <a:ln w="2307">
            <a:noFill/>
            <a:prstDash val="solid"/>
          </a:ln>
        </c:spPr>
        <c:txPr>
          <a:bodyPr rot="0" vert="horz"/>
          <a:lstStyle/>
          <a:p>
            <a:pPr>
              <a:defRPr b="0"/>
            </a:pPr>
            <a:endParaRPr lang="en-US"/>
          </a:p>
        </c:txPr>
        <c:crossAx val="265643136"/>
        <c:crosses val="autoZero"/>
        <c:crossBetween val="between"/>
      </c:valAx>
      <c:spPr>
        <a:noFill/>
        <a:ln w="18457">
          <a:noFill/>
        </a:ln>
      </c:spPr>
    </c:plotArea>
    <c:plotVisOnly val="1"/>
    <c:dispBlanksAs val="gap"/>
    <c:showDLblsOverMax val="0"/>
  </c:chart>
  <c:spPr>
    <a:noFill/>
    <a:ln>
      <a:noFill/>
    </a:ln>
  </c:spPr>
  <c:txPr>
    <a:bodyPr/>
    <a:lstStyle/>
    <a:p>
      <a:pPr>
        <a:defRPr sz="1000" b="1" i="0" u="none" strike="noStrike" baseline="0">
          <a:solidFill>
            <a:schemeClr val="tx1"/>
          </a:solidFill>
          <a:latin typeface="FranklinGothicbook"/>
          <a:ea typeface="Arial"/>
          <a:cs typeface="FranklinGothicbook"/>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6739084059356"/>
          <c:y val="0.12583280663809948"/>
          <c:w val="0.77129245893359766"/>
          <c:h val="0.77391635113273305"/>
        </c:manualLayout>
      </c:layout>
      <c:barChart>
        <c:barDir val="col"/>
        <c:grouping val="clustered"/>
        <c:varyColors val="0"/>
        <c:dLbls>
          <c:showLegendKey val="0"/>
          <c:showVal val="0"/>
          <c:showCatName val="0"/>
          <c:showSerName val="0"/>
          <c:showPercent val="0"/>
          <c:showBubbleSize val="0"/>
        </c:dLbls>
        <c:gapWidth val="100"/>
        <c:axId val="265668864"/>
        <c:axId val="265707520"/>
      </c:barChart>
      <c:catAx>
        <c:axId val="265668864"/>
        <c:scaling>
          <c:orientation val="minMax"/>
        </c:scaling>
        <c:delete val="0"/>
        <c:axPos val="b"/>
        <c:numFmt formatCode="General" sourceLinked="1"/>
        <c:majorTickMark val="out"/>
        <c:minorTickMark val="none"/>
        <c:tickLblPos val="nextTo"/>
        <c:spPr>
          <a:ln w="2307">
            <a:solidFill>
              <a:schemeClr val="tx1"/>
            </a:solidFill>
            <a:prstDash val="solid"/>
          </a:ln>
        </c:spPr>
        <c:txPr>
          <a:bodyPr rot="0" vert="horz"/>
          <a:lstStyle/>
          <a:p>
            <a:pPr>
              <a:defRPr b="0"/>
            </a:pPr>
            <a:endParaRPr lang="en-US"/>
          </a:p>
        </c:txPr>
        <c:crossAx val="265707520"/>
        <c:crosses val="autoZero"/>
        <c:auto val="1"/>
        <c:lblAlgn val="ctr"/>
        <c:lblOffset val="100"/>
        <c:tickLblSkip val="1"/>
        <c:tickMarkSkip val="1"/>
        <c:noMultiLvlLbl val="0"/>
      </c:catAx>
      <c:valAx>
        <c:axId val="265707520"/>
        <c:scaling>
          <c:orientation val="minMax"/>
        </c:scaling>
        <c:delete val="0"/>
        <c:axPos val="l"/>
        <c:majorGridlines>
          <c:spPr>
            <a:ln w="3175">
              <a:solidFill>
                <a:schemeClr val="tx1"/>
              </a:solidFill>
              <a:prstDash val="solid"/>
            </a:ln>
          </c:spPr>
        </c:majorGridlines>
        <c:title>
          <c:tx>
            <c:rich>
              <a:bodyPr/>
              <a:lstStyle/>
              <a:p>
                <a:pPr>
                  <a:defRPr b="0"/>
                </a:pPr>
                <a:r>
                  <a:rPr lang="en-US" b="0"/>
                  <a:t>€ Billion</a:t>
                </a:r>
              </a:p>
            </c:rich>
          </c:tx>
          <c:layout>
            <c:manualLayout>
              <c:xMode val="edge"/>
              <c:yMode val="edge"/>
              <c:x val="2.6066224480560601E-2"/>
              <c:y val="0.40350885826771699"/>
            </c:manualLayout>
          </c:layout>
          <c:overlay val="0"/>
          <c:spPr>
            <a:noFill/>
            <a:ln w="18457">
              <a:noFill/>
            </a:ln>
          </c:spPr>
        </c:title>
        <c:numFmt formatCode="General" sourceLinked="1"/>
        <c:majorTickMark val="out"/>
        <c:minorTickMark val="none"/>
        <c:tickLblPos val="nextTo"/>
        <c:spPr>
          <a:ln w="2307">
            <a:noFill/>
            <a:prstDash val="solid"/>
          </a:ln>
        </c:spPr>
        <c:txPr>
          <a:bodyPr rot="0" vert="horz"/>
          <a:lstStyle/>
          <a:p>
            <a:pPr>
              <a:defRPr b="0"/>
            </a:pPr>
            <a:endParaRPr lang="en-US"/>
          </a:p>
        </c:txPr>
        <c:crossAx val="265668864"/>
        <c:crosses val="autoZero"/>
        <c:crossBetween val="between"/>
      </c:valAx>
      <c:spPr>
        <a:noFill/>
        <a:ln w="18457">
          <a:noFill/>
        </a:ln>
      </c:spPr>
    </c:plotArea>
    <c:plotVisOnly val="1"/>
    <c:dispBlanksAs val="gap"/>
    <c:showDLblsOverMax val="0"/>
  </c:chart>
  <c:spPr>
    <a:noFill/>
    <a:ln>
      <a:noFill/>
    </a:ln>
  </c:spPr>
  <c:txPr>
    <a:bodyPr/>
    <a:lstStyle/>
    <a:p>
      <a:pPr>
        <a:defRPr sz="1000" b="1" i="0" u="none" strike="noStrike" baseline="0">
          <a:solidFill>
            <a:schemeClr val="tx1"/>
          </a:solidFill>
          <a:latin typeface="FranklinGothicbook"/>
          <a:ea typeface="Arial"/>
          <a:cs typeface="FranklinGothicbook"/>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perspective val="0"/>
    </c:view3D>
    <c:floor>
      <c:thickness val="0"/>
    </c:floor>
    <c:sideWall>
      <c:thickness val="0"/>
    </c:sideWall>
    <c:backWall>
      <c:thickness val="0"/>
    </c:backWall>
    <c:plotArea>
      <c:layout>
        <c:manualLayout>
          <c:layoutTarget val="inner"/>
          <c:xMode val="edge"/>
          <c:yMode val="edge"/>
          <c:x val="6.5286613651424782E-2"/>
          <c:y val="9.2495731479793328E-2"/>
          <c:w val="0.84509253999810663"/>
          <c:h val="0.9075042685202066"/>
        </c:manualLayout>
      </c:layout>
      <c:pie3DChart>
        <c:varyColors val="1"/>
        <c:ser>
          <c:idx val="0"/>
          <c:order val="0"/>
          <c:tx>
            <c:strRef>
              <c:f>Sheet1!$A$2</c:f>
              <c:strCache>
                <c:ptCount val="1"/>
                <c:pt idx="0">
                  <c:v>%</c:v>
                </c:pt>
              </c:strCache>
            </c:strRef>
          </c:tx>
          <c:explosion val="8"/>
          <c:dPt>
            <c:idx val="0"/>
            <c:bubble3D val="0"/>
            <c:extLst xmlns:c16r2="http://schemas.microsoft.com/office/drawing/2015/06/chart">
              <c:ext xmlns:c16="http://schemas.microsoft.com/office/drawing/2014/chart" uri="{C3380CC4-5D6E-409C-BE32-E72D297353CC}">
                <c16:uniqueId val="{00000000-7814-42F8-B3E4-3B0DEADBA367}"/>
              </c:ext>
            </c:extLst>
          </c:dPt>
          <c:dPt>
            <c:idx val="1"/>
            <c:bubble3D val="0"/>
            <c:extLst xmlns:c16r2="http://schemas.microsoft.com/office/drawing/2015/06/chart">
              <c:ext xmlns:c16="http://schemas.microsoft.com/office/drawing/2014/chart" uri="{C3380CC4-5D6E-409C-BE32-E72D297353CC}">
                <c16:uniqueId val="{00000001-7814-42F8-B3E4-3B0DEADBA367}"/>
              </c:ext>
            </c:extLst>
          </c:dPt>
          <c:dPt>
            <c:idx val="2"/>
            <c:bubble3D val="0"/>
            <c:extLst xmlns:c16r2="http://schemas.microsoft.com/office/drawing/2015/06/chart">
              <c:ext xmlns:c16="http://schemas.microsoft.com/office/drawing/2014/chart" uri="{C3380CC4-5D6E-409C-BE32-E72D297353CC}">
                <c16:uniqueId val="{00000002-7814-42F8-B3E4-3B0DEADBA367}"/>
              </c:ext>
            </c:extLst>
          </c:dPt>
          <c:dPt>
            <c:idx val="3"/>
            <c:bubble3D val="0"/>
            <c:extLst xmlns:c16r2="http://schemas.microsoft.com/office/drawing/2015/06/chart">
              <c:ext xmlns:c16="http://schemas.microsoft.com/office/drawing/2014/chart" uri="{C3380CC4-5D6E-409C-BE32-E72D297353CC}">
                <c16:uniqueId val="{00000003-7814-42F8-B3E4-3B0DEADBA367}"/>
              </c:ext>
            </c:extLst>
          </c:dPt>
          <c:dPt>
            <c:idx val="4"/>
            <c:bubble3D val="0"/>
            <c:extLst xmlns:c16r2="http://schemas.microsoft.com/office/drawing/2015/06/chart">
              <c:ext xmlns:c16="http://schemas.microsoft.com/office/drawing/2014/chart" uri="{C3380CC4-5D6E-409C-BE32-E72D297353CC}">
                <c16:uniqueId val="{00000004-7814-42F8-B3E4-3B0DEADBA367}"/>
              </c:ext>
            </c:extLst>
          </c:dPt>
          <c:dLbls>
            <c:dLbl>
              <c:idx val="0"/>
              <c:layout>
                <c:manualLayout>
                  <c:x val="-0.22763277477989208"/>
                  <c:y val="-0.10436795918729026"/>
                </c:manualLayout>
              </c:layout>
              <c:tx>
                <c:rich>
                  <a:bodyPr/>
                  <a:lstStyle/>
                  <a:p>
                    <a:pPr>
                      <a:defRPr sz="1100" b="1" baseline="0">
                        <a:solidFill>
                          <a:schemeClr val="bg1"/>
                        </a:solidFill>
                        <a:latin typeface="Arial Narrow" panose="020B0606020202030204" pitchFamily="34" charset="0"/>
                      </a:defRPr>
                    </a:pPr>
                    <a:r>
                      <a:rPr lang="fr-FR" sz="1100" b="1" baseline="0" dirty="0">
                        <a:solidFill>
                          <a:schemeClr val="bg1"/>
                        </a:solidFill>
                        <a:latin typeface="Arial Narrow" panose="020B0606020202030204" pitchFamily="34" charset="0"/>
                      </a:rPr>
                      <a:t>EU 28 Countries (1)</a:t>
                    </a:r>
                  </a:p>
                  <a:p>
                    <a:pPr>
                      <a:defRPr sz="1100" b="1" baseline="0">
                        <a:solidFill>
                          <a:schemeClr val="bg1"/>
                        </a:solidFill>
                        <a:latin typeface="Arial Narrow" panose="020B0606020202030204" pitchFamily="34" charset="0"/>
                      </a:defRPr>
                    </a:pPr>
                    <a:r>
                      <a:rPr lang="fr-FR" sz="1100" b="1" baseline="0" dirty="0">
                        <a:solidFill>
                          <a:schemeClr val="bg1"/>
                        </a:solidFill>
                        <a:latin typeface="Arial Narrow" panose="020B0606020202030204" pitchFamily="34" charset="0"/>
                      </a:rPr>
                      <a:t>63%</a:t>
                    </a:r>
                    <a:endParaRPr lang="fr-FR" dirty="0"/>
                  </a:p>
                </c:rich>
              </c:tx>
              <c:spPr>
                <a:noFill/>
              </c:spPr>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814-42F8-B3E4-3B0DEADBA367}"/>
                </c:ext>
              </c:extLst>
            </c:dLbl>
            <c:dLbl>
              <c:idx val="1"/>
              <c:layout>
                <c:manualLayout>
                  <c:x val="0.15784199564517659"/>
                  <c:y val="-0.12498188321794834"/>
                </c:manualLayout>
              </c:layout>
              <c:tx>
                <c:rich>
                  <a:bodyPr/>
                  <a:lstStyle/>
                  <a:p>
                    <a:pPr>
                      <a:defRPr sz="1100" b="1" baseline="0">
                        <a:solidFill>
                          <a:schemeClr val="bg1"/>
                        </a:solidFill>
                        <a:latin typeface="Arial Narrow" panose="020B0606020202030204" pitchFamily="34" charset="0"/>
                      </a:defRPr>
                    </a:pPr>
                    <a:r>
                      <a:rPr lang="en-US" sz="1100" b="1" baseline="0" dirty="0">
                        <a:solidFill>
                          <a:schemeClr val="bg1"/>
                        </a:solidFill>
                        <a:latin typeface="Arial Narrow" panose="020B0606020202030204" pitchFamily="34" charset="0"/>
                      </a:rPr>
                      <a:t>EBRD region excluding EU</a:t>
                    </a:r>
                  </a:p>
                  <a:p>
                    <a:pPr>
                      <a:defRPr sz="1100" b="1" baseline="0">
                        <a:solidFill>
                          <a:schemeClr val="bg1"/>
                        </a:solidFill>
                        <a:latin typeface="Arial Narrow" panose="020B0606020202030204" pitchFamily="34" charset="0"/>
                      </a:defRPr>
                    </a:pPr>
                    <a:r>
                      <a:rPr lang="en-US" sz="1100" b="1" baseline="0" dirty="0">
                        <a:solidFill>
                          <a:schemeClr val="bg1"/>
                        </a:solidFill>
                        <a:latin typeface="Arial Narrow" panose="020B0606020202030204" pitchFamily="34" charset="0"/>
                      </a:rPr>
                      <a:t>7%</a:t>
                    </a:r>
                    <a:endParaRPr lang="en-US" dirty="0"/>
                  </a:p>
                </c:rich>
              </c:tx>
              <c:spPr>
                <a:noFill/>
              </c:spPr>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814-42F8-B3E4-3B0DEADBA367}"/>
                </c:ext>
              </c:extLst>
            </c:dLbl>
            <c:dLbl>
              <c:idx val="2"/>
              <c:layout>
                <c:manualLayout>
                  <c:x val="0.12367414796342477"/>
                  <c:y val="-5.1721169048699923E-4"/>
                </c:manualLayout>
              </c:layout>
              <c:tx>
                <c:rich>
                  <a:bodyPr/>
                  <a:lstStyle/>
                  <a:p>
                    <a:r>
                      <a:rPr lang="en-US" sz="1100" b="1" dirty="0"/>
                      <a:t>Others
11%</a:t>
                    </a:r>
                    <a:endParaRPr lang="en-US" dirty="0"/>
                  </a:p>
                </c:rich>
              </c:tx>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814-42F8-B3E4-3B0DEADBA367}"/>
                </c:ext>
              </c:extLst>
            </c:dLbl>
            <c:dLbl>
              <c:idx val="3"/>
              <c:layout/>
              <c:tx>
                <c:rich>
                  <a:bodyPr/>
                  <a:lstStyle/>
                  <a:p>
                    <a:r>
                      <a:rPr lang="en-US" sz="1100" b="1"/>
                      <a:t>USA
10%</a:t>
                    </a:r>
                    <a:endParaRPr lang="en-US"/>
                  </a:p>
                </c:rich>
              </c:tx>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814-42F8-B3E4-3B0DEADBA367}"/>
                </c:ext>
              </c:extLst>
            </c:dLbl>
            <c:dLbl>
              <c:idx val="4"/>
              <c:layout/>
              <c:tx>
                <c:rich>
                  <a:bodyPr/>
                  <a:lstStyle/>
                  <a:p>
                    <a:r>
                      <a:rPr lang="en-US" sz="1100" b="1"/>
                      <a:t>Japan
9%</a:t>
                    </a:r>
                    <a:endParaRPr lang="en-US"/>
                  </a:p>
                </c:rich>
              </c:tx>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814-42F8-B3E4-3B0DEADBA367}"/>
                </c:ext>
              </c:extLst>
            </c:dLbl>
            <c:numFmt formatCode="0.0%" sourceLinked="0"/>
            <c:spPr>
              <a:noFill/>
            </c:spPr>
            <c:txPr>
              <a:bodyPr/>
              <a:lstStyle/>
              <a:p>
                <a:pPr>
                  <a:defRPr sz="1100" b="1" baseline="0">
                    <a:solidFill>
                      <a:schemeClr val="bg1"/>
                    </a:solidFill>
                    <a:latin typeface="Arial Narrow" panose="020B0606020202030204" pitchFamily="34" charset="0"/>
                  </a:defRPr>
                </a:pPr>
                <a:endParaRPr lang="en-US"/>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Sheet1!$B$1:$F$1</c:f>
              <c:strCache>
                <c:ptCount val="5"/>
                <c:pt idx="0">
                  <c:v>EU 27 Countries</c:v>
                </c:pt>
                <c:pt idx="1">
                  <c:v>EBRD region excluding EU</c:v>
                </c:pt>
                <c:pt idx="2">
                  <c:v>Others</c:v>
                </c:pt>
                <c:pt idx="3">
                  <c:v>USA</c:v>
                </c:pt>
                <c:pt idx="4">
                  <c:v>Japan</c:v>
                </c:pt>
              </c:strCache>
            </c:strRef>
          </c:cat>
          <c:val>
            <c:numRef>
              <c:f>Sheet1!$B$2:$F$2</c:f>
              <c:numCache>
                <c:formatCode>0.00%</c:formatCode>
                <c:ptCount val="5"/>
                <c:pt idx="0">
                  <c:v>0.63</c:v>
                </c:pt>
                <c:pt idx="1">
                  <c:v>0.11</c:v>
                </c:pt>
                <c:pt idx="2">
                  <c:v>0.11</c:v>
                </c:pt>
                <c:pt idx="3">
                  <c:v>0.1</c:v>
                </c:pt>
                <c:pt idx="4">
                  <c:v>0.09</c:v>
                </c:pt>
              </c:numCache>
            </c:numRef>
          </c:val>
          <c:extLst xmlns:c16r2="http://schemas.microsoft.com/office/drawing/2015/06/chart">
            <c:ext xmlns:c16="http://schemas.microsoft.com/office/drawing/2014/chart" uri="{C3380CC4-5D6E-409C-BE32-E72D297353CC}">
              <c16:uniqueId val="{00000005-7814-42F8-B3E4-3B0DEADBA367}"/>
            </c:ext>
          </c:extLst>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6739084059356"/>
          <c:y val="0.12583280663809948"/>
          <c:w val="0.77129245893359766"/>
          <c:h val="0.77391635113273305"/>
        </c:manualLayout>
      </c:layout>
      <c:barChart>
        <c:barDir val="col"/>
        <c:grouping val="clustered"/>
        <c:varyColors val="0"/>
        <c:dLbls>
          <c:showLegendKey val="0"/>
          <c:showVal val="0"/>
          <c:showCatName val="0"/>
          <c:showSerName val="0"/>
          <c:showPercent val="0"/>
          <c:showBubbleSize val="0"/>
        </c:dLbls>
        <c:gapWidth val="100"/>
        <c:axId val="278187392"/>
        <c:axId val="282641536"/>
      </c:barChart>
      <c:catAx>
        <c:axId val="278187392"/>
        <c:scaling>
          <c:orientation val="minMax"/>
        </c:scaling>
        <c:delete val="0"/>
        <c:axPos val="b"/>
        <c:numFmt formatCode="General" sourceLinked="1"/>
        <c:majorTickMark val="out"/>
        <c:minorTickMark val="none"/>
        <c:tickLblPos val="nextTo"/>
        <c:spPr>
          <a:ln w="2307">
            <a:solidFill>
              <a:schemeClr val="tx1"/>
            </a:solidFill>
            <a:prstDash val="solid"/>
          </a:ln>
        </c:spPr>
        <c:txPr>
          <a:bodyPr rot="0" vert="horz"/>
          <a:lstStyle/>
          <a:p>
            <a:pPr>
              <a:defRPr b="0"/>
            </a:pPr>
            <a:endParaRPr lang="en-US"/>
          </a:p>
        </c:txPr>
        <c:crossAx val="282641536"/>
        <c:crosses val="autoZero"/>
        <c:auto val="1"/>
        <c:lblAlgn val="ctr"/>
        <c:lblOffset val="100"/>
        <c:tickLblSkip val="1"/>
        <c:tickMarkSkip val="1"/>
        <c:noMultiLvlLbl val="0"/>
      </c:catAx>
      <c:valAx>
        <c:axId val="282641536"/>
        <c:scaling>
          <c:orientation val="minMax"/>
        </c:scaling>
        <c:delete val="0"/>
        <c:axPos val="l"/>
        <c:majorGridlines>
          <c:spPr>
            <a:ln w="3175">
              <a:solidFill>
                <a:schemeClr val="tx1"/>
              </a:solidFill>
              <a:prstDash val="solid"/>
            </a:ln>
          </c:spPr>
        </c:majorGridlines>
        <c:title>
          <c:tx>
            <c:rich>
              <a:bodyPr/>
              <a:lstStyle/>
              <a:p>
                <a:pPr>
                  <a:defRPr b="0"/>
                </a:pPr>
                <a:r>
                  <a:rPr lang="en-US" b="0" dirty="0"/>
                  <a:t>€ Billion</a:t>
                </a:r>
              </a:p>
            </c:rich>
          </c:tx>
          <c:layout>
            <c:manualLayout>
              <c:xMode val="edge"/>
              <c:yMode val="edge"/>
              <c:x val="2.6066224480560601E-2"/>
              <c:y val="0.40350885826771699"/>
            </c:manualLayout>
          </c:layout>
          <c:overlay val="0"/>
          <c:spPr>
            <a:noFill/>
            <a:ln w="18457">
              <a:noFill/>
            </a:ln>
          </c:spPr>
        </c:title>
        <c:numFmt formatCode="General" sourceLinked="1"/>
        <c:majorTickMark val="out"/>
        <c:minorTickMark val="none"/>
        <c:tickLblPos val="nextTo"/>
        <c:spPr>
          <a:ln w="2307">
            <a:noFill/>
            <a:prstDash val="solid"/>
          </a:ln>
        </c:spPr>
        <c:txPr>
          <a:bodyPr rot="0" vert="horz"/>
          <a:lstStyle/>
          <a:p>
            <a:pPr>
              <a:defRPr b="0"/>
            </a:pPr>
            <a:endParaRPr lang="en-US"/>
          </a:p>
        </c:txPr>
        <c:crossAx val="278187392"/>
        <c:crosses val="autoZero"/>
        <c:crossBetween val="between"/>
      </c:valAx>
      <c:spPr>
        <a:noFill/>
        <a:ln w="18457">
          <a:noFill/>
        </a:ln>
      </c:spPr>
    </c:plotArea>
    <c:plotVisOnly val="1"/>
    <c:dispBlanksAs val="gap"/>
    <c:showDLblsOverMax val="0"/>
  </c:chart>
  <c:spPr>
    <a:noFill/>
    <a:ln>
      <a:noFill/>
    </a:ln>
  </c:spPr>
  <c:txPr>
    <a:bodyPr/>
    <a:lstStyle/>
    <a:p>
      <a:pPr>
        <a:defRPr sz="1000" b="1" i="0" u="none" strike="noStrike" baseline="0">
          <a:solidFill>
            <a:schemeClr val="tx1"/>
          </a:solidFill>
          <a:latin typeface="FranklinGothicbook"/>
          <a:ea typeface="Arial"/>
          <a:cs typeface="FranklinGothicbook"/>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557171433861807"/>
          <c:y val="5.7757596515842224E-2"/>
          <c:w val="0.67222391402698745"/>
          <c:h val="0.69414830982329379"/>
        </c:manualLayout>
      </c:layout>
      <c:barChart>
        <c:barDir val="col"/>
        <c:grouping val="stacked"/>
        <c:varyColors val="0"/>
        <c:ser>
          <c:idx val="1"/>
          <c:order val="0"/>
          <c:tx>
            <c:strRef>
              <c:f>Sheet1!$A$2</c:f>
              <c:strCache>
                <c:ptCount val="1"/>
                <c:pt idx="0">
                  <c:v>Debt ABI (and guarantees)</c:v>
                </c:pt>
              </c:strCache>
            </c:strRef>
          </c:tx>
          <c:spPr>
            <a:solidFill>
              <a:srgbClr val="FF66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Sheet1!$B$1:$F$1</c:f>
              <c:numCache>
                <c:formatCode>General</c:formatCode>
                <c:ptCount val="5"/>
                <c:pt idx="0">
                  <c:v>2012</c:v>
                </c:pt>
                <c:pt idx="1">
                  <c:v>2013</c:v>
                </c:pt>
                <c:pt idx="2">
                  <c:v>2014</c:v>
                </c:pt>
                <c:pt idx="3">
                  <c:v>2015</c:v>
                </c:pt>
                <c:pt idx="4">
                  <c:v>2016</c:v>
                </c:pt>
              </c:numCache>
            </c:numRef>
          </c:cat>
          <c:val>
            <c:numRef>
              <c:f>Sheet1!$B$2:$F$2</c:f>
              <c:numCache>
                <c:formatCode>General</c:formatCode>
                <c:ptCount val="5"/>
                <c:pt idx="0">
                  <c:v>7.3680000000000003</c:v>
                </c:pt>
                <c:pt idx="1">
                  <c:v>6.9</c:v>
                </c:pt>
                <c:pt idx="2">
                  <c:v>8.5</c:v>
                </c:pt>
                <c:pt idx="3">
                  <c:v>8.1999999999999993</c:v>
                </c:pt>
                <c:pt idx="4">
                  <c:v>8.6999999999999993</c:v>
                </c:pt>
              </c:numCache>
            </c:numRef>
          </c:val>
          <c:extLst xmlns:c16r2="http://schemas.microsoft.com/office/drawing/2015/06/chart">
            <c:ext xmlns:c16="http://schemas.microsoft.com/office/drawing/2014/chart" uri="{C3380CC4-5D6E-409C-BE32-E72D297353CC}">
              <c16:uniqueId val="{00000000-1790-4AF9-A7C1-B078F936909F}"/>
            </c:ext>
          </c:extLst>
        </c:ser>
        <c:ser>
          <c:idx val="2"/>
          <c:order val="1"/>
          <c:tx>
            <c:strRef>
              <c:f>Sheet1!$A$3</c:f>
              <c:strCache>
                <c:ptCount val="1"/>
                <c:pt idx="0">
                  <c:v>Equity ABI</c:v>
                </c:pt>
              </c:strCache>
            </c:strRef>
          </c:tx>
          <c:spPr>
            <a:solidFill>
              <a:schemeClr val="accent1"/>
            </a:solidFill>
          </c:spPr>
          <c:invertIfNegative val="0"/>
          <c:dLbls>
            <c:dLbl>
              <c:idx val="0"/>
              <c:layout>
                <c:manualLayout>
                  <c:x val="-6.362746171267592E-3"/>
                  <c:y val="1.732926309423680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790-4AF9-A7C1-B078F936909F}"/>
                </c:ext>
              </c:extLst>
            </c:dLbl>
            <c:dLbl>
              <c:idx val="3"/>
              <c:layout>
                <c:manualLayout>
                  <c:x val="0"/>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790-4AF9-A7C1-B078F936909F}"/>
                </c:ext>
              </c:extLst>
            </c:dLbl>
            <c:dLbl>
              <c:idx val="4"/>
              <c:layout>
                <c:manualLayout>
                  <c:x val="6.362746171267592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790-4AF9-A7C1-B078F936909F}"/>
                </c:ext>
              </c:extLst>
            </c:dLbl>
            <c:spPr>
              <a:noFill/>
              <a:ln>
                <a:noFill/>
              </a:ln>
              <a:effectLst/>
            </c:spPr>
            <c:txPr>
              <a:bodyPr/>
              <a:lstStyle/>
              <a:p>
                <a:pPr>
                  <a:defRPr b="1" baseline="0">
                    <a:solidFill>
                      <a:schemeClr val="tx1">
                        <a:lumMod val="50000"/>
                      </a:schemeClr>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Sheet1!$B$1:$F$1</c:f>
              <c:numCache>
                <c:formatCode>General</c:formatCode>
                <c:ptCount val="5"/>
                <c:pt idx="0">
                  <c:v>2012</c:v>
                </c:pt>
                <c:pt idx="1">
                  <c:v>2013</c:v>
                </c:pt>
                <c:pt idx="2">
                  <c:v>2014</c:v>
                </c:pt>
                <c:pt idx="3">
                  <c:v>2015</c:v>
                </c:pt>
                <c:pt idx="4">
                  <c:v>2016</c:v>
                </c:pt>
              </c:numCache>
            </c:numRef>
          </c:cat>
          <c:val>
            <c:numRef>
              <c:f>Sheet1!$B$3:$F$3</c:f>
              <c:numCache>
                <c:formatCode>General</c:formatCode>
                <c:ptCount val="5"/>
                <c:pt idx="0">
                  <c:v>1.115</c:v>
                </c:pt>
                <c:pt idx="1">
                  <c:v>1.2</c:v>
                </c:pt>
                <c:pt idx="2">
                  <c:v>0.97</c:v>
                </c:pt>
                <c:pt idx="3">
                  <c:v>1.4</c:v>
                </c:pt>
                <c:pt idx="4">
                  <c:v>0.72599999999999998</c:v>
                </c:pt>
              </c:numCache>
            </c:numRef>
          </c:val>
          <c:extLst xmlns:c16r2="http://schemas.microsoft.com/office/drawing/2015/06/chart">
            <c:ext xmlns:c16="http://schemas.microsoft.com/office/drawing/2014/chart" uri="{C3380CC4-5D6E-409C-BE32-E72D297353CC}">
              <c16:uniqueId val="{00000004-1790-4AF9-A7C1-B078F936909F}"/>
            </c:ext>
          </c:extLst>
        </c:ser>
        <c:dLbls>
          <c:showLegendKey val="0"/>
          <c:showVal val="0"/>
          <c:showCatName val="0"/>
          <c:showSerName val="0"/>
          <c:showPercent val="0"/>
          <c:showBubbleSize val="0"/>
        </c:dLbls>
        <c:gapWidth val="150"/>
        <c:overlap val="100"/>
        <c:axId val="282933888"/>
        <c:axId val="282939776"/>
      </c:barChart>
      <c:lineChart>
        <c:grouping val="standard"/>
        <c:varyColors val="0"/>
        <c:ser>
          <c:idx val="3"/>
          <c:order val="2"/>
          <c:tx>
            <c:strRef>
              <c:f>Sheet1!$A$4</c:f>
              <c:strCache>
                <c:ptCount val="1"/>
                <c:pt idx="0">
                  <c:v> Net Cumulative Bank Investment</c:v>
                </c:pt>
              </c:strCache>
            </c:strRef>
          </c:tx>
          <c:marker>
            <c:symbol val="none"/>
          </c:marker>
          <c:cat>
            <c:numRef>
              <c:f>Sheet1!$B$1:$F$1</c:f>
              <c:numCache>
                <c:formatCode>General</c:formatCode>
                <c:ptCount val="5"/>
                <c:pt idx="0">
                  <c:v>2012</c:v>
                </c:pt>
                <c:pt idx="1">
                  <c:v>2013</c:v>
                </c:pt>
                <c:pt idx="2">
                  <c:v>2014</c:v>
                </c:pt>
                <c:pt idx="3">
                  <c:v>2015</c:v>
                </c:pt>
                <c:pt idx="4">
                  <c:v>2016</c:v>
                </c:pt>
              </c:numCache>
            </c:numRef>
          </c:cat>
          <c:val>
            <c:numRef>
              <c:f>Sheet1!$B$4:$F$4</c:f>
              <c:numCache>
                <c:formatCode>General</c:formatCode>
                <c:ptCount val="5"/>
                <c:pt idx="0">
                  <c:v>78.900000000000006</c:v>
                </c:pt>
                <c:pt idx="1">
                  <c:v>86</c:v>
                </c:pt>
                <c:pt idx="2">
                  <c:v>95</c:v>
                </c:pt>
                <c:pt idx="3">
                  <c:v>107</c:v>
                </c:pt>
                <c:pt idx="4">
                  <c:v>116</c:v>
                </c:pt>
              </c:numCache>
            </c:numRef>
          </c:val>
          <c:smooth val="0"/>
          <c:extLst xmlns:c16r2="http://schemas.microsoft.com/office/drawing/2015/06/chart">
            <c:ext xmlns:c16="http://schemas.microsoft.com/office/drawing/2014/chart" uri="{C3380CC4-5D6E-409C-BE32-E72D297353CC}">
              <c16:uniqueId val="{00000005-1790-4AF9-A7C1-B078F936909F}"/>
            </c:ext>
          </c:extLst>
        </c:ser>
        <c:dLbls>
          <c:showLegendKey val="0"/>
          <c:showVal val="0"/>
          <c:showCatName val="0"/>
          <c:showSerName val="0"/>
          <c:showPercent val="0"/>
          <c:showBubbleSize val="0"/>
        </c:dLbls>
        <c:marker val="1"/>
        <c:smooth val="0"/>
        <c:axId val="282941696"/>
        <c:axId val="282947584"/>
      </c:lineChart>
      <c:catAx>
        <c:axId val="282933888"/>
        <c:scaling>
          <c:orientation val="minMax"/>
        </c:scaling>
        <c:delete val="0"/>
        <c:axPos val="b"/>
        <c:numFmt formatCode="General" sourceLinked="1"/>
        <c:majorTickMark val="none"/>
        <c:minorTickMark val="none"/>
        <c:tickLblPos val="nextTo"/>
        <c:txPr>
          <a:bodyPr rot="-2700000" vert="horz"/>
          <a:lstStyle/>
          <a:p>
            <a:pPr>
              <a:defRPr>
                <a:latin typeface="Arial Narrow" panose="020B0606020202030204" pitchFamily="34" charset="0"/>
              </a:defRPr>
            </a:pPr>
            <a:endParaRPr lang="en-US"/>
          </a:p>
        </c:txPr>
        <c:crossAx val="282939776"/>
        <c:crosses val="autoZero"/>
        <c:auto val="0"/>
        <c:lblAlgn val="ctr"/>
        <c:lblOffset val="100"/>
        <c:tickLblSkip val="1"/>
        <c:tickMarkSkip val="1"/>
        <c:noMultiLvlLbl val="0"/>
      </c:catAx>
      <c:valAx>
        <c:axId val="282939776"/>
        <c:scaling>
          <c:orientation val="minMax"/>
          <c:max val="12"/>
        </c:scaling>
        <c:delete val="0"/>
        <c:axPos val="l"/>
        <c:majorGridlines>
          <c:spPr>
            <a:ln w="3175"/>
          </c:spPr>
        </c:majorGridlines>
        <c:title>
          <c:tx>
            <c:rich>
              <a:bodyPr/>
              <a:lstStyle/>
              <a:p>
                <a:pPr>
                  <a:defRPr>
                    <a:latin typeface="Arial Narrow" panose="020B0606020202030204" pitchFamily="34" charset="0"/>
                  </a:defRPr>
                </a:pPr>
                <a:r>
                  <a:rPr lang="en-US" dirty="0">
                    <a:latin typeface="Arial Narrow" panose="020B0606020202030204" pitchFamily="34" charset="0"/>
                  </a:rPr>
                  <a:t>Annual business investment (ABI)</a:t>
                </a:r>
              </a:p>
            </c:rich>
          </c:tx>
          <c:layout>
            <c:manualLayout>
              <c:xMode val="edge"/>
              <c:yMode val="edge"/>
              <c:x val="4.0816319012755002E-2"/>
              <c:y val="0.18949344894641201"/>
            </c:manualLayout>
          </c:layout>
          <c:overlay val="0"/>
        </c:title>
        <c:numFmt formatCode="General" sourceLinked="1"/>
        <c:majorTickMark val="none"/>
        <c:minorTickMark val="none"/>
        <c:tickLblPos val="nextTo"/>
        <c:spPr>
          <a:ln>
            <a:noFill/>
          </a:ln>
        </c:spPr>
        <c:txPr>
          <a:bodyPr rot="0" vert="horz"/>
          <a:lstStyle/>
          <a:p>
            <a:pPr>
              <a:defRPr sz="800"/>
            </a:pPr>
            <a:endParaRPr lang="en-US"/>
          </a:p>
        </c:txPr>
        <c:crossAx val="282933888"/>
        <c:crosses val="autoZero"/>
        <c:crossBetween val="between"/>
        <c:majorUnit val="1"/>
      </c:valAx>
      <c:catAx>
        <c:axId val="282941696"/>
        <c:scaling>
          <c:orientation val="minMax"/>
        </c:scaling>
        <c:delete val="1"/>
        <c:axPos val="b"/>
        <c:numFmt formatCode="General" sourceLinked="1"/>
        <c:majorTickMark val="out"/>
        <c:minorTickMark val="none"/>
        <c:tickLblPos val="nextTo"/>
        <c:crossAx val="282947584"/>
        <c:crosses val="autoZero"/>
        <c:auto val="1"/>
        <c:lblAlgn val="ctr"/>
        <c:lblOffset val="100"/>
        <c:noMultiLvlLbl val="0"/>
      </c:catAx>
      <c:valAx>
        <c:axId val="282947584"/>
        <c:scaling>
          <c:orientation val="minMax"/>
          <c:max val="120"/>
          <c:min val="0"/>
        </c:scaling>
        <c:delete val="0"/>
        <c:axPos val="r"/>
        <c:title>
          <c:tx>
            <c:rich>
              <a:bodyPr rot="5400000" vert="horz"/>
              <a:lstStyle/>
              <a:p>
                <a:pPr>
                  <a:defRPr>
                    <a:latin typeface="Arial Narrow" panose="020B0606020202030204" pitchFamily="34" charset="0"/>
                  </a:defRPr>
                </a:pPr>
                <a:r>
                  <a:rPr lang="en-GB" dirty="0">
                    <a:latin typeface="Arial Narrow" panose="020B0606020202030204" pitchFamily="34" charset="0"/>
                  </a:rPr>
                  <a:t>Net cumulative bank</a:t>
                </a:r>
                <a:r>
                  <a:rPr lang="en-GB" baseline="0" dirty="0">
                    <a:latin typeface="Arial Narrow" panose="020B0606020202030204" pitchFamily="34" charset="0"/>
                  </a:rPr>
                  <a:t> </a:t>
                </a:r>
                <a:r>
                  <a:rPr lang="en-GB" dirty="0">
                    <a:latin typeface="Arial Narrow" panose="020B0606020202030204" pitchFamily="34" charset="0"/>
                  </a:rPr>
                  <a:t>investment</a:t>
                </a:r>
              </a:p>
            </c:rich>
          </c:tx>
          <c:layout>
            <c:manualLayout>
              <c:xMode val="edge"/>
              <c:yMode val="edge"/>
              <c:x val="0.91803970790748313"/>
              <c:y val="0.17903554835128729"/>
            </c:manualLayout>
          </c:layout>
          <c:overlay val="0"/>
        </c:title>
        <c:numFmt formatCode="General" sourceLinked="1"/>
        <c:majorTickMark val="none"/>
        <c:minorTickMark val="none"/>
        <c:tickLblPos val="nextTo"/>
        <c:spPr>
          <a:ln>
            <a:noFill/>
          </a:ln>
        </c:spPr>
        <c:txPr>
          <a:bodyPr rot="0" vert="horz"/>
          <a:lstStyle/>
          <a:p>
            <a:pPr>
              <a:defRPr sz="800">
                <a:latin typeface="Arial Narrow" panose="020B0606020202030204" pitchFamily="34" charset="0"/>
              </a:defRPr>
            </a:pPr>
            <a:endParaRPr lang="en-US"/>
          </a:p>
        </c:txPr>
        <c:crossAx val="282941696"/>
        <c:crosses val="max"/>
        <c:crossBetween val="between"/>
        <c:majorUnit val="10"/>
        <c:minorUnit val="2"/>
      </c:valAx>
    </c:plotArea>
    <c:legend>
      <c:legendPos val="b"/>
      <c:layout>
        <c:manualLayout>
          <c:xMode val="edge"/>
          <c:yMode val="edge"/>
          <c:x val="7.3708418533646042E-2"/>
          <c:y val="0.86842737588022323"/>
          <c:w val="0.86507065669160421"/>
          <c:h val="0.13157250371327894"/>
        </c:manualLayout>
      </c:layout>
      <c:overlay val="0"/>
      <c:txPr>
        <a:bodyPr/>
        <a:lstStyle/>
        <a:p>
          <a:pPr>
            <a:defRPr>
              <a:latin typeface="Arial Narrow" panose="020B0606020202030204" pitchFamily="34" charset="0"/>
            </a:defRPr>
          </a:pPr>
          <a:endParaRPr lang="en-US"/>
        </a:p>
      </c:txPr>
    </c:legend>
    <c:plotVisOnly val="1"/>
    <c:dispBlanksAs val="gap"/>
    <c:showDLblsOverMax val="0"/>
  </c:chart>
  <c:txPr>
    <a:bodyPr/>
    <a:lstStyle/>
    <a:p>
      <a:pPr>
        <a:defRPr sz="1000" b="0">
          <a:latin typeface="FranklinGothicbook"/>
          <a:cs typeface="FranklinGothicbook"/>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0"/>
    </c:view3D>
    <c:floor>
      <c:thickness val="0"/>
    </c:floor>
    <c:sideWall>
      <c:thickness val="0"/>
    </c:sideWall>
    <c:backWall>
      <c:thickness val="0"/>
    </c:backWall>
    <c:plotArea>
      <c:layout>
        <c:manualLayout>
          <c:layoutTarget val="inner"/>
          <c:xMode val="edge"/>
          <c:yMode val="edge"/>
          <c:x val="8.9207498246455533E-2"/>
          <c:y val="2.6117070206327603E-2"/>
          <c:w val="0.85663080638962508"/>
          <c:h val="0.55709312699185709"/>
        </c:manualLayout>
      </c:layout>
      <c:pie3DChart>
        <c:varyColors val="1"/>
        <c:ser>
          <c:idx val="0"/>
          <c:order val="0"/>
          <c:tx>
            <c:strRef>
              <c:f>Sheet1!$B$1</c:f>
              <c:strCache>
                <c:ptCount val="1"/>
                <c:pt idx="0">
                  <c:v>Sales</c:v>
                </c:pt>
              </c:strCache>
            </c:strRef>
          </c:tx>
          <c:explosion val="15"/>
          <c:dPt>
            <c:idx val="6"/>
            <c:bubble3D val="0"/>
            <c:spPr>
              <a:solidFill>
                <a:schemeClr val="bg1">
                  <a:lumMod val="75000"/>
                </a:schemeClr>
              </a:solidFill>
            </c:spPr>
            <c:extLst xmlns:c16r2="http://schemas.microsoft.com/office/drawing/2015/06/chart">
              <c:ext xmlns:c16="http://schemas.microsoft.com/office/drawing/2014/chart" uri="{C3380CC4-5D6E-409C-BE32-E72D297353CC}">
                <c16:uniqueId val="{00000001-62FA-4FB3-B41D-D2AA27327D01}"/>
              </c:ext>
            </c:extLst>
          </c:dPt>
          <c:dPt>
            <c:idx val="7"/>
            <c:bubble3D val="0"/>
            <c:spPr>
              <a:solidFill>
                <a:srgbClr val="92D050"/>
              </a:solidFill>
            </c:spPr>
            <c:extLst xmlns:c16r2="http://schemas.microsoft.com/office/drawing/2015/06/chart">
              <c:ext xmlns:c16="http://schemas.microsoft.com/office/drawing/2014/chart" uri="{C3380CC4-5D6E-409C-BE32-E72D297353CC}">
                <c16:uniqueId val="{00000003-62FA-4FB3-B41D-D2AA27327D01}"/>
              </c:ext>
            </c:extLst>
          </c:dPt>
          <c:dPt>
            <c:idx val="8"/>
            <c:bubble3D val="0"/>
            <c:spPr>
              <a:solidFill>
                <a:schemeClr val="accent3">
                  <a:lumMod val="50000"/>
                </a:schemeClr>
              </a:solidFill>
            </c:spPr>
            <c:extLst xmlns:c16r2="http://schemas.microsoft.com/office/drawing/2015/06/chart">
              <c:ext xmlns:c16="http://schemas.microsoft.com/office/drawing/2014/chart" uri="{C3380CC4-5D6E-409C-BE32-E72D297353CC}">
                <c16:uniqueId val="{00000005-62FA-4FB3-B41D-D2AA27327D01}"/>
              </c:ext>
            </c:extLst>
          </c:dPt>
          <c:dPt>
            <c:idx val="9"/>
            <c:bubble3D val="0"/>
            <c:spPr>
              <a:solidFill>
                <a:schemeClr val="bg1">
                  <a:lumMod val="50000"/>
                </a:schemeClr>
              </a:solidFill>
            </c:spPr>
            <c:extLst xmlns:c16r2="http://schemas.microsoft.com/office/drawing/2015/06/chart">
              <c:ext xmlns:c16="http://schemas.microsoft.com/office/drawing/2014/chart" uri="{C3380CC4-5D6E-409C-BE32-E72D297353CC}">
                <c16:uniqueId val="{00000007-62FA-4FB3-B41D-D2AA27327D01}"/>
              </c:ext>
            </c:extLst>
          </c:dPt>
          <c:dLbls>
            <c:dLbl>
              <c:idx val="0"/>
              <c:layout/>
              <c:tx>
                <c:rich>
                  <a:bodyPr/>
                  <a:lstStyle/>
                  <a:p>
                    <a:r>
                      <a:rPr lang="en-US" dirty="0"/>
                      <a:t>10%</a:t>
                    </a:r>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62FA-4FB3-B41D-D2AA27327D01}"/>
                </c:ext>
              </c:extLst>
            </c:dLbl>
            <c:dLbl>
              <c:idx val="1"/>
              <c:layout/>
              <c:tx>
                <c:rich>
                  <a:bodyPr/>
                  <a:lstStyle/>
                  <a:p>
                    <a:r>
                      <a:rPr lang="en-US" dirty="0"/>
                      <a:t>15%</a:t>
                    </a:r>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62FA-4FB3-B41D-D2AA27327D01}"/>
                </c:ext>
              </c:extLst>
            </c:dLbl>
            <c:dLbl>
              <c:idx val="2"/>
              <c:layout/>
              <c:tx>
                <c:rich>
                  <a:bodyPr/>
                  <a:lstStyle/>
                  <a:p>
                    <a:r>
                      <a:rPr lang="en-US" b="1" dirty="0">
                        <a:solidFill>
                          <a:schemeClr val="bg1"/>
                        </a:solidFill>
                      </a:rPr>
                      <a:t>2%</a:t>
                    </a:r>
                    <a:endParaRPr lang="en-US" dirty="0"/>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62FA-4FB3-B41D-D2AA27327D01}"/>
                </c:ext>
              </c:extLst>
            </c:dLbl>
            <c:dLbl>
              <c:idx val="3"/>
              <c:layout/>
              <c:tx>
                <c:rich>
                  <a:bodyPr/>
                  <a:lstStyle/>
                  <a:p>
                    <a:r>
                      <a:rPr lang="en-US" dirty="0"/>
                      <a:t>18%</a:t>
                    </a:r>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62FA-4FB3-B41D-D2AA27327D01}"/>
                </c:ext>
              </c:extLst>
            </c:dLbl>
            <c:dLbl>
              <c:idx val="4"/>
              <c:layout>
                <c:manualLayout>
                  <c:x val="-3.2997034971626052E-2"/>
                  <c:y val="-9.0799142154944348E-2"/>
                </c:manualLayout>
              </c:layout>
              <c:tx>
                <c:rich>
                  <a:bodyPr/>
                  <a:lstStyle/>
                  <a:p>
                    <a:r>
                      <a:rPr lang="en-US" b="1" dirty="0">
                        <a:solidFill>
                          <a:schemeClr val="bg1"/>
                        </a:solidFill>
                      </a:rPr>
                      <a:t>11%</a:t>
                    </a:r>
                    <a:endParaRPr lang="en-US" dirty="0"/>
                  </a:p>
                </c:rich>
              </c:tx>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62FA-4FB3-B41D-D2AA27327D01}"/>
                </c:ext>
              </c:extLst>
            </c:dLbl>
            <c:dLbl>
              <c:idx val="5"/>
              <c:layout/>
              <c:tx>
                <c:rich>
                  <a:bodyPr/>
                  <a:lstStyle/>
                  <a:p>
                    <a:pPr>
                      <a:defRPr sz="1000" b="1">
                        <a:solidFill>
                          <a:schemeClr val="bg1"/>
                        </a:solidFill>
                        <a:latin typeface="Arial Narrow" panose="020B0606020202030204" pitchFamily="34" charset="0"/>
                      </a:defRPr>
                    </a:pPr>
                    <a:r>
                      <a:rPr lang="en-US" dirty="0"/>
                      <a:t>19%</a:t>
                    </a:r>
                  </a:p>
                </c:rich>
              </c:tx>
              <c:spPr/>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62FA-4FB3-B41D-D2AA27327D01}"/>
                </c:ext>
              </c:extLst>
            </c:dLbl>
            <c:dLbl>
              <c:idx val="6"/>
              <c:layout/>
              <c:tx>
                <c:rich>
                  <a:bodyPr/>
                  <a:lstStyle/>
                  <a:p>
                    <a:pPr>
                      <a:defRPr sz="1000" b="1">
                        <a:solidFill>
                          <a:schemeClr val="bg1"/>
                        </a:solidFill>
                        <a:latin typeface="Arial Narrow" panose="020B0606020202030204" pitchFamily="34" charset="0"/>
                      </a:defRPr>
                    </a:pPr>
                    <a:r>
                      <a:rPr lang="en-US" dirty="0"/>
                      <a:t>8%</a:t>
                    </a:r>
                  </a:p>
                </c:rich>
              </c:tx>
              <c:spPr/>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2FA-4FB3-B41D-D2AA27327D01}"/>
                </c:ext>
              </c:extLst>
            </c:dLbl>
            <c:dLbl>
              <c:idx val="7"/>
              <c:layout/>
              <c:tx>
                <c:rich>
                  <a:bodyPr/>
                  <a:lstStyle/>
                  <a:p>
                    <a:pPr>
                      <a:defRPr sz="1000" b="1">
                        <a:solidFill>
                          <a:schemeClr val="bg1"/>
                        </a:solidFill>
                        <a:latin typeface="Arial Narrow" panose="020B0606020202030204" pitchFamily="34" charset="0"/>
                      </a:defRPr>
                    </a:pPr>
                    <a:r>
                      <a:rPr lang="en-US" dirty="0"/>
                      <a:t>17%</a:t>
                    </a:r>
                  </a:p>
                </c:rich>
              </c:tx>
              <c:spPr/>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2FA-4FB3-B41D-D2AA27327D01}"/>
                </c:ext>
              </c:extLst>
            </c:dLbl>
            <c:spPr>
              <a:noFill/>
              <a:ln>
                <a:noFill/>
              </a:ln>
              <a:effectLst/>
            </c:spPr>
            <c:txPr>
              <a:bodyPr/>
              <a:lstStyle/>
              <a:p>
                <a:pPr>
                  <a:defRPr sz="1000" b="1">
                    <a:solidFill>
                      <a:schemeClr val="bg1"/>
                    </a:solidFill>
                    <a:latin typeface="Arial Narrow" panose="020B0606020202030204" pitchFamily="34" charset="0"/>
                  </a:defRPr>
                </a:pPr>
                <a:endParaRPr lang="en-US"/>
              </a:p>
            </c:txPr>
            <c:dLblPos val="in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Sheet1!$A$2:$A$9</c:f>
              <c:strCache>
                <c:ptCount val="8"/>
                <c:pt idx="0">
                  <c:v>Central Asia 10%</c:v>
                </c:pt>
                <c:pt idx="1">
                  <c:v>Central Europe &amp; Baltics  15%</c:v>
                </c:pt>
                <c:pt idx="2">
                  <c:v>Cyprus &amp; Greece 2%</c:v>
                </c:pt>
                <c:pt idx="3">
                  <c:v>Eastern Europe &amp; Caucasus 18%</c:v>
                </c:pt>
                <c:pt idx="4">
                  <c:v>Russia 10%</c:v>
                </c:pt>
                <c:pt idx="5">
                  <c:v>South-Eastern Europe 19%</c:v>
                </c:pt>
                <c:pt idx="6">
                  <c:v>Southern Eastern Mediterranean 9%</c:v>
                </c:pt>
                <c:pt idx="7">
                  <c:v>Turkey 17%</c:v>
                </c:pt>
              </c:strCache>
            </c:strRef>
          </c:cat>
          <c:val>
            <c:numRef>
              <c:f>Sheet1!$B$2:$B$9</c:f>
              <c:numCache>
                <c:formatCode>#,##0</c:formatCode>
                <c:ptCount val="8"/>
                <c:pt idx="0">
                  <c:v>4383</c:v>
                </c:pt>
                <c:pt idx="1">
                  <c:v>6145</c:v>
                </c:pt>
                <c:pt idx="2" formatCode="General">
                  <c:v>958</c:v>
                </c:pt>
                <c:pt idx="3">
                  <c:v>7403</c:v>
                </c:pt>
                <c:pt idx="4">
                  <c:v>4092</c:v>
                </c:pt>
                <c:pt idx="5">
                  <c:v>7859</c:v>
                </c:pt>
                <c:pt idx="6">
                  <c:v>3870</c:v>
                </c:pt>
                <c:pt idx="7">
                  <c:v>7040</c:v>
                </c:pt>
              </c:numCache>
            </c:numRef>
          </c:val>
          <c:extLst xmlns:c16r2="http://schemas.microsoft.com/office/drawing/2015/06/chart">
            <c:ext xmlns:c16="http://schemas.microsoft.com/office/drawing/2014/chart" uri="{C3380CC4-5D6E-409C-BE32-E72D297353CC}">
              <c16:uniqueId val="{0000000E-62FA-4FB3-B41D-D2AA27327D01}"/>
            </c:ext>
          </c:extLst>
        </c:ser>
        <c:dLbls>
          <c:showLegendKey val="0"/>
          <c:showVal val="0"/>
          <c:showCatName val="0"/>
          <c:showSerName val="0"/>
          <c:showPercent val="0"/>
          <c:showBubbleSize val="0"/>
          <c:showLeaderLines val="0"/>
        </c:dLbls>
      </c:pie3DChart>
    </c:plotArea>
    <c:legend>
      <c:legendPos val="b"/>
      <c:layout>
        <c:manualLayout>
          <c:xMode val="edge"/>
          <c:yMode val="edge"/>
          <c:x val="0"/>
          <c:y val="0.60740814738042614"/>
          <c:w val="0.9965870101648765"/>
          <c:h val="0.37271109002188008"/>
        </c:manualLayout>
      </c:layout>
      <c:overlay val="0"/>
      <c:txPr>
        <a:bodyPr/>
        <a:lstStyle/>
        <a:p>
          <a:pPr>
            <a:defRPr sz="1000">
              <a:latin typeface="Franklin Gothic Book" panose="020B05030201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0"/>
    </c:view3D>
    <c:floor>
      <c:thickness val="0"/>
    </c:floor>
    <c:sideWall>
      <c:thickness val="0"/>
    </c:sideWall>
    <c:backWall>
      <c:thickness val="0"/>
    </c:backWall>
    <c:plotArea>
      <c:layout>
        <c:manualLayout>
          <c:layoutTarget val="inner"/>
          <c:xMode val="edge"/>
          <c:yMode val="edge"/>
          <c:x val="8.9957358795279718E-2"/>
          <c:y val="1.9720713506598604E-2"/>
          <c:w val="0.85175354565842776"/>
          <c:h val="0.55332655038256007"/>
        </c:manualLayout>
      </c:layout>
      <c:pie3DChart>
        <c:varyColors val="1"/>
        <c:ser>
          <c:idx val="0"/>
          <c:order val="0"/>
          <c:tx>
            <c:strRef>
              <c:f>Sheet1!$B$1</c:f>
              <c:strCache>
                <c:ptCount val="1"/>
                <c:pt idx="0">
                  <c:v>Sales</c:v>
                </c:pt>
              </c:strCache>
            </c:strRef>
          </c:tx>
          <c:explosion val="14"/>
          <c:dPt>
            <c:idx val="6"/>
            <c:bubble3D val="0"/>
            <c:spPr>
              <a:solidFill>
                <a:schemeClr val="bg1">
                  <a:lumMod val="75000"/>
                </a:schemeClr>
              </a:solidFill>
            </c:spPr>
            <c:extLst xmlns:c16r2="http://schemas.microsoft.com/office/drawing/2015/06/chart">
              <c:ext xmlns:c16="http://schemas.microsoft.com/office/drawing/2014/chart" uri="{C3380CC4-5D6E-409C-BE32-E72D297353CC}">
                <c16:uniqueId val="{00000001-816D-46F4-9916-E0FE43402F11}"/>
              </c:ext>
            </c:extLst>
          </c:dPt>
          <c:dPt>
            <c:idx val="7"/>
            <c:bubble3D val="0"/>
            <c:spPr>
              <a:solidFill>
                <a:srgbClr val="92D050"/>
              </a:solidFill>
            </c:spPr>
            <c:extLst xmlns:c16r2="http://schemas.microsoft.com/office/drawing/2015/06/chart">
              <c:ext xmlns:c16="http://schemas.microsoft.com/office/drawing/2014/chart" uri="{C3380CC4-5D6E-409C-BE32-E72D297353CC}">
                <c16:uniqueId val="{00000003-816D-46F4-9916-E0FE43402F11}"/>
              </c:ext>
            </c:extLst>
          </c:dPt>
          <c:dPt>
            <c:idx val="8"/>
            <c:bubble3D val="0"/>
            <c:spPr>
              <a:solidFill>
                <a:schemeClr val="accent3">
                  <a:lumMod val="50000"/>
                </a:schemeClr>
              </a:solidFill>
            </c:spPr>
            <c:extLst xmlns:c16r2="http://schemas.microsoft.com/office/drawing/2015/06/chart">
              <c:ext xmlns:c16="http://schemas.microsoft.com/office/drawing/2014/chart" uri="{C3380CC4-5D6E-409C-BE32-E72D297353CC}">
                <c16:uniqueId val="{00000005-816D-46F4-9916-E0FE43402F11}"/>
              </c:ext>
            </c:extLst>
          </c:dPt>
          <c:dPt>
            <c:idx val="9"/>
            <c:bubble3D val="0"/>
            <c:spPr>
              <a:solidFill>
                <a:schemeClr val="bg1">
                  <a:lumMod val="50000"/>
                </a:schemeClr>
              </a:solidFill>
            </c:spPr>
            <c:extLst xmlns:c16r2="http://schemas.microsoft.com/office/drawing/2015/06/chart">
              <c:ext xmlns:c16="http://schemas.microsoft.com/office/drawing/2014/chart" uri="{C3380CC4-5D6E-409C-BE32-E72D297353CC}">
                <c16:uniqueId val="{00000007-816D-46F4-9916-E0FE43402F11}"/>
              </c:ext>
            </c:extLst>
          </c:dPt>
          <c:dLbls>
            <c:dLbl>
              <c:idx val="0"/>
              <c:layout/>
              <c:tx>
                <c:rich>
                  <a:bodyPr/>
                  <a:lstStyle/>
                  <a:p>
                    <a:r>
                      <a:rPr lang="en-US" dirty="0"/>
                      <a:t>23%</a:t>
                    </a:r>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816D-46F4-9916-E0FE43402F11}"/>
                </c:ext>
              </c:extLst>
            </c:dLbl>
            <c:dLbl>
              <c:idx val="1"/>
              <c:layout/>
              <c:tx>
                <c:rich>
                  <a:bodyPr/>
                  <a:lstStyle/>
                  <a:p>
                    <a:r>
                      <a:rPr lang="en-US"/>
                      <a:t>27%</a:t>
                    </a:r>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816D-46F4-9916-E0FE43402F11}"/>
                </c:ext>
              </c:extLst>
            </c:dLbl>
            <c:dLbl>
              <c:idx val="2"/>
              <c:layout/>
              <c:tx>
                <c:rich>
                  <a:bodyPr/>
                  <a:lstStyle/>
                  <a:p>
                    <a:r>
                      <a:rPr lang="en-US"/>
                      <a:t>26%</a:t>
                    </a:r>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816D-46F4-9916-E0FE43402F11}"/>
                </c:ext>
              </c:extLst>
            </c:dLbl>
            <c:dLbl>
              <c:idx val="3"/>
              <c:layout/>
              <c:tx>
                <c:rich>
                  <a:bodyPr/>
                  <a:lstStyle/>
                  <a:p>
                    <a:r>
                      <a:rPr lang="en-US" dirty="0"/>
                      <a:t>24%</a:t>
                    </a:r>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816D-46F4-9916-E0FE43402F11}"/>
                </c:ext>
              </c:extLst>
            </c:dLbl>
            <c:dLbl>
              <c:idx val="5"/>
              <c:tx>
                <c:rich>
                  <a:bodyPr/>
                  <a:lstStyle/>
                  <a:p>
                    <a:r>
                      <a:rPr lang="en-US" sz="1000" b="1" dirty="0">
                        <a:solidFill>
                          <a:schemeClr val="tx1">
                            <a:lumMod val="50000"/>
                          </a:schemeClr>
                        </a:solidFill>
                      </a:rPr>
                      <a:t>36.6%</a:t>
                    </a:r>
                    <a:endParaRPr lang="en-US" dirty="0">
                      <a:solidFill>
                        <a:schemeClr val="tx1">
                          <a:lumMod val="50000"/>
                        </a:schemeClr>
                      </a:solidFill>
                    </a:endParaRPr>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816D-46F4-9916-E0FE43402F11}"/>
                </c:ext>
              </c:extLst>
            </c:dLbl>
            <c:dLbl>
              <c:idx val="6"/>
              <c:numFmt formatCode="0.0%" sourceLinked="0"/>
              <c:spPr>
                <a:noFill/>
              </c:spPr>
              <c:txPr>
                <a:bodyPr/>
                <a:lstStyle/>
                <a:p>
                  <a:pPr>
                    <a:defRPr sz="1000" b="1">
                      <a:solidFill>
                        <a:schemeClr val="tx1">
                          <a:lumMod val="50000"/>
                        </a:schemeClr>
                      </a:solidFill>
                      <a:latin typeface="Arial Narrow" panose="020B0606020202030204" pitchFamily="34" charset="0"/>
                    </a:defRPr>
                  </a:pPr>
                  <a:endParaRPr lang="en-US"/>
                </a:p>
              </c:txPr>
              <c:dLblPos val="inEnd"/>
              <c:showLegendKey val="0"/>
              <c:showVal val="0"/>
              <c:showCatName val="0"/>
              <c:showSerName val="0"/>
              <c:showPercent val="1"/>
              <c:showBubbleSize val="0"/>
            </c:dLbl>
            <c:numFmt formatCode="0.0%" sourceLinked="0"/>
            <c:spPr>
              <a:noFill/>
            </c:spPr>
            <c:txPr>
              <a:bodyPr/>
              <a:lstStyle/>
              <a:p>
                <a:pPr>
                  <a:defRPr sz="1000" b="1">
                    <a:solidFill>
                      <a:schemeClr val="bg1"/>
                    </a:solidFill>
                    <a:latin typeface="Arial Narrow" panose="020B0606020202030204" pitchFamily="34" charset="0"/>
                  </a:defRPr>
                </a:pPr>
                <a:endParaRPr lang="en-US"/>
              </a:p>
            </c:txPr>
            <c:dLblPos val="in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Sheet1!$A$2:$A$5</c:f>
              <c:strCache>
                <c:ptCount val="4"/>
                <c:pt idx="0">
                  <c:v>Financial Institutions 23%  (Depository credit (banks), Leasing finance, non-depository credit (non-bank), Insurance, Pension, Mutual Funds)</c:v>
                </c:pt>
                <c:pt idx="1">
                  <c:v>Corporate 27%  (Manufacturing/Serivces, Agribusiness, Equity funds, Property &amp; Tourism, Information &amp; Communication technology)</c:v>
                </c:pt>
                <c:pt idx="2">
                  <c:v>Infrastructure 26%  (Municipal &amp; Environmental infrastructure, Transport)</c:v>
                </c:pt>
                <c:pt idx="3">
                  <c:v>Energy 24%  (Power &amp; Energy, natural resources)</c:v>
                </c:pt>
              </c:strCache>
            </c:strRef>
          </c:cat>
          <c:val>
            <c:numRef>
              <c:f>Sheet1!$B$2:$B$5</c:f>
              <c:numCache>
                <c:formatCode>General</c:formatCode>
                <c:ptCount val="4"/>
                <c:pt idx="0">
                  <c:v>9468</c:v>
                </c:pt>
                <c:pt idx="1">
                  <c:v>11280</c:v>
                </c:pt>
                <c:pt idx="2">
                  <c:v>10955</c:v>
                </c:pt>
                <c:pt idx="3">
                  <c:v>10047</c:v>
                </c:pt>
              </c:numCache>
            </c:numRef>
          </c:val>
          <c:extLst xmlns:c16r2="http://schemas.microsoft.com/office/drawing/2015/06/chart">
            <c:ext xmlns:c16="http://schemas.microsoft.com/office/drawing/2014/chart" uri="{C3380CC4-5D6E-409C-BE32-E72D297353CC}">
              <c16:uniqueId val="{0000000D-816D-46F4-9916-E0FE43402F11}"/>
            </c:ext>
          </c:extLst>
        </c:ser>
        <c:dLbls>
          <c:showLegendKey val="0"/>
          <c:showVal val="0"/>
          <c:showCatName val="0"/>
          <c:showSerName val="0"/>
          <c:showPercent val="0"/>
          <c:showBubbleSize val="0"/>
          <c:showLeaderLines val="0"/>
        </c:dLbls>
      </c:pie3DChart>
    </c:plotArea>
    <c:legend>
      <c:legendPos val="b"/>
      <c:layout>
        <c:manualLayout>
          <c:xMode val="edge"/>
          <c:yMode val="edge"/>
          <c:x val="0"/>
          <c:y val="0.6580634994718545"/>
          <c:w val="0.9965870101648765"/>
          <c:h val="0.34193650052814545"/>
        </c:manualLayout>
      </c:layout>
      <c:overlay val="0"/>
      <c:txPr>
        <a:bodyPr/>
        <a:lstStyle/>
        <a:p>
          <a:pPr>
            <a:defRPr sz="1000">
              <a:latin typeface="Franklin Gothic Book" panose="020B05030201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6739084059356"/>
          <c:y val="0.12583280663809948"/>
          <c:w val="0.77129245893359766"/>
          <c:h val="0.77391635113273305"/>
        </c:manualLayout>
      </c:layout>
      <c:barChart>
        <c:barDir val="col"/>
        <c:grouping val="clustered"/>
        <c:varyColors val="0"/>
        <c:dLbls>
          <c:showLegendKey val="0"/>
          <c:showVal val="0"/>
          <c:showCatName val="0"/>
          <c:showSerName val="0"/>
          <c:showPercent val="0"/>
          <c:showBubbleSize val="0"/>
        </c:dLbls>
        <c:gapWidth val="100"/>
        <c:axId val="252787328"/>
        <c:axId val="252793216"/>
      </c:barChart>
      <c:catAx>
        <c:axId val="252787328"/>
        <c:scaling>
          <c:orientation val="minMax"/>
        </c:scaling>
        <c:delete val="0"/>
        <c:axPos val="b"/>
        <c:numFmt formatCode="General" sourceLinked="1"/>
        <c:majorTickMark val="out"/>
        <c:minorTickMark val="none"/>
        <c:tickLblPos val="nextTo"/>
        <c:spPr>
          <a:ln w="2307">
            <a:solidFill>
              <a:schemeClr val="tx1"/>
            </a:solidFill>
            <a:prstDash val="solid"/>
          </a:ln>
        </c:spPr>
        <c:txPr>
          <a:bodyPr rot="0" vert="horz"/>
          <a:lstStyle/>
          <a:p>
            <a:pPr>
              <a:defRPr b="0"/>
            </a:pPr>
            <a:endParaRPr lang="en-US"/>
          </a:p>
        </c:txPr>
        <c:crossAx val="252793216"/>
        <c:crosses val="autoZero"/>
        <c:auto val="1"/>
        <c:lblAlgn val="ctr"/>
        <c:lblOffset val="100"/>
        <c:tickLblSkip val="1"/>
        <c:tickMarkSkip val="1"/>
        <c:noMultiLvlLbl val="0"/>
      </c:catAx>
      <c:valAx>
        <c:axId val="252793216"/>
        <c:scaling>
          <c:orientation val="minMax"/>
        </c:scaling>
        <c:delete val="0"/>
        <c:axPos val="l"/>
        <c:majorGridlines>
          <c:spPr>
            <a:ln w="3175">
              <a:solidFill>
                <a:schemeClr val="tx1"/>
              </a:solidFill>
              <a:prstDash val="solid"/>
            </a:ln>
          </c:spPr>
        </c:majorGridlines>
        <c:title>
          <c:tx>
            <c:rich>
              <a:bodyPr/>
              <a:lstStyle/>
              <a:p>
                <a:pPr>
                  <a:defRPr b="0"/>
                </a:pPr>
                <a:r>
                  <a:rPr lang="en-US" b="0"/>
                  <a:t>€ Billion</a:t>
                </a:r>
              </a:p>
            </c:rich>
          </c:tx>
          <c:layout>
            <c:manualLayout>
              <c:xMode val="edge"/>
              <c:yMode val="edge"/>
              <c:x val="2.6066224480560601E-2"/>
              <c:y val="0.40350885826771699"/>
            </c:manualLayout>
          </c:layout>
          <c:overlay val="0"/>
          <c:spPr>
            <a:noFill/>
            <a:ln w="18457">
              <a:noFill/>
            </a:ln>
          </c:spPr>
        </c:title>
        <c:numFmt formatCode="General" sourceLinked="1"/>
        <c:majorTickMark val="out"/>
        <c:minorTickMark val="none"/>
        <c:tickLblPos val="nextTo"/>
        <c:spPr>
          <a:ln w="2307">
            <a:noFill/>
            <a:prstDash val="solid"/>
          </a:ln>
        </c:spPr>
        <c:txPr>
          <a:bodyPr rot="0" vert="horz"/>
          <a:lstStyle/>
          <a:p>
            <a:pPr>
              <a:defRPr b="0"/>
            </a:pPr>
            <a:endParaRPr lang="en-US"/>
          </a:p>
        </c:txPr>
        <c:crossAx val="252787328"/>
        <c:crosses val="autoZero"/>
        <c:crossBetween val="between"/>
      </c:valAx>
      <c:spPr>
        <a:noFill/>
        <a:ln w="18457">
          <a:noFill/>
        </a:ln>
      </c:spPr>
    </c:plotArea>
    <c:plotVisOnly val="1"/>
    <c:dispBlanksAs val="gap"/>
    <c:showDLblsOverMax val="0"/>
  </c:chart>
  <c:spPr>
    <a:noFill/>
    <a:ln>
      <a:noFill/>
    </a:ln>
  </c:spPr>
  <c:txPr>
    <a:bodyPr/>
    <a:lstStyle/>
    <a:p>
      <a:pPr>
        <a:defRPr sz="1000" b="1" i="0" u="none" strike="noStrike" baseline="0">
          <a:solidFill>
            <a:schemeClr val="tx1"/>
          </a:solidFill>
          <a:latin typeface="FranklinGothicbook"/>
          <a:ea typeface="Arial"/>
          <a:cs typeface="FranklinGothicbook"/>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0"/>
    </c:view3D>
    <c:floor>
      <c:thickness val="0"/>
    </c:floor>
    <c:sideWall>
      <c:thickness val="0"/>
    </c:sideWall>
    <c:backWall>
      <c:thickness val="0"/>
    </c:backWall>
    <c:plotArea>
      <c:layout>
        <c:manualLayout>
          <c:layoutTarget val="inner"/>
          <c:xMode val="edge"/>
          <c:yMode val="edge"/>
          <c:x val="7.8380084153603577E-2"/>
          <c:y val="1.2712757406338165E-4"/>
          <c:w val="0.83631707804005428"/>
          <c:h val="0.54157025387561686"/>
        </c:manualLayout>
      </c:layout>
      <c:pie3DChart>
        <c:varyColors val="1"/>
        <c:ser>
          <c:idx val="0"/>
          <c:order val="0"/>
          <c:tx>
            <c:strRef>
              <c:f>Sheet1!$B$1</c:f>
              <c:strCache>
                <c:ptCount val="1"/>
                <c:pt idx="0">
                  <c:v>Sales</c:v>
                </c:pt>
              </c:strCache>
            </c:strRef>
          </c:tx>
          <c:dPt>
            <c:idx val="0"/>
            <c:bubble3D val="0"/>
            <c:explosion val="4"/>
            <c:extLst xmlns:c16r2="http://schemas.microsoft.com/office/drawing/2015/06/chart">
              <c:ext xmlns:c16="http://schemas.microsoft.com/office/drawing/2014/chart" uri="{C3380CC4-5D6E-409C-BE32-E72D297353CC}">
                <c16:uniqueId val="{00000000-8F4B-485D-9FFD-D4A7682978DC}"/>
              </c:ext>
            </c:extLst>
          </c:dPt>
          <c:dPt>
            <c:idx val="1"/>
            <c:bubble3D val="0"/>
            <c:explosion val="4"/>
            <c:extLst xmlns:c16r2="http://schemas.microsoft.com/office/drawing/2015/06/chart">
              <c:ext xmlns:c16="http://schemas.microsoft.com/office/drawing/2014/chart" uri="{C3380CC4-5D6E-409C-BE32-E72D297353CC}">
                <c16:uniqueId val="{00000001-8F4B-485D-9FFD-D4A7682978DC}"/>
              </c:ext>
            </c:extLst>
          </c:dPt>
          <c:dPt>
            <c:idx val="2"/>
            <c:bubble3D val="0"/>
            <c:explosion val="7"/>
            <c:extLst xmlns:c16r2="http://schemas.microsoft.com/office/drawing/2015/06/chart">
              <c:ext xmlns:c16="http://schemas.microsoft.com/office/drawing/2014/chart" uri="{C3380CC4-5D6E-409C-BE32-E72D297353CC}">
                <c16:uniqueId val="{00000002-8F4B-485D-9FFD-D4A7682978DC}"/>
              </c:ext>
            </c:extLst>
          </c:dPt>
          <c:dPt>
            <c:idx val="3"/>
            <c:bubble3D val="0"/>
            <c:explosion val="7"/>
            <c:extLst xmlns:c16r2="http://schemas.microsoft.com/office/drawing/2015/06/chart">
              <c:ext xmlns:c16="http://schemas.microsoft.com/office/drawing/2014/chart" uri="{C3380CC4-5D6E-409C-BE32-E72D297353CC}">
                <c16:uniqueId val="{00000003-8F4B-485D-9FFD-D4A7682978DC}"/>
              </c:ext>
            </c:extLst>
          </c:dPt>
          <c:dPt>
            <c:idx val="6"/>
            <c:bubble3D val="0"/>
            <c:spPr>
              <a:solidFill>
                <a:schemeClr val="bg1">
                  <a:lumMod val="75000"/>
                </a:schemeClr>
              </a:solidFill>
            </c:spPr>
            <c:extLst xmlns:c16r2="http://schemas.microsoft.com/office/drawing/2015/06/chart">
              <c:ext xmlns:c16="http://schemas.microsoft.com/office/drawing/2014/chart" uri="{C3380CC4-5D6E-409C-BE32-E72D297353CC}">
                <c16:uniqueId val="{00000005-8F4B-485D-9FFD-D4A7682978DC}"/>
              </c:ext>
            </c:extLst>
          </c:dPt>
          <c:dPt>
            <c:idx val="7"/>
            <c:bubble3D val="0"/>
            <c:spPr>
              <a:solidFill>
                <a:srgbClr val="92D050"/>
              </a:solidFill>
            </c:spPr>
            <c:extLst xmlns:c16r2="http://schemas.microsoft.com/office/drawing/2015/06/chart">
              <c:ext xmlns:c16="http://schemas.microsoft.com/office/drawing/2014/chart" uri="{C3380CC4-5D6E-409C-BE32-E72D297353CC}">
                <c16:uniqueId val="{00000007-8F4B-485D-9FFD-D4A7682978DC}"/>
              </c:ext>
            </c:extLst>
          </c:dPt>
          <c:dPt>
            <c:idx val="8"/>
            <c:bubble3D val="0"/>
            <c:spPr>
              <a:solidFill>
                <a:schemeClr val="accent3">
                  <a:lumMod val="50000"/>
                </a:schemeClr>
              </a:solidFill>
            </c:spPr>
            <c:extLst xmlns:c16r2="http://schemas.microsoft.com/office/drawing/2015/06/chart">
              <c:ext xmlns:c16="http://schemas.microsoft.com/office/drawing/2014/chart" uri="{C3380CC4-5D6E-409C-BE32-E72D297353CC}">
                <c16:uniqueId val="{00000009-8F4B-485D-9FFD-D4A7682978DC}"/>
              </c:ext>
            </c:extLst>
          </c:dPt>
          <c:dPt>
            <c:idx val="9"/>
            <c:bubble3D val="0"/>
            <c:spPr>
              <a:solidFill>
                <a:schemeClr val="bg1">
                  <a:lumMod val="50000"/>
                </a:schemeClr>
              </a:solidFill>
            </c:spPr>
            <c:extLst xmlns:c16r2="http://schemas.microsoft.com/office/drawing/2015/06/chart">
              <c:ext xmlns:c16="http://schemas.microsoft.com/office/drawing/2014/chart" uri="{C3380CC4-5D6E-409C-BE32-E72D297353CC}">
                <c16:uniqueId val="{0000000B-8F4B-485D-9FFD-D4A7682978DC}"/>
              </c:ext>
            </c:extLst>
          </c:dPt>
          <c:dLbls>
            <c:dLbl>
              <c:idx val="5"/>
              <c:tx>
                <c:rich>
                  <a:bodyPr/>
                  <a:lstStyle/>
                  <a:p>
                    <a:r>
                      <a:rPr lang="en-US" sz="1100" b="1" dirty="0">
                        <a:solidFill>
                          <a:schemeClr val="tx1">
                            <a:lumMod val="50000"/>
                          </a:schemeClr>
                        </a:solidFill>
                        <a:latin typeface="Franklin Gothic Book" panose="020B0503020102020204" pitchFamily="34" charset="0"/>
                      </a:rPr>
                      <a:t>36.6%</a:t>
                    </a:r>
                    <a:endParaRPr lang="en-US" dirty="0">
                      <a:solidFill>
                        <a:schemeClr val="tx1">
                          <a:lumMod val="50000"/>
                        </a:schemeClr>
                      </a:solidFill>
                    </a:endParaRPr>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8F4B-485D-9FFD-D4A7682978DC}"/>
                </c:ext>
              </c:extLst>
            </c:dLbl>
            <c:dLbl>
              <c:idx val="6"/>
              <c:numFmt formatCode="0.0%" sourceLinked="0"/>
              <c:spPr>
                <a:noFill/>
              </c:spPr>
              <c:txPr>
                <a:bodyPr/>
                <a:lstStyle/>
                <a:p>
                  <a:pPr>
                    <a:defRPr sz="1100" b="1">
                      <a:solidFill>
                        <a:schemeClr val="tx1">
                          <a:lumMod val="50000"/>
                        </a:schemeClr>
                      </a:solidFill>
                      <a:latin typeface="Franklin Gothic Book" panose="020B0503020102020204" pitchFamily="34" charset="0"/>
                    </a:defRPr>
                  </a:pPr>
                  <a:endParaRPr lang="en-US"/>
                </a:p>
              </c:txPr>
              <c:dLblPos val="inEnd"/>
              <c:showLegendKey val="0"/>
              <c:showVal val="0"/>
              <c:showCatName val="0"/>
              <c:showSerName val="0"/>
              <c:showPercent val="1"/>
              <c:showBubbleSize val="0"/>
            </c:dLbl>
            <c:numFmt formatCode="0.0%" sourceLinked="0"/>
            <c:spPr>
              <a:noFill/>
            </c:spPr>
            <c:txPr>
              <a:bodyPr/>
              <a:lstStyle/>
              <a:p>
                <a:pPr>
                  <a:defRPr sz="1100" b="1">
                    <a:solidFill>
                      <a:schemeClr val="bg1"/>
                    </a:solidFill>
                    <a:latin typeface="Franklin Gothic Book" panose="020B0503020102020204" pitchFamily="34" charset="0"/>
                  </a:defRPr>
                </a:pPr>
                <a:endParaRPr lang="en-US"/>
              </a:p>
            </c:txPr>
            <c:dLblPos val="in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Sheet1!$A$2:$A$5</c:f>
              <c:strCache>
                <c:ptCount val="4"/>
                <c:pt idx="0">
                  <c:v>Financial Institutions 36.2%</c:v>
                </c:pt>
                <c:pt idx="1">
                  <c:v>Corporate 28.4%</c:v>
                </c:pt>
                <c:pt idx="2">
                  <c:v>Infrastructure 19.1%  </c:v>
                </c:pt>
                <c:pt idx="3">
                  <c:v>Energy &amp; Natural Resources 16.3%</c:v>
                </c:pt>
              </c:strCache>
            </c:strRef>
          </c:cat>
          <c:val>
            <c:numRef>
              <c:f>Sheet1!$B$2:$B$5</c:f>
              <c:numCache>
                <c:formatCode>General</c:formatCode>
                <c:ptCount val="4"/>
                <c:pt idx="0">
                  <c:v>36.200000000000003</c:v>
                </c:pt>
                <c:pt idx="1">
                  <c:v>28.4</c:v>
                </c:pt>
                <c:pt idx="2">
                  <c:v>19.100000000000001</c:v>
                </c:pt>
                <c:pt idx="3">
                  <c:v>16.3</c:v>
                </c:pt>
              </c:numCache>
            </c:numRef>
          </c:val>
          <c:extLst xmlns:c16r2="http://schemas.microsoft.com/office/drawing/2015/06/chart">
            <c:ext xmlns:c16="http://schemas.microsoft.com/office/drawing/2014/chart" uri="{C3380CC4-5D6E-409C-BE32-E72D297353CC}">
              <c16:uniqueId val="{0000000D-8F4B-485D-9FFD-D4A7682978DC}"/>
            </c:ext>
          </c:extLst>
        </c:ser>
        <c:dLbls>
          <c:showLegendKey val="0"/>
          <c:showVal val="0"/>
          <c:showCatName val="0"/>
          <c:showSerName val="0"/>
          <c:showPercent val="0"/>
          <c:showBubbleSize val="0"/>
          <c:showLeaderLines val="0"/>
        </c:dLbls>
      </c:pie3DChart>
    </c:plotArea>
    <c:legend>
      <c:legendPos val="b"/>
      <c:layout>
        <c:manualLayout>
          <c:xMode val="edge"/>
          <c:yMode val="edge"/>
          <c:x val="0"/>
          <c:y val="0.6580634994718545"/>
          <c:w val="0.9965870101648765"/>
          <c:h val="0.34193650052814545"/>
        </c:manualLayout>
      </c:layout>
      <c:overlay val="0"/>
      <c:txPr>
        <a:bodyPr/>
        <a:lstStyle/>
        <a:p>
          <a:pPr>
            <a:defRPr sz="1200">
              <a:latin typeface="Franklin Gothic Book" panose="020B05030201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0"/>
    </c:view3D>
    <c:floor>
      <c:thickness val="0"/>
    </c:floor>
    <c:sideWall>
      <c:thickness val="0"/>
    </c:sideWall>
    <c:backWall>
      <c:thickness val="0"/>
    </c:backWall>
    <c:plotArea>
      <c:layout>
        <c:manualLayout>
          <c:layoutTarget val="inner"/>
          <c:xMode val="edge"/>
          <c:yMode val="edge"/>
          <c:x val="5.5039749693096343E-2"/>
          <c:y val="1.6367659964537394E-2"/>
          <c:w val="0.91004260976077"/>
          <c:h val="0.59856818947464019"/>
        </c:manualLayout>
      </c:layout>
      <c:pie3DChart>
        <c:varyColors val="1"/>
        <c:ser>
          <c:idx val="0"/>
          <c:order val="0"/>
          <c:tx>
            <c:strRef>
              <c:f>Sheet1!$B$1</c:f>
              <c:strCache>
                <c:ptCount val="1"/>
                <c:pt idx="0">
                  <c:v>Sales</c:v>
                </c:pt>
              </c:strCache>
            </c:strRef>
          </c:tx>
          <c:explosion val="14"/>
          <c:dPt>
            <c:idx val="3"/>
            <c:bubble3D val="0"/>
            <c:explosion val="0"/>
            <c:extLst xmlns:c16r2="http://schemas.microsoft.com/office/drawing/2015/06/chart">
              <c:ext xmlns:c16="http://schemas.microsoft.com/office/drawing/2014/chart" uri="{C3380CC4-5D6E-409C-BE32-E72D297353CC}">
                <c16:uniqueId val="{00000000-60BF-4669-8A50-2A775A1174B5}"/>
              </c:ext>
            </c:extLst>
          </c:dPt>
          <c:dPt>
            <c:idx val="6"/>
            <c:bubble3D val="0"/>
            <c:spPr>
              <a:solidFill>
                <a:schemeClr val="bg1">
                  <a:lumMod val="75000"/>
                </a:schemeClr>
              </a:solidFill>
            </c:spPr>
            <c:extLst xmlns:c16r2="http://schemas.microsoft.com/office/drawing/2015/06/chart">
              <c:ext xmlns:c16="http://schemas.microsoft.com/office/drawing/2014/chart" uri="{C3380CC4-5D6E-409C-BE32-E72D297353CC}">
                <c16:uniqueId val="{00000002-60BF-4669-8A50-2A775A1174B5}"/>
              </c:ext>
            </c:extLst>
          </c:dPt>
          <c:dPt>
            <c:idx val="7"/>
            <c:bubble3D val="0"/>
            <c:spPr>
              <a:solidFill>
                <a:srgbClr val="92D050"/>
              </a:solidFill>
            </c:spPr>
            <c:extLst xmlns:c16r2="http://schemas.microsoft.com/office/drawing/2015/06/chart">
              <c:ext xmlns:c16="http://schemas.microsoft.com/office/drawing/2014/chart" uri="{C3380CC4-5D6E-409C-BE32-E72D297353CC}">
                <c16:uniqueId val="{00000004-60BF-4669-8A50-2A775A1174B5}"/>
              </c:ext>
            </c:extLst>
          </c:dPt>
          <c:dPt>
            <c:idx val="8"/>
            <c:bubble3D val="0"/>
            <c:spPr>
              <a:solidFill>
                <a:schemeClr val="accent3">
                  <a:lumMod val="50000"/>
                </a:schemeClr>
              </a:solidFill>
            </c:spPr>
            <c:extLst xmlns:c16r2="http://schemas.microsoft.com/office/drawing/2015/06/chart">
              <c:ext xmlns:c16="http://schemas.microsoft.com/office/drawing/2014/chart" uri="{C3380CC4-5D6E-409C-BE32-E72D297353CC}">
                <c16:uniqueId val="{00000006-60BF-4669-8A50-2A775A1174B5}"/>
              </c:ext>
            </c:extLst>
          </c:dPt>
          <c:dPt>
            <c:idx val="9"/>
            <c:bubble3D val="0"/>
            <c:spPr>
              <a:solidFill>
                <a:schemeClr val="bg1">
                  <a:lumMod val="50000"/>
                </a:schemeClr>
              </a:solidFill>
            </c:spPr>
            <c:extLst xmlns:c16r2="http://schemas.microsoft.com/office/drawing/2015/06/chart">
              <c:ext xmlns:c16="http://schemas.microsoft.com/office/drawing/2014/chart" uri="{C3380CC4-5D6E-409C-BE32-E72D297353CC}">
                <c16:uniqueId val="{00000008-60BF-4669-8A50-2A775A1174B5}"/>
              </c:ext>
            </c:extLst>
          </c:dPt>
          <c:dLbls>
            <c:dLbl>
              <c:idx val="5"/>
              <c:tx>
                <c:rich>
                  <a:bodyPr/>
                  <a:lstStyle/>
                  <a:p>
                    <a:r>
                      <a:rPr lang="en-US" sz="1100" b="1" dirty="0">
                        <a:solidFill>
                          <a:schemeClr val="tx1">
                            <a:lumMod val="50000"/>
                          </a:schemeClr>
                        </a:solidFill>
                        <a:latin typeface="Franklin Gothic Book" panose="020B0503020102020204" pitchFamily="34" charset="0"/>
                      </a:rPr>
                      <a:t>36.6%</a:t>
                    </a:r>
                    <a:endParaRPr lang="en-US" dirty="0">
                      <a:solidFill>
                        <a:schemeClr val="tx1">
                          <a:lumMod val="50000"/>
                        </a:schemeClr>
                      </a:solidFill>
                    </a:endParaRPr>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60BF-4669-8A50-2A775A1174B5}"/>
                </c:ext>
              </c:extLst>
            </c:dLbl>
            <c:dLbl>
              <c:idx val="6"/>
              <c:numFmt formatCode="0.0%" sourceLinked="0"/>
              <c:spPr>
                <a:noFill/>
              </c:spPr>
              <c:txPr>
                <a:bodyPr/>
                <a:lstStyle/>
                <a:p>
                  <a:pPr>
                    <a:defRPr sz="1100" b="1">
                      <a:solidFill>
                        <a:schemeClr val="tx1">
                          <a:lumMod val="50000"/>
                        </a:schemeClr>
                      </a:solidFill>
                      <a:latin typeface="Franklin Gothic Book" panose="020B0503020102020204" pitchFamily="34" charset="0"/>
                    </a:defRPr>
                  </a:pPr>
                  <a:endParaRPr lang="en-US"/>
                </a:p>
              </c:txPr>
              <c:dLblPos val="inEnd"/>
              <c:showLegendKey val="0"/>
              <c:showVal val="0"/>
              <c:showCatName val="0"/>
              <c:showSerName val="0"/>
              <c:showPercent val="1"/>
              <c:showBubbleSize val="0"/>
            </c:dLbl>
            <c:numFmt formatCode="0.0%" sourceLinked="0"/>
            <c:spPr>
              <a:noFill/>
            </c:spPr>
            <c:txPr>
              <a:bodyPr/>
              <a:lstStyle/>
              <a:p>
                <a:pPr>
                  <a:defRPr sz="1100" b="1">
                    <a:solidFill>
                      <a:schemeClr val="bg1"/>
                    </a:solidFill>
                    <a:latin typeface="Franklin Gothic Book" panose="020B0503020102020204" pitchFamily="34" charset="0"/>
                  </a:defRPr>
                </a:pPr>
                <a:endParaRPr lang="en-US"/>
              </a:p>
            </c:txPr>
            <c:dLblPos val="in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Sheet1!$A$2:$A$5</c:f>
              <c:strCache>
                <c:ptCount val="4"/>
                <c:pt idx="0">
                  <c:v>Financial Institutions 8% </c:v>
                </c:pt>
                <c:pt idx="1">
                  <c:v>Corporate 15%  </c:v>
                </c:pt>
                <c:pt idx="2">
                  <c:v>Infrastructure 31%  </c:v>
                </c:pt>
                <c:pt idx="3">
                  <c:v>Energy &amp; Natural Resources 46%</c:v>
                </c:pt>
              </c:strCache>
            </c:strRef>
          </c:cat>
          <c:val>
            <c:numRef>
              <c:f>Sheet1!$B$2:$B$5</c:f>
              <c:numCache>
                <c:formatCode>General</c:formatCode>
                <c:ptCount val="4"/>
                <c:pt idx="0">
                  <c:v>8</c:v>
                </c:pt>
                <c:pt idx="1">
                  <c:v>15</c:v>
                </c:pt>
                <c:pt idx="2">
                  <c:v>31</c:v>
                </c:pt>
                <c:pt idx="3">
                  <c:v>46</c:v>
                </c:pt>
              </c:numCache>
            </c:numRef>
          </c:val>
          <c:extLst xmlns:c16r2="http://schemas.microsoft.com/office/drawing/2015/06/chart">
            <c:ext xmlns:c16="http://schemas.microsoft.com/office/drawing/2014/chart" uri="{C3380CC4-5D6E-409C-BE32-E72D297353CC}">
              <c16:uniqueId val="{0000000A-60BF-4669-8A50-2A775A1174B5}"/>
            </c:ext>
          </c:extLst>
        </c:ser>
        <c:dLbls>
          <c:showLegendKey val="0"/>
          <c:showVal val="0"/>
          <c:showCatName val="0"/>
          <c:showSerName val="0"/>
          <c:showPercent val="0"/>
          <c:showBubbleSize val="0"/>
          <c:showLeaderLines val="0"/>
        </c:dLbls>
      </c:pie3DChart>
    </c:plotArea>
    <c:legend>
      <c:legendPos val="b"/>
      <c:layout>
        <c:manualLayout>
          <c:xMode val="edge"/>
          <c:yMode val="edge"/>
          <c:x val="0"/>
          <c:y val="0.6580634994718545"/>
          <c:w val="0.9965870101648765"/>
          <c:h val="0.34193650052814545"/>
        </c:manualLayout>
      </c:layout>
      <c:overlay val="0"/>
      <c:txPr>
        <a:bodyPr/>
        <a:lstStyle/>
        <a:p>
          <a:pPr>
            <a:defRPr sz="1200">
              <a:latin typeface="Franklin Gothic Book" panose="020B05030201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ABI</c:v>
                </c:pt>
              </c:strCache>
            </c:strRef>
          </c:tx>
          <c:invertIfNegative val="0"/>
          <c:dLbls>
            <c:numFmt formatCode="#,##0" sourceLinked="0"/>
            <c:spPr>
              <a:noFill/>
              <a:ln>
                <a:noFill/>
              </a:ln>
              <a:effectLst/>
            </c:spPr>
            <c:txPr>
              <a:bodyPr/>
              <a:lstStyle/>
              <a:p>
                <a:pPr>
                  <a:defRPr sz="1200">
                    <a:latin typeface="+mn-l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Sheet1!$B$1:$F$1</c:f>
              <c:strCache>
                <c:ptCount val="5"/>
                <c:pt idx="0">
                  <c:v>2012</c:v>
                </c:pt>
                <c:pt idx="1">
                  <c:v>2013</c:v>
                </c:pt>
                <c:pt idx="2">
                  <c:v>2014</c:v>
                </c:pt>
                <c:pt idx="3">
                  <c:v>2015</c:v>
                </c:pt>
                <c:pt idx="4">
                  <c:v>2016</c:v>
                </c:pt>
              </c:strCache>
            </c:strRef>
          </c:cat>
          <c:val>
            <c:numRef>
              <c:f>Sheet1!$B$2:$F$2</c:f>
              <c:numCache>
                <c:formatCode>#,##0</c:formatCode>
                <c:ptCount val="5"/>
                <c:pt idx="0">
                  <c:v>1500.1986645020002</c:v>
                </c:pt>
                <c:pt idx="1">
                  <c:v>1509.2228342997998</c:v>
                </c:pt>
                <c:pt idx="2">
                  <c:v>2123.829460769</c:v>
                </c:pt>
                <c:pt idx="3" formatCode="General">
                  <c:v>1671</c:v>
                </c:pt>
                <c:pt idx="4" formatCode="General">
                  <c:v>1166</c:v>
                </c:pt>
              </c:numCache>
            </c:numRef>
          </c:val>
          <c:extLst xmlns:c16r2="http://schemas.microsoft.com/office/drawing/2015/06/chart">
            <c:ext xmlns:c16="http://schemas.microsoft.com/office/drawing/2014/chart" uri="{C3380CC4-5D6E-409C-BE32-E72D297353CC}">
              <c16:uniqueId val="{00000000-C157-4D37-AEF8-3965526BFDC6}"/>
            </c:ext>
          </c:extLst>
        </c:ser>
        <c:dLbls>
          <c:showLegendKey val="0"/>
          <c:showVal val="0"/>
          <c:showCatName val="0"/>
          <c:showSerName val="0"/>
          <c:showPercent val="0"/>
          <c:showBubbleSize val="0"/>
        </c:dLbls>
        <c:gapWidth val="30"/>
        <c:axId val="283594752"/>
        <c:axId val="283596288"/>
      </c:barChart>
      <c:lineChart>
        <c:grouping val="standard"/>
        <c:varyColors val="0"/>
        <c:ser>
          <c:idx val="1"/>
          <c:order val="1"/>
          <c:tx>
            <c:strRef>
              <c:f>Sheet1!$A$3</c:f>
              <c:strCache>
                <c:ptCount val="1"/>
                <c:pt idx="0">
                  <c:v>Number of operations</c:v>
                </c:pt>
              </c:strCache>
            </c:strRef>
          </c:tx>
          <c:marker>
            <c:symbol val="none"/>
          </c:marker>
          <c:dLbls>
            <c:spPr>
              <a:solidFill>
                <a:schemeClr val="accent2"/>
              </a:solidFill>
            </c:spPr>
            <c:txPr>
              <a:bodyPr/>
              <a:lstStyle/>
              <a:p>
                <a:pPr>
                  <a:defRPr sz="1200">
                    <a:latin typeface="+mn-lt"/>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Sheet1!$B$1:$F$1</c:f>
              <c:strCache>
                <c:ptCount val="5"/>
                <c:pt idx="0">
                  <c:v>2012</c:v>
                </c:pt>
                <c:pt idx="1">
                  <c:v>2013</c:v>
                </c:pt>
                <c:pt idx="2">
                  <c:v>2014</c:v>
                </c:pt>
                <c:pt idx="3">
                  <c:v>2015</c:v>
                </c:pt>
                <c:pt idx="4">
                  <c:v>2016</c:v>
                </c:pt>
              </c:strCache>
            </c:strRef>
          </c:cat>
          <c:val>
            <c:numRef>
              <c:f>Sheet1!$B$3:$F$3</c:f>
              <c:numCache>
                <c:formatCode>General</c:formatCode>
                <c:ptCount val="5"/>
                <c:pt idx="0">
                  <c:v>104</c:v>
                </c:pt>
                <c:pt idx="1">
                  <c:v>96</c:v>
                </c:pt>
                <c:pt idx="2">
                  <c:v>104</c:v>
                </c:pt>
                <c:pt idx="3">
                  <c:v>77</c:v>
                </c:pt>
                <c:pt idx="4">
                  <c:v>90</c:v>
                </c:pt>
              </c:numCache>
            </c:numRef>
          </c:val>
          <c:smooth val="0"/>
          <c:extLst xmlns:c16r2="http://schemas.microsoft.com/office/drawing/2015/06/chart">
            <c:ext xmlns:c16="http://schemas.microsoft.com/office/drawing/2014/chart" uri="{C3380CC4-5D6E-409C-BE32-E72D297353CC}">
              <c16:uniqueId val="{00000001-C157-4D37-AEF8-3965526BFDC6}"/>
            </c:ext>
          </c:extLst>
        </c:ser>
        <c:dLbls>
          <c:showLegendKey val="0"/>
          <c:showVal val="0"/>
          <c:showCatName val="0"/>
          <c:showSerName val="0"/>
          <c:showPercent val="0"/>
          <c:showBubbleSize val="0"/>
        </c:dLbls>
        <c:marker val="1"/>
        <c:smooth val="0"/>
        <c:axId val="283616000"/>
        <c:axId val="283597824"/>
      </c:lineChart>
      <c:catAx>
        <c:axId val="283594752"/>
        <c:scaling>
          <c:orientation val="minMax"/>
        </c:scaling>
        <c:delete val="0"/>
        <c:axPos val="b"/>
        <c:numFmt formatCode="yyyy" sourceLinked="0"/>
        <c:majorTickMark val="none"/>
        <c:minorTickMark val="none"/>
        <c:tickLblPos val="nextTo"/>
        <c:txPr>
          <a:bodyPr/>
          <a:lstStyle/>
          <a:p>
            <a:pPr>
              <a:defRPr sz="1200">
                <a:latin typeface="+mn-lt"/>
              </a:defRPr>
            </a:pPr>
            <a:endParaRPr lang="en-US"/>
          </a:p>
        </c:txPr>
        <c:crossAx val="283596288"/>
        <c:crosses val="autoZero"/>
        <c:auto val="1"/>
        <c:lblAlgn val="ctr"/>
        <c:lblOffset val="100"/>
        <c:noMultiLvlLbl val="0"/>
      </c:catAx>
      <c:valAx>
        <c:axId val="283596288"/>
        <c:scaling>
          <c:orientation val="minMax"/>
        </c:scaling>
        <c:delete val="0"/>
        <c:axPos val="l"/>
        <c:numFmt formatCode="#,##0" sourceLinked="1"/>
        <c:majorTickMark val="none"/>
        <c:minorTickMark val="none"/>
        <c:tickLblPos val="none"/>
        <c:spPr>
          <a:ln>
            <a:solidFill>
              <a:schemeClr val="bg1"/>
            </a:solidFill>
          </a:ln>
        </c:spPr>
        <c:crossAx val="283594752"/>
        <c:crosses val="autoZero"/>
        <c:crossBetween val="between"/>
      </c:valAx>
      <c:valAx>
        <c:axId val="283597824"/>
        <c:scaling>
          <c:orientation val="minMax"/>
          <c:max val="300"/>
        </c:scaling>
        <c:delete val="0"/>
        <c:axPos val="r"/>
        <c:numFmt formatCode="General" sourceLinked="1"/>
        <c:majorTickMark val="none"/>
        <c:minorTickMark val="none"/>
        <c:tickLblPos val="none"/>
        <c:spPr>
          <a:ln>
            <a:solidFill>
              <a:schemeClr val="bg1"/>
            </a:solidFill>
          </a:ln>
        </c:spPr>
        <c:crossAx val="283616000"/>
        <c:crosses val="max"/>
        <c:crossBetween val="between"/>
      </c:valAx>
      <c:catAx>
        <c:axId val="283616000"/>
        <c:scaling>
          <c:orientation val="minMax"/>
        </c:scaling>
        <c:delete val="1"/>
        <c:axPos val="b"/>
        <c:numFmt formatCode="General" sourceLinked="1"/>
        <c:majorTickMark val="out"/>
        <c:minorTickMark val="none"/>
        <c:tickLblPos val="nextTo"/>
        <c:crossAx val="283597824"/>
        <c:crosses val="autoZero"/>
        <c:auto val="1"/>
        <c:lblAlgn val="ctr"/>
        <c:lblOffset val="100"/>
        <c:noMultiLvlLbl val="0"/>
      </c:catAx>
    </c:plotArea>
    <c:plotVisOnly val="1"/>
    <c:dispBlanksAs val="gap"/>
    <c:showDLblsOverMax val="0"/>
  </c:chart>
  <c:txPr>
    <a:bodyPr/>
    <a:lstStyle/>
    <a:p>
      <a:pPr>
        <a:defRPr sz="1400" b="1">
          <a:latin typeface="Franklin Gothic Book" panose="020B0503020102020204" pitchFamily="34" charset="0"/>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a:latin typeface="Franklin Gothic Book" panose="020B0503020102020204" pitchFamily="34" charset="0"/>
            </a:defRPr>
          </a:pPr>
          <a:endParaRPr lang="en-US"/>
        </a:p>
      </c:txPr>
    </c:title>
    <c:autoTitleDeleted val="0"/>
    <c:plotArea>
      <c:layout/>
      <c:pieChart>
        <c:varyColors val="1"/>
        <c:ser>
          <c:idx val="0"/>
          <c:order val="0"/>
          <c:tx>
            <c:strRef>
              <c:f>'[Chart in Microsoft PowerPoint]Sheet1'!$B$1</c:f>
              <c:strCache>
                <c:ptCount val="1"/>
                <c:pt idx="0">
                  <c:v>Portoflio by sector</c:v>
                </c:pt>
              </c:strCache>
            </c:strRef>
          </c:tx>
          <c:dLbls>
            <c:dLbl>
              <c:idx val="0"/>
              <c:layout>
                <c:manualLayout>
                  <c:x val="-0.15299934383202105"/>
                  <c:y val="0.11582276173811606"/>
                </c:manualLayout>
              </c:layout>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8DD-4E30-B647-499EF36DE891}"/>
                </c:ext>
              </c:extLst>
            </c:dLbl>
            <c:dLbl>
              <c:idx val="1"/>
              <c:layout>
                <c:manualLayout>
                  <c:x val="-0.13147615923009623"/>
                  <c:y val="-0.19237350539515893"/>
                </c:manualLayout>
              </c:layout>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8DD-4E30-B647-499EF36DE891}"/>
                </c:ext>
              </c:extLst>
            </c:dLbl>
            <c:dLbl>
              <c:idx val="2"/>
              <c:layout>
                <c:manualLayout>
                  <c:x val="0.12578083989501312"/>
                  <c:y val="-0.20601851851851852"/>
                </c:manualLayout>
              </c:layout>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8DD-4E30-B647-499EF36DE891}"/>
                </c:ext>
              </c:extLst>
            </c:dLbl>
            <c:dLbl>
              <c:idx val="3"/>
              <c:layout>
                <c:manualLayout>
                  <c:x val="0.15047222222222223"/>
                  <c:y val="0.14664916885389326"/>
                </c:manualLayout>
              </c:layout>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8DD-4E30-B647-499EF36DE891}"/>
                </c:ext>
              </c:extLst>
            </c:dLbl>
            <c:spPr>
              <a:noFill/>
              <a:ln>
                <a:noFill/>
              </a:ln>
              <a:effectLst/>
            </c:spPr>
            <c:txPr>
              <a:bodyPr/>
              <a:lstStyle/>
              <a:p>
                <a:pPr>
                  <a:defRPr b="1">
                    <a:solidFill>
                      <a:schemeClr val="bg1"/>
                    </a:solidFill>
                    <a:latin typeface="Franklin Gothic Book" panose="020B0503020102020204" pitchFamily="34" charset="0"/>
                  </a:defRPr>
                </a:pPr>
                <a:endParaRPr lang="en-US"/>
              </a:p>
            </c:txPr>
            <c:showLegendKey val="0"/>
            <c:showVal val="1"/>
            <c:showCatName val="1"/>
            <c:showSerName val="0"/>
            <c:showPercent val="0"/>
            <c:showBubbleSize val="0"/>
            <c:separator> </c:separator>
            <c:showLeaderLines val="1"/>
            <c:extLst xmlns:c16r2="http://schemas.microsoft.com/office/drawing/2015/06/chart">
              <c:ext xmlns:c15="http://schemas.microsoft.com/office/drawing/2012/chart" uri="{CE6537A1-D6FC-4f65-9D91-7224C49458BB}"/>
            </c:extLst>
          </c:dLbls>
          <c:cat>
            <c:strRef>
              <c:f>'[Chart in Microsoft PowerPoint]Sheet1'!$A$2:$A$5</c:f>
              <c:strCache>
                <c:ptCount val="4"/>
                <c:pt idx="0">
                  <c:v>Energy</c:v>
                </c:pt>
                <c:pt idx="1">
                  <c:v>Financial Institutions</c:v>
                </c:pt>
                <c:pt idx="2">
                  <c:v>Ind., Commerce &amp; Agrib.</c:v>
                </c:pt>
                <c:pt idx="3">
                  <c:v>Infrastructure</c:v>
                </c:pt>
              </c:strCache>
            </c:strRef>
          </c:cat>
          <c:val>
            <c:numRef>
              <c:f>'[Chart in Microsoft PowerPoint]Sheet1'!$B$2:$B$5</c:f>
              <c:numCache>
                <c:formatCode>0%</c:formatCode>
                <c:ptCount val="4"/>
                <c:pt idx="0">
                  <c:v>0.3</c:v>
                </c:pt>
                <c:pt idx="1">
                  <c:v>0.16</c:v>
                </c:pt>
                <c:pt idx="2">
                  <c:v>0.25</c:v>
                </c:pt>
                <c:pt idx="3">
                  <c:v>0.28999999999999998</c:v>
                </c:pt>
              </c:numCache>
            </c:numRef>
          </c:val>
          <c:extLst xmlns:c16r2="http://schemas.microsoft.com/office/drawing/2015/06/chart">
            <c:ext xmlns:c16="http://schemas.microsoft.com/office/drawing/2014/chart" uri="{C3380CC4-5D6E-409C-BE32-E72D297353CC}">
              <c16:uniqueId val="{00000004-28DD-4E30-B647-499EF36DE891}"/>
            </c:ext>
          </c:extLst>
        </c:ser>
        <c:dLbls>
          <c:showLegendKey val="0"/>
          <c:showVal val="0"/>
          <c:showCatName val="0"/>
          <c:showSerName val="0"/>
          <c:showPercent val="0"/>
          <c:showBubbleSize val="0"/>
          <c:showLeaderLines val="1"/>
        </c:dLbls>
        <c:firstSliceAng val="0"/>
      </c:pieChart>
    </c:plotArea>
    <c:legend>
      <c:legendPos val="r"/>
      <c:layout/>
      <c:overlay val="0"/>
      <c:txPr>
        <a:bodyPr/>
        <a:lstStyle/>
        <a:p>
          <a:pPr>
            <a:defRPr>
              <a:solidFill>
                <a:schemeClr val="tx1"/>
              </a:solidFill>
              <a:latin typeface="Franklin Gothic Book" panose="020B0503020102020204" pitchFamily="34" charset="0"/>
            </a:defRPr>
          </a:pPr>
          <a:endParaRPr lang="en-US"/>
        </a:p>
      </c:txPr>
    </c:legend>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35212351795567"/>
          <c:y val="0.1164481558930049"/>
          <c:w val="0.59343914972088341"/>
          <c:h val="0.52007198851742087"/>
        </c:manualLayout>
      </c:layout>
      <c:doughnutChart>
        <c:varyColors val="1"/>
        <c:ser>
          <c:idx val="0"/>
          <c:order val="0"/>
          <c:tx>
            <c:strRef>
              <c:f>Sheet1!$B$1</c:f>
              <c:strCache>
                <c:ptCount val="1"/>
                <c:pt idx="0">
                  <c:v>Column1</c:v>
                </c:pt>
              </c:strCache>
            </c:strRef>
          </c:tx>
          <c:dPt>
            <c:idx val="0"/>
            <c:bubble3D val="0"/>
            <c:spPr>
              <a:solidFill>
                <a:schemeClr val="accent1"/>
              </a:solidFill>
            </c:spPr>
            <c:extLst xmlns:c16r2="http://schemas.microsoft.com/office/drawing/2015/06/chart">
              <c:ext xmlns:c16="http://schemas.microsoft.com/office/drawing/2014/chart" uri="{C3380CC4-5D6E-409C-BE32-E72D297353CC}">
                <c16:uniqueId val="{00000001-E590-4592-9281-D4207BB12BF0}"/>
              </c:ext>
            </c:extLst>
          </c:dPt>
          <c:dPt>
            <c:idx val="1"/>
            <c:bubble3D val="0"/>
            <c:spPr>
              <a:solidFill>
                <a:srgbClr val="D77700"/>
              </a:solidFill>
            </c:spPr>
            <c:extLst xmlns:c16r2="http://schemas.microsoft.com/office/drawing/2015/06/chart">
              <c:ext xmlns:c16="http://schemas.microsoft.com/office/drawing/2014/chart" uri="{C3380CC4-5D6E-409C-BE32-E72D297353CC}">
                <c16:uniqueId val="{00000003-E590-4592-9281-D4207BB12BF0}"/>
              </c:ext>
            </c:extLst>
          </c:dPt>
          <c:dPt>
            <c:idx val="2"/>
            <c:bubble3D val="0"/>
            <c:spPr>
              <a:solidFill>
                <a:schemeClr val="accent2"/>
              </a:solidFill>
            </c:spPr>
            <c:extLst xmlns:c16r2="http://schemas.microsoft.com/office/drawing/2015/06/chart">
              <c:ext xmlns:c16="http://schemas.microsoft.com/office/drawing/2014/chart" uri="{C3380CC4-5D6E-409C-BE32-E72D297353CC}">
                <c16:uniqueId val="{00000005-E590-4592-9281-D4207BB12BF0}"/>
              </c:ext>
            </c:extLst>
          </c:dPt>
          <c:dLbls>
            <c:dLbl>
              <c:idx val="1"/>
              <c:layout>
                <c:manualLayout>
                  <c:x val="0"/>
                  <c:y val="0"/>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590-4592-9281-D4207BB12BF0}"/>
                </c:ext>
              </c:extLst>
            </c:dLbl>
            <c:spPr>
              <a:noFill/>
              <a:ln>
                <a:noFill/>
              </a:ln>
              <a:effectLst/>
            </c:spPr>
            <c:txPr>
              <a:bodyPr/>
              <a:lstStyle/>
              <a:p>
                <a:pPr>
                  <a:defRPr sz="600" baseline="0">
                    <a:solidFill>
                      <a:schemeClr val="bg1"/>
                    </a:solidFill>
                    <a:latin typeface="Arial Narrow" panose="020B0606020202030204" pitchFamily="34" charset="0"/>
                  </a:defRPr>
                </a:pPr>
                <a:endParaRPr lang="en-US"/>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Sheet1!$A$2:$A$4</c:f>
              <c:strCache>
                <c:ptCount val="3"/>
                <c:pt idx="0">
                  <c:v>Regional</c:v>
                </c:pt>
                <c:pt idx="1">
                  <c:v>Mongolia</c:v>
                </c:pt>
                <c:pt idx="2">
                  <c:v>Romania</c:v>
                </c:pt>
              </c:strCache>
            </c:strRef>
          </c:cat>
          <c:val>
            <c:numRef>
              <c:f>Sheet1!$B$2:$B$4</c:f>
              <c:numCache>
                <c:formatCode>General</c:formatCode>
                <c:ptCount val="3"/>
                <c:pt idx="0">
                  <c:v>1.79</c:v>
                </c:pt>
                <c:pt idx="1">
                  <c:v>1.3109999999999999</c:v>
                </c:pt>
                <c:pt idx="2">
                  <c:v>0.629</c:v>
                </c:pt>
              </c:numCache>
            </c:numRef>
          </c:val>
          <c:extLst xmlns:c16r2="http://schemas.microsoft.com/office/drawing/2015/06/chart">
            <c:ext xmlns:c16="http://schemas.microsoft.com/office/drawing/2014/chart" uri="{C3380CC4-5D6E-409C-BE32-E72D297353CC}">
              <c16:uniqueId val="{00000006-E590-4592-9281-D4207BB12BF0}"/>
            </c:ext>
          </c:extLst>
        </c:ser>
        <c:dLbls>
          <c:showLegendKey val="0"/>
          <c:showVal val="1"/>
          <c:showCatName val="0"/>
          <c:showSerName val="0"/>
          <c:showPercent val="0"/>
          <c:showBubbleSize val="0"/>
          <c:showLeaderLines val="1"/>
        </c:dLbls>
        <c:firstSliceAng val="0"/>
        <c:holeSize val="68"/>
      </c:doughnutChart>
    </c:plotArea>
    <c:legend>
      <c:legendPos val="r"/>
      <c:legendEntry>
        <c:idx val="0"/>
        <c:txPr>
          <a:bodyPr/>
          <a:lstStyle/>
          <a:p>
            <a:pPr>
              <a:defRPr sz="800" baseline="0">
                <a:latin typeface="Arial Narrow" panose="020B0606020202030204" pitchFamily="34" charset="0"/>
              </a:defRPr>
            </a:pPr>
            <a:endParaRPr lang="en-US"/>
          </a:p>
        </c:txPr>
      </c:legendEntry>
      <c:legendEntry>
        <c:idx val="1"/>
        <c:txPr>
          <a:bodyPr/>
          <a:lstStyle/>
          <a:p>
            <a:pPr>
              <a:defRPr sz="800" baseline="0">
                <a:latin typeface="Arial Narrow" panose="020B0606020202030204" pitchFamily="34" charset="0"/>
              </a:defRPr>
            </a:pPr>
            <a:endParaRPr lang="en-US"/>
          </a:p>
        </c:txPr>
      </c:legendEntry>
      <c:legendEntry>
        <c:idx val="2"/>
        <c:txPr>
          <a:bodyPr/>
          <a:lstStyle/>
          <a:p>
            <a:pPr>
              <a:defRPr sz="800" baseline="0">
                <a:latin typeface="Arial Narrow" panose="020B0606020202030204" pitchFamily="34" charset="0"/>
              </a:defRPr>
            </a:pPr>
            <a:endParaRPr lang="en-US"/>
          </a:p>
        </c:txPr>
      </c:legendEntry>
      <c:layout>
        <c:manualLayout>
          <c:xMode val="edge"/>
          <c:yMode val="edge"/>
          <c:x val="4.9583130803812825E-2"/>
          <c:y val="0.67109561801834272"/>
          <c:w val="0.33889158928249569"/>
          <c:h val="0.19130275608130187"/>
        </c:manualLayout>
      </c:layout>
      <c:overlay val="0"/>
      <c:txPr>
        <a:bodyPr/>
        <a:lstStyle/>
        <a:p>
          <a:pPr>
            <a:defRPr sz="800" baseline="0">
              <a:latin typeface="Arial Narrow" panose="020B0606020202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08826838398685"/>
          <c:y val="0.1164481558930049"/>
          <c:w val="0.59343914972088341"/>
          <c:h val="0.52007198851742087"/>
        </c:manualLayout>
      </c:layout>
      <c:doughnutChart>
        <c:varyColors val="1"/>
        <c:ser>
          <c:idx val="0"/>
          <c:order val="0"/>
          <c:tx>
            <c:strRef>
              <c:f>Sheet1!$B$1</c:f>
              <c:strCache>
                <c:ptCount val="1"/>
                <c:pt idx="0">
                  <c:v>Column1</c:v>
                </c:pt>
              </c:strCache>
            </c:strRef>
          </c:tx>
          <c:dPt>
            <c:idx val="0"/>
            <c:bubble3D val="0"/>
            <c:spPr>
              <a:solidFill>
                <a:schemeClr val="accent1"/>
              </a:solidFill>
            </c:spPr>
            <c:extLst xmlns:c16r2="http://schemas.microsoft.com/office/drawing/2015/06/chart">
              <c:ext xmlns:c16="http://schemas.microsoft.com/office/drawing/2014/chart" uri="{C3380CC4-5D6E-409C-BE32-E72D297353CC}">
                <c16:uniqueId val="{00000001-9791-438B-9538-5D4D658BE5CC}"/>
              </c:ext>
            </c:extLst>
          </c:dPt>
          <c:dPt>
            <c:idx val="1"/>
            <c:bubble3D val="0"/>
            <c:spPr>
              <a:solidFill>
                <a:srgbClr val="D77700"/>
              </a:solidFill>
            </c:spPr>
            <c:extLst xmlns:c16r2="http://schemas.microsoft.com/office/drawing/2015/06/chart">
              <c:ext xmlns:c16="http://schemas.microsoft.com/office/drawing/2014/chart" uri="{C3380CC4-5D6E-409C-BE32-E72D297353CC}">
                <c16:uniqueId val="{00000003-9791-438B-9538-5D4D658BE5CC}"/>
              </c:ext>
            </c:extLst>
          </c:dPt>
          <c:dPt>
            <c:idx val="2"/>
            <c:bubble3D val="0"/>
            <c:spPr>
              <a:solidFill>
                <a:schemeClr val="accent2"/>
              </a:solidFill>
            </c:spPr>
            <c:extLst xmlns:c16r2="http://schemas.microsoft.com/office/drawing/2015/06/chart">
              <c:ext xmlns:c16="http://schemas.microsoft.com/office/drawing/2014/chart" uri="{C3380CC4-5D6E-409C-BE32-E72D297353CC}">
                <c16:uniqueId val="{00000005-9791-438B-9538-5D4D658BE5CC}"/>
              </c:ext>
            </c:extLst>
          </c:dPt>
          <c:dPt>
            <c:idx val="3"/>
            <c:bubble3D val="0"/>
            <c:spPr>
              <a:solidFill>
                <a:srgbClr val="8C2245"/>
              </a:solidFill>
            </c:spPr>
            <c:extLst xmlns:c16r2="http://schemas.microsoft.com/office/drawing/2015/06/chart">
              <c:ext xmlns:c16="http://schemas.microsoft.com/office/drawing/2014/chart" uri="{C3380CC4-5D6E-409C-BE32-E72D297353CC}">
                <c16:uniqueId val="{00000007-9791-438B-9538-5D4D658BE5CC}"/>
              </c:ext>
            </c:extLst>
          </c:dPt>
          <c:dLbls>
            <c:dLbl>
              <c:idx val="0"/>
              <c:layout>
                <c:manualLayout>
                  <c:x val="8.2638551339688036E-3"/>
                  <c:y val="0"/>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791-438B-9538-5D4D658BE5CC}"/>
                </c:ext>
              </c:extLst>
            </c:dLbl>
            <c:dLbl>
              <c:idx val="1"/>
              <c:layout>
                <c:manualLayout>
                  <c:x val="-6.5069725464321296E-7"/>
                  <c:y val="0"/>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791-438B-9538-5D4D658BE5CC}"/>
                </c:ext>
              </c:extLst>
            </c:dLbl>
            <c:dLbl>
              <c:idx val="3"/>
              <c:layout>
                <c:manualLayout>
                  <c:x val="1.8937782577798148E-17"/>
                  <c:y val="0"/>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9791-438B-9538-5D4D658BE5CC}"/>
                </c:ext>
              </c:extLst>
            </c:dLbl>
            <c:spPr>
              <a:noFill/>
              <a:ln>
                <a:noFill/>
              </a:ln>
              <a:effectLst/>
            </c:spPr>
            <c:txPr>
              <a:bodyPr/>
              <a:lstStyle/>
              <a:p>
                <a:pPr>
                  <a:defRPr sz="600" baseline="0">
                    <a:solidFill>
                      <a:schemeClr val="bg1"/>
                    </a:solidFill>
                    <a:latin typeface="Arial Narrow" panose="020B0606020202030204" pitchFamily="34" charset="0"/>
                  </a:defRPr>
                </a:pPr>
                <a:endParaRPr lang="en-US"/>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Sheet1!$A$2:$A$5</c:f>
              <c:strCache>
                <c:ptCount val="4"/>
                <c:pt idx="0">
                  <c:v>Energy</c:v>
                </c:pt>
                <c:pt idx="1">
                  <c:v>Financial Institutions</c:v>
                </c:pt>
                <c:pt idx="2">
                  <c:v>Infrastructure</c:v>
                </c:pt>
                <c:pt idx="3">
                  <c:v>Industry Commerce &amp; Agribusiness</c:v>
                </c:pt>
              </c:strCache>
            </c:strRef>
          </c:cat>
          <c:val>
            <c:numRef>
              <c:f>Sheet1!$B$2:$B$5</c:f>
              <c:numCache>
                <c:formatCode>General</c:formatCode>
                <c:ptCount val="4"/>
                <c:pt idx="0">
                  <c:v>4.0129999999999999</c:v>
                </c:pt>
                <c:pt idx="1">
                  <c:v>0.16400000000000001</c:v>
                </c:pt>
                <c:pt idx="2">
                  <c:v>0.86099999999999999</c:v>
                </c:pt>
                <c:pt idx="3">
                  <c:v>2.1190000000000002</c:v>
                </c:pt>
              </c:numCache>
            </c:numRef>
          </c:val>
          <c:extLst xmlns:c16r2="http://schemas.microsoft.com/office/drawing/2015/06/chart">
            <c:ext xmlns:c16="http://schemas.microsoft.com/office/drawing/2014/chart" uri="{C3380CC4-5D6E-409C-BE32-E72D297353CC}">
              <c16:uniqueId val="{00000008-9791-438B-9538-5D4D658BE5CC}"/>
            </c:ext>
          </c:extLst>
        </c:ser>
        <c:dLbls>
          <c:showLegendKey val="0"/>
          <c:showVal val="1"/>
          <c:showCatName val="0"/>
          <c:showSerName val="0"/>
          <c:showPercent val="0"/>
          <c:showBubbleSize val="0"/>
          <c:showLeaderLines val="1"/>
        </c:dLbls>
        <c:firstSliceAng val="0"/>
        <c:holeSize val="68"/>
      </c:doughnutChart>
    </c:plotArea>
    <c:legend>
      <c:legendPos val="b"/>
      <c:layout>
        <c:manualLayout>
          <c:xMode val="edge"/>
          <c:yMode val="edge"/>
          <c:x val="0"/>
          <c:y val="0.6675629115431968"/>
          <c:w val="0.95892213301162865"/>
          <c:h val="0.24553079841447348"/>
        </c:manualLayout>
      </c:layout>
      <c:overlay val="0"/>
      <c:txPr>
        <a:bodyPr/>
        <a:lstStyle/>
        <a:p>
          <a:pPr>
            <a:defRPr sz="800">
              <a:latin typeface="Arial Narrow" panose="020B0606020202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616862410345469"/>
          <c:y val="7.127626844880483E-2"/>
          <c:w val="0.45113603286269816"/>
          <c:h val="0.73676642766188372"/>
        </c:manualLayout>
      </c:layout>
      <c:doughnutChart>
        <c:varyColors val="1"/>
        <c:ser>
          <c:idx val="0"/>
          <c:order val="0"/>
          <c:spPr>
            <a:solidFill>
              <a:schemeClr val="accent2"/>
            </a:solidFill>
          </c:spPr>
          <c:dPt>
            <c:idx val="1"/>
            <c:bubble3D val="0"/>
            <c:spPr>
              <a:solidFill>
                <a:srgbClr val="D77700"/>
              </a:solidFill>
            </c:spPr>
            <c:extLst xmlns:c16r2="http://schemas.microsoft.com/office/drawing/2015/06/chart">
              <c:ext xmlns:c16="http://schemas.microsoft.com/office/drawing/2014/chart" uri="{C3380CC4-5D6E-409C-BE32-E72D297353CC}">
                <c16:uniqueId val="{00000001-4663-4464-9028-EAD934709800}"/>
              </c:ext>
            </c:extLst>
          </c:dPt>
          <c:dLbls>
            <c:dLbl>
              <c:idx val="0"/>
              <c:layout>
                <c:manualLayout>
                  <c:x val="0.11118933645053931"/>
                  <c:y val="4.0700605915582028E-2"/>
                </c:manualLayout>
              </c:layout>
              <c:tx>
                <c:rich>
                  <a:bodyPr/>
                  <a:lstStyle/>
                  <a:p>
                    <a:r>
                      <a:rPr lang="en-US" dirty="0"/>
                      <a:t>EBRD €4.03bn</a:t>
                    </a:r>
                  </a:p>
                </c:rich>
              </c:tx>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663-4464-9028-EAD934709800}"/>
                </c:ext>
              </c:extLst>
            </c:dLbl>
            <c:dLbl>
              <c:idx val="1"/>
              <c:layout>
                <c:manualLayout>
                  <c:x val="-0.1226916816005951"/>
                  <c:y val="1.3566868638527343E-2"/>
                </c:manualLayout>
              </c:layout>
              <c:tx>
                <c:rich>
                  <a:bodyPr/>
                  <a:lstStyle/>
                  <a:p>
                    <a:r>
                      <a:rPr lang="en-US" dirty="0"/>
                      <a:t>Canada €3.12bn</a:t>
                    </a:r>
                  </a:p>
                </c:rich>
              </c:tx>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663-4464-9028-EAD934709800}"/>
                </c:ext>
              </c:extLst>
            </c:dLbl>
            <c:spPr>
              <a:noFill/>
              <a:ln>
                <a:noFill/>
              </a:ln>
              <a:effectLst/>
            </c:spPr>
            <c:showLegendKey val="0"/>
            <c:showVal val="1"/>
            <c:showCatName val="1"/>
            <c:showSerName val="0"/>
            <c:showPercent val="0"/>
            <c:showBubbleSize val="0"/>
            <c:separator> </c:separator>
            <c:showLeaderLines val="1"/>
            <c:extLst xmlns:c16r2="http://schemas.microsoft.com/office/drawing/2015/06/chart">
              <c:ext xmlns:c15="http://schemas.microsoft.com/office/drawing/2012/chart" uri="{CE6537A1-D6FC-4f65-9D91-7224C49458BB}"/>
            </c:extLst>
          </c:dLbls>
          <c:cat>
            <c:strRef>
              <c:f>'[Chart in Microsoft PowerPoint]Sheet1'!$A$2:$B$2</c:f>
              <c:strCache>
                <c:ptCount val="2"/>
                <c:pt idx="0">
                  <c:v>EBRD</c:v>
                </c:pt>
                <c:pt idx="1">
                  <c:v>Canada</c:v>
                </c:pt>
              </c:strCache>
            </c:strRef>
          </c:cat>
          <c:val>
            <c:numRef>
              <c:f>'[Chart in Microsoft PowerPoint]Sheet1'!$A$3:$B$3</c:f>
              <c:numCache>
                <c:formatCode>General</c:formatCode>
                <c:ptCount val="2"/>
                <c:pt idx="0">
                  <c:v>4.0359999999999996</c:v>
                </c:pt>
                <c:pt idx="1">
                  <c:v>3.1219999999999999</c:v>
                </c:pt>
              </c:numCache>
            </c:numRef>
          </c:val>
          <c:extLst xmlns:c16r2="http://schemas.microsoft.com/office/drawing/2015/06/chart">
            <c:ext xmlns:c16="http://schemas.microsoft.com/office/drawing/2014/chart" uri="{C3380CC4-5D6E-409C-BE32-E72D297353CC}">
              <c16:uniqueId val="{00000003-4663-4464-9028-EAD934709800}"/>
            </c:ext>
          </c:extLst>
        </c:ser>
        <c:dLbls>
          <c:showLegendKey val="0"/>
          <c:showVal val="0"/>
          <c:showCatName val="0"/>
          <c:showSerName val="0"/>
          <c:showPercent val="0"/>
          <c:showBubbleSize val="0"/>
          <c:showLeaderLines val="1"/>
        </c:dLbls>
        <c:firstSliceAng val="0"/>
        <c:holeSize val="78"/>
      </c:doughnutChart>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6739084059356"/>
          <c:y val="0.12583280663809948"/>
          <c:w val="0.77129245893359766"/>
          <c:h val="0.77391635113273305"/>
        </c:manualLayout>
      </c:layout>
      <c:barChart>
        <c:barDir val="col"/>
        <c:grouping val="clustered"/>
        <c:varyColors val="0"/>
        <c:dLbls>
          <c:showLegendKey val="0"/>
          <c:showVal val="0"/>
          <c:showCatName val="0"/>
          <c:showSerName val="0"/>
          <c:showPercent val="0"/>
          <c:showBubbleSize val="0"/>
        </c:dLbls>
        <c:gapWidth val="100"/>
        <c:axId val="255795968"/>
        <c:axId val="255797504"/>
      </c:barChart>
      <c:catAx>
        <c:axId val="255795968"/>
        <c:scaling>
          <c:orientation val="minMax"/>
        </c:scaling>
        <c:delete val="0"/>
        <c:axPos val="b"/>
        <c:numFmt formatCode="General" sourceLinked="1"/>
        <c:majorTickMark val="out"/>
        <c:minorTickMark val="none"/>
        <c:tickLblPos val="nextTo"/>
        <c:spPr>
          <a:ln w="2307">
            <a:solidFill>
              <a:schemeClr val="tx1"/>
            </a:solidFill>
            <a:prstDash val="solid"/>
          </a:ln>
        </c:spPr>
        <c:txPr>
          <a:bodyPr rot="0" vert="horz"/>
          <a:lstStyle/>
          <a:p>
            <a:pPr>
              <a:defRPr b="0"/>
            </a:pPr>
            <a:endParaRPr lang="en-US"/>
          </a:p>
        </c:txPr>
        <c:crossAx val="255797504"/>
        <c:crosses val="autoZero"/>
        <c:auto val="1"/>
        <c:lblAlgn val="ctr"/>
        <c:lblOffset val="100"/>
        <c:tickLblSkip val="1"/>
        <c:tickMarkSkip val="1"/>
        <c:noMultiLvlLbl val="0"/>
      </c:catAx>
      <c:valAx>
        <c:axId val="255797504"/>
        <c:scaling>
          <c:orientation val="minMax"/>
        </c:scaling>
        <c:delete val="0"/>
        <c:axPos val="l"/>
        <c:majorGridlines>
          <c:spPr>
            <a:ln w="3175">
              <a:solidFill>
                <a:schemeClr val="tx1"/>
              </a:solidFill>
              <a:prstDash val="solid"/>
            </a:ln>
          </c:spPr>
        </c:majorGridlines>
        <c:title>
          <c:tx>
            <c:rich>
              <a:bodyPr/>
              <a:lstStyle/>
              <a:p>
                <a:pPr>
                  <a:defRPr b="0"/>
                </a:pPr>
                <a:r>
                  <a:rPr lang="en-US" b="0"/>
                  <a:t>€ Billion</a:t>
                </a:r>
              </a:p>
            </c:rich>
          </c:tx>
          <c:layout>
            <c:manualLayout>
              <c:xMode val="edge"/>
              <c:yMode val="edge"/>
              <c:x val="2.6066224480560601E-2"/>
              <c:y val="0.40350885826771699"/>
            </c:manualLayout>
          </c:layout>
          <c:overlay val="0"/>
          <c:spPr>
            <a:noFill/>
            <a:ln w="18457">
              <a:noFill/>
            </a:ln>
          </c:spPr>
        </c:title>
        <c:numFmt formatCode="General" sourceLinked="1"/>
        <c:majorTickMark val="out"/>
        <c:minorTickMark val="none"/>
        <c:tickLblPos val="nextTo"/>
        <c:spPr>
          <a:ln w="2307">
            <a:noFill/>
            <a:prstDash val="solid"/>
          </a:ln>
        </c:spPr>
        <c:txPr>
          <a:bodyPr rot="0" vert="horz"/>
          <a:lstStyle/>
          <a:p>
            <a:pPr>
              <a:defRPr b="0"/>
            </a:pPr>
            <a:endParaRPr lang="en-US"/>
          </a:p>
        </c:txPr>
        <c:crossAx val="255795968"/>
        <c:crosses val="autoZero"/>
        <c:crossBetween val="between"/>
      </c:valAx>
      <c:spPr>
        <a:noFill/>
        <a:ln w="18457">
          <a:noFill/>
        </a:ln>
      </c:spPr>
    </c:plotArea>
    <c:plotVisOnly val="1"/>
    <c:dispBlanksAs val="gap"/>
    <c:showDLblsOverMax val="0"/>
  </c:chart>
  <c:spPr>
    <a:noFill/>
    <a:ln>
      <a:noFill/>
    </a:ln>
  </c:spPr>
  <c:txPr>
    <a:bodyPr/>
    <a:lstStyle/>
    <a:p>
      <a:pPr>
        <a:defRPr sz="1000" b="1" i="0" u="none" strike="noStrike" baseline="0">
          <a:solidFill>
            <a:schemeClr val="tx1"/>
          </a:solidFill>
          <a:latin typeface="FranklinGothicbook"/>
          <a:ea typeface="Arial"/>
          <a:cs typeface="FranklinGothicbook"/>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6739084059356"/>
          <c:y val="0.12583280663809948"/>
          <c:w val="0.77129245893359766"/>
          <c:h val="0.77391635113273305"/>
        </c:manualLayout>
      </c:layout>
      <c:barChart>
        <c:barDir val="col"/>
        <c:grouping val="clustered"/>
        <c:varyColors val="0"/>
        <c:dLbls>
          <c:showLegendKey val="0"/>
          <c:showVal val="0"/>
          <c:showCatName val="0"/>
          <c:showSerName val="0"/>
          <c:showPercent val="0"/>
          <c:showBubbleSize val="0"/>
        </c:dLbls>
        <c:gapWidth val="100"/>
        <c:axId val="255968384"/>
        <c:axId val="255969920"/>
      </c:barChart>
      <c:catAx>
        <c:axId val="255968384"/>
        <c:scaling>
          <c:orientation val="minMax"/>
        </c:scaling>
        <c:delete val="0"/>
        <c:axPos val="b"/>
        <c:numFmt formatCode="General" sourceLinked="1"/>
        <c:majorTickMark val="out"/>
        <c:minorTickMark val="none"/>
        <c:tickLblPos val="nextTo"/>
        <c:spPr>
          <a:ln w="2307">
            <a:solidFill>
              <a:schemeClr val="tx1"/>
            </a:solidFill>
            <a:prstDash val="solid"/>
          </a:ln>
        </c:spPr>
        <c:txPr>
          <a:bodyPr rot="0" vert="horz"/>
          <a:lstStyle/>
          <a:p>
            <a:pPr>
              <a:defRPr b="0"/>
            </a:pPr>
            <a:endParaRPr lang="en-US"/>
          </a:p>
        </c:txPr>
        <c:crossAx val="255969920"/>
        <c:crosses val="autoZero"/>
        <c:auto val="1"/>
        <c:lblAlgn val="ctr"/>
        <c:lblOffset val="100"/>
        <c:tickLblSkip val="1"/>
        <c:tickMarkSkip val="1"/>
        <c:noMultiLvlLbl val="0"/>
      </c:catAx>
      <c:valAx>
        <c:axId val="255969920"/>
        <c:scaling>
          <c:orientation val="minMax"/>
        </c:scaling>
        <c:delete val="0"/>
        <c:axPos val="l"/>
        <c:majorGridlines>
          <c:spPr>
            <a:ln w="3175">
              <a:solidFill>
                <a:schemeClr val="tx1"/>
              </a:solidFill>
              <a:prstDash val="solid"/>
            </a:ln>
          </c:spPr>
        </c:majorGridlines>
        <c:title>
          <c:tx>
            <c:rich>
              <a:bodyPr/>
              <a:lstStyle/>
              <a:p>
                <a:pPr>
                  <a:defRPr b="0"/>
                </a:pPr>
                <a:r>
                  <a:rPr lang="en-US" b="0"/>
                  <a:t>€ Billion</a:t>
                </a:r>
              </a:p>
            </c:rich>
          </c:tx>
          <c:layout>
            <c:manualLayout>
              <c:xMode val="edge"/>
              <c:yMode val="edge"/>
              <c:x val="2.6066224480560601E-2"/>
              <c:y val="0.40350885826771699"/>
            </c:manualLayout>
          </c:layout>
          <c:overlay val="0"/>
          <c:spPr>
            <a:noFill/>
            <a:ln w="18457">
              <a:noFill/>
            </a:ln>
          </c:spPr>
        </c:title>
        <c:numFmt formatCode="General" sourceLinked="1"/>
        <c:majorTickMark val="out"/>
        <c:minorTickMark val="none"/>
        <c:tickLblPos val="nextTo"/>
        <c:spPr>
          <a:ln w="2307">
            <a:noFill/>
            <a:prstDash val="solid"/>
          </a:ln>
        </c:spPr>
        <c:txPr>
          <a:bodyPr rot="0" vert="horz"/>
          <a:lstStyle/>
          <a:p>
            <a:pPr>
              <a:defRPr b="0"/>
            </a:pPr>
            <a:endParaRPr lang="en-US"/>
          </a:p>
        </c:txPr>
        <c:crossAx val="255968384"/>
        <c:crosses val="autoZero"/>
        <c:crossBetween val="between"/>
      </c:valAx>
      <c:spPr>
        <a:noFill/>
        <a:ln w="18457">
          <a:noFill/>
        </a:ln>
      </c:spPr>
    </c:plotArea>
    <c:plotVisOnly val="1"/>
    <c:dispBlanksAs val="gap"/>
    <c:showDLblsOverMax val="0"/>
  </c:chart>
  <c:spPr>
    <a:noFill/>
    <a:ln>
      <a:noFill/>
    </a:ln>
  </c:spPr>
  <c:txPr>
    <a:bodyPr/>
    <a:lstStyle/>
    <a:p>
      <a:pPr>
        <a:defRPr sz="1000" b="1" i="0" u="none" strike="noStrike" baseline="0">
          <a:solidFill>
            <a:schemeClr val="tx1"/>
          </a:solidFill>
          <a:latin typeface="FranklinGothicbook"/>
          <a:ea typeface="Arial"/>
          <a:cs typeface="FranklinGothicbook"/>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6739084059356"/>
          <c:y val="0.12583280663809948"/>
          <c:w val="0.77129245893359766"/>
          <c:h val="0.77391635113273305"/>
        </c:manualLayout>
      </c:layout>
      <c:barChart>
        <c:barDir val="col"/>
        <c:grouping val="clustered"/>
        <c:varyColors val="0"/>
        <c:dLbls>
          <c:showLegendKey val="0"/>
          <c:showVal val="0"/>
          <c:showCatName val="0"/>
          <c:showSerName val="0"/>
          <c:showPercent val="0"/>
          <c:showBubbleSize val="0"/>
        </c:dLbls>
        <c:gapWidth val="100"/>
        <c:axId val="256342272"/>
        <c:axId val="256344064"/>
      </c:barChart>
      <c:catAx>
        <c:axId val="256342272"/>
        <c:scaling>
          <c:orientation val="minMax"/>
        </c:scaling>
        <c:delete val="0"/>
        <c:axPos val="b"/>
        <c:numFmt formatCode="General" sourceLinked="1"/>
        <c:majorTickMark val="out"/>
        <c:minorTickMark val="none"/>
        <c:tickLblPos val="nextTo"/>
        <c:spPr>
          <a:ln w="2307">
            <a:solidFill>
              <a:schemeClr val="tx1"/>
            </a:solidFill>
            <a:prstDash val="solid"/>
          </a:ln>
        </c:spPr>
        <c:txPr>
          <a:bodyPr rot="0" vert="horz"/>
          <a:lstStyle/>
          <a:p>
            <a:pPr>
              <a:defRPr b="0"/>
            </a:pPr>
            <a:endParaRPr lang="en-US"/>
          </a:p>
        </c:txPr>
        <c:crossAx val="256344064"/>
        <c:crosses val="autoZero"/>
        <c:auto val="1"/>
        <c:lblAlgn val="ctr"/>
        <c:lblOffset val="100"/>
        <c:tickLblSkip val="1"/>
        <c:tickMarkSkip val="1"/>
        <c:noMultiLvlLbl val="0"/>
      </c:catAx>
      <c:valAx>
        <c:axId val="256344064"/>
        <c:scaling>
          <c:orientation val="minMax"/>
        </c:scaling>
        <c:delete val="0"/>
        <c:axPos val="l"/>
        <c:majorGridlines>
          <c:spPr>
            <a:ln w="3175">
              <a:solidFill>
                <a:schemeClr val="tx1"/>
              </a:solidFill>
              <a:prstDash val="solid"/>
            </a:ln>
          </c:spPr>
        </c:majorGridlines>
        <c:title>
          <c:tx>
            <c:rich>
              <a:bodyPr/>
              <a:lstStyle/>
              <a:p>
                <a:pPr>
                  <a:defRPr b="0"/>
                </a:pPr>
                <a:r>
                  <a:rPr lang="en-US" b="0"/>
                  <a:t>€ Billion</a:t>
                </a:r>
              </a:p>
            </c:rich>
          </c:tx>
          <c:layout>
            <c:manualLayout>
              <c:xMode val="edge"/>
              <c:yMode val="edge"/>
              <c:x val="2.6066224480560601E-2"/>
              <c:y val="0.40350885826771699"/>
            </c:manualLayout>
          </c:layout>
          <c:overlay val="0"/>
          <c:spPr>
            <a:noFill/>
            <a:ln w="18457">
              <a:noFill/>
            </a:ln>
          </c:spPr>
        </c:title>
        <c:numFmt formatCode="General" sourceLinked="1"/>
        <c:majorTickMark val="out"/>
        <c:minorTickMark val="none"/>
        <c:tickLblPos val="nextTo"/>
        <c:spPr>
          <a:ln w="2307">
            <a:noFill/>
            <a:prstDash val="solid"/>
          </a:ln>
        </c:spPr>
        <c:txPr>
          <a:bodyPr rot="0" vert="horz"/>
          <a:lstStyle/>
          <a:p>
            <a:pPr>
              <a:defRPr b="0"/>
            </a:pPr>
            <a:endParaRPr lang="en-US"/>
          </a:p>
        </c:txPr>
        <c:crossAx val="256342272"/>
        <c:crosses val="autoZero"/>
        <c:crossBetween val="between"/>
      </c:valAx>
      <c:spPr>
        <a:noFill/>
        <a:ln w="18457">
          <a:noFill/>
        </a:ln>
      </c:spPr>
    </c:plotArea>
    <c:plotVisOnly val="1"/>
    <c:dispBlanksAs val="gap"/>
    <c:showDLblsOverMax val="0"/>
  </c:chart>
  <c:spPr>
    <a:noFill/>
    <a:ln>
      <a:noFill/>
    </a:ln>
  </c:spPr>
  <c:txPr>
    <a:bodyPr/>
    <a:lstStyle/>
    <a:p>
      <a:pPr>
        <a:defRPr sz="1000" b="1" i="0" u="none" strike="noStrike" baseline="0">
          <a:solidFill>
            <a:schemeClr val="tx1"/>
          </a:solidFill>
          <a:latin typeface="FranklinGothicbook"/>
          <a:ea typeface="Arial"/>
          <a:cs typeface="FranklinGothicbook"/>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6739084059356"/>
          <c:y val="0.12583280663809948"/>
          <c:w val="0.77129245893359766"/>
          <c:h val="0.77391635113273305"/>
        </c:manualLayout>
      </c:layout>
      <c:barChart>
        <c:barDir val="col"/>
        <c:grouping val="clustered"/>
        <c:varyColors val="0"/>
        <c:dLbls>
          <c:showLegendKey val="0"/>
          <c:showVal val="0"/>
          <c:showCatName val="0"/>
          <c:showSerName val="0"/>
          <c:showPercent val="0"/>
          <c:showBubbleSize val="0"/>
        </c:dLbls>
        <c:gapWidth val="100"/>
        <c:axId val="259032192"/>
        <c:axId val="259033728"/>
      </c:barChart>
      <c:catAx>
        <c:axId val="259032192"/>
        <c:scaling>
          <c:orientation val="minMax"/>
        </c:scaling>
        <c:delete val="0"/>
        <c:axPos val="b"/>
        <c:numFmt formatCode="General" sourceLinked="1"/>
        <c:majorTickMark val="out"/>
        <c:minorTickMark val="none"/>
        <c:tickLblPos val="nextTo"/>
        <c:spPr>
          <a:ln w="2307">
            <a:solidFill>
              <a:schemeClr val="tx1"/>
            </a:solidFill>
            <a:prstDash val="solid"/>
          </a:ln>
        </c:spPr>
        <c:txPr>
          <a:bodyPr rot="0" vert="horz"/>
          <a:lstStyle/>
          <a:p>
            <a:pPr>
              <a:defRPr b="0"/>
            </a:pPr>
            <a:endParaRPr lang="en-US"/>
          </a:p>
        </c:txPr>
        <c:crossAx val="259033728"/>
        <c:crosses val="autoZero"/>
        <c:auto val="1"/>
        <c:lblAlgn val="ctr"/>
        <c:lblOffset val="100"/>
        <c:tickLblSkip val="1"/>
        <c:tickMarkSkip val="1"/>
        <c:noMultiLvlLbl val="0"/>
      </c:catAx>
      <c:valAx>
        <c:axId val="259033728"/>
        <c:scaling>
          <c:orientation val="minMax"/>
        </c:scaling>
        <c:delete val="0"/>
        <c:axPos val="l"/>
        <c:majorGridlines>
          <c:spPr>
            <a:ln w="3175">
              <a:solidFill>
                <a:schemeClr val="tx1"/>
              </a:solidFill>
              <a:prstDash val="solid"/>
            </a:ln>
          </c:spPr>
        </c:majorGridlines>
        <c:title>
          <c:tx>
            <c:rich>
              <a:bodyPr/>
              <a:lstStyle/>
              <a:p>
                <a:pPr>
                  <a:defRPr b="0"/>
                </a:pPr>
                <a:r>
                  <a:rPr lang="en-US" b="0"/>
                  <a:t>€ Billion</a:t>
                </a:r>
              </a:p>
            </c:rich>
          </c:tx>
          <c:layout>
            <c:manualLayout>
              <c:xMode val="edge"/>
              <c:yMode val="edge"/>
              <c:x val="2.6066224480560601E-2"/>
              <c:y val="0.40350885826771699"/>
            </c:manualLayout>
          </c:layout>
          <c:overlay val="0"/>
          <c:spPr>
            <a:noFill/>
            <a:ln w="18457">
              <a:noFill/>
            </a:ln>
          </c:spPr>
        </c:title>
        <c:numFmt formatCode="General" sourceLinked="1"/>
        <c:majorTickMark val="out"/>
        <c:minorTickMark val="none"/>
        <c:tickLblPos val="nextTo"/>
        <c:spPr>
          <a:ln w="2307">
            <a:noFill/>
            <a:prstDash val="solid"/>
          </a:ln>
        </c:spPr>
        <c:txPr>
          <a:bodyPr rot="0" vert="horz"/>
          <a:lstStyle/>
          <a:p>
            <a:pPr>
              <a:defRPr b="0"/>
            </a:pPr>
            <a:endParaRPr lang="en-US"/>
          </a:p>
        </c:txPr>
        <c:crossAx val="259032192"/>
        <c:crosses val="autoZero"/>
        <c:crossBetween val="between"/>
      </c:valAx>
      <c:spPr>
        <a:noFill/>
        <a:ln w="18457">
          <a:noFill/>
        </a:ln>
      </c:spPr>
    </c:plotArea>
    <c:plotVisOnly val="1"/>
    <c:dispBlanksAs val="gap"/>
    <c:showDLblsOverMax val="0"/>
  </c:chart>
  <c:spPr>
    <a:noFill/>
    <a:ln>
      <a:noFill/>
    </a:ln>
  </c:spPr>
  <c:txPr>
    <a:bodyPr/>
    <a:lstStyle/>
    <a:p>
      <a:pPr>
        <a:defRPr sz="1000" b="1" i="0" u="none" strike="noStrike" baseline="0">
          <a:solidFill>
            <a:schemeClr val="tx1"/>
          </a:solidFill>
          <a:latin typeface="FranklinGothicbook"/>
          <a:ea typeface="Arial"/>
          <a:cs typeface="FranklinGothicbook"/>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6739084059356"/>
          <c:y val="0.12583280663809948"/>
          <c:w val="0.77129245893359766"/>
          <c:h val="0.77391635113273305"/>
        </c:manualLayout>
      </c:layout>
      <c:barChart>
        <c:barDir val="col"/>
        <c:grouping val="clustered"/>
        <c:varyColors val="0"/>
        <c:dLbls>
          <c:showLegendKey val="0"/>
          <c:showVal val="0"/>
          <c:showCatName val="0"/>
          <c:showSerName val="0"/>
          <c:showPercent val="0"/>
          <c:showBubbleSize val="0"/>
        </c:dLbls>
        <c:gapWidth val="100"/>
        <c:axId val="259081728"/>
        <c:axId val="259083264"/>
      </c:barChart>
      <c:catAx>
        <c:axId val="259081728"/>
        <c:scaling>
          <c:orientation val="minMax"/>
        </c:scaling>
        <c:delete val="0"/>
        <c:axPos val="b"/>
        <c:numFmt formatCode="General" sourceLinked="1"/>
        <c:majorTickMark val="out"/>
        <c:minorTickMark val="none"/>
        <c:tickLblPos val="nextTo"/>
        <c:spPr>
          <a:ln w="2307">
            <a:solidFill>
              <a:schemeClr val="tx1"/>
            </a:solidFill>
            <a:prstDash val="solid"/>
          </a:ln>
        </c:spPr>
        <c:txPr>
          <a:bodyPr rot="0" vert="horz"/>
          <a:lstStyle/>
          <a:p>
            <a:pPr>
              <a:defRPr b="0"/>
            </a:pPr>
            <a:endParaRPr lang="en-US"/>
          </a:p>
        </c:txPr>
        <c:crossAx val="259083264"/>
        <c:crosses val="autoZero"/>
        <c:auto val="1"/>
        <c:lblAlgn val="ctr"/>
        <c:lblOffset val="100"/>
        <c:tickLblSkip val="1"/>
        <c:tickMarkSkip val="1"/>
        <c:noMultiLvlLbl val="0"/>
      </c:catAx>
      <c:valAx>
        <c:axId val="259083264"/>
        <c:scaling>
          <c:orientation val="minMax"/>
        </c:scaling>
        <c:delete val="0"/>
        <c:axPos val="l"/>
        <c:majorGridlines>
          <c:spPr>
            <a:ln w="3175">
              <a:solidFill>
                <a:schemeClr val="tx1"/>
              </a:solidFill>
              <a:prstDash val="solid"/>
            </a:ln>
          </c:spPr>
        </c:majorGridlines>
        <c:title>
          <c:tx>
            <c:rich>
              <a:bodyPr/>
              <a:lstStyle/>
              <a:p>
                <a:pPr>
                  <a:defRPr b="0"/>
                </a:pPr>
                <a:r>
                  <a:rPr lang="en-US" b="0"/>
                  <a:t>€ Billion</a:t>
                </a:r>
              </a:p>
            </c:rich>
          </c:tx>
          <c:layout>
            <c:manualLayout>
              <c:xMode val="edge"/>
              <c:yMode val="edge"/>
              <c:x val="2.6066224480560601E-2"/>
              <c:y val="0.40350885826771699"/>
            </c:manualLayout>
          </c:layout>
          <c:overlay val="0"/>
          <c:spPr>
            <a:noFill/>
            <a:ln w="18457">
              <a:noFill/>
            </a:ln>
          </c:spPr>
        </c:title>
        <c:numFmt formatCode="General" sourceLinked="1"/>
        <c:majorTickMark val="out"/>
        <c:minorTickMark val="none"/>
        <c:tickLblPos val="nextTo"/>
        <c:spPr>
          <a:ln w="2307">
            <a:noFill/>
            <a:prstDash val="solid"/>
          </a:ln>
        </c:spPr>
        <c:txPr>
          <a:bodyPr rot="0" vert="horz"/>
          <a:lstStyle/>
          <a:p>
            <a:pPr>
              <a:defRPr b="0"/>
            </a:pPr>
            <a:endParaRPr lang="en-US"/>
          </a:p>
        </c:txPr>
        <c:crossAx val="259081728"/>
        <c:crosses val="autoZero"/>
        <c:crossBetween val="between"/>
      </c:valAx>
      <c:spPr>
        <a:noFill/>
        <a:ln w="18457">
          <a:noFill/>
        </a:ln>
      </c:spPr>
    </c:plotArea>
    <c:plotVisOnly val="1"/>
    <c:dispBlanksAs val="gap"/>
    <c:showDLblsOverMax val="0"/>
  </c:chart>
  <c:spPr>
    <a:noFill/>
    <a:ln>
      <a:noFill/>
    </a:ln>
  </c:spPr>
  <c:txPr>
    <a:bodyPr/>
    <a:lstStyle/>
    <a:p>
      <a:pPr>
        <a:defRPr sz="1000" b="1" i="0" u="none" strike="noStrike" baseline="0">
          <a:solidFill>
            <a:schemeClr val="tx1"/>
          </a:solidFill>
          <a:latin typeface="FranklinGothicbook"/>
          <a:ea typeface="Arial"/>
          <a:cs typeface="FranklinGothicbook"/>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6739084059356"/>
          <c:y val="0.12583280663809948"/>
          <c:w val="0.77129245893359766"/>
          <c:h val="0.77391635113273305"/>
        </c:manualLayout>
      </c:layout>
      <c:barChart>
        <c:barDir val="col"/>
        <c:grouping val="clustered"/>
        <c:varyColors val="0"/>
        <c:dLbls>
          <c:showLegendKey val="0"/>
          <c:showVal val="0"/>
          <c:showCatName val="0"/>
          <c:showSerName val="0"/>
          <c:showPercent val="0"/>
          <c:showBubbleSize val="0"/>
        </c:dLbls>
        <c:gapWidth val="100"/>
        <c:axId val="259115648"/>
        <c:axId val="259133824"/>
      </c:barChart>
      <c:catAx>
        <c:axId val="259115648"/>
        <c:scaling>
          <c:orientation val="minMax"/>
        </c:scaling>
        <c:delete val="0"/>
        <c:axPos val="b"/>
        <c:numFmt formatCode="General" sourceLinked="1"/>
        <c:majorTickMark val="out"/>
        <c:minorTickMark val="none"/>
        <c:tickLblPos val="nextTo"/>
        <c:spPr>
          <a:ln w="2307">
            <a:solidFill>
              <a:schemeClr val="tx1"/>
            </a:solidFill>
            <a:prstDash val="solid"/>
          </a:ln>
        </c:spPr>
        <c:txPr>
          <a:bodyPr rot="0" vert="horz"/>
          <a:lstStyle/>
          <a:p>
            <a:pPr>
              <a:defRPr b="0"/>
            </a:pPr>
            <a:endParaRPr lang="en-US"/>
          </a:p>
        </c:txPr>
        <c:crossAx val="259133824"/>
        <c:crosses val="autoZero"/>
        <c:auto val="1"/>
        <c:lblAlgn val="ctr"/>
        <c:lblOffset val="100"/>
        <c:tickLblSkip val="1"/>
        <c:tickMarkSkip val="1"/>
        <c:noMultiLvlLbl val="0"/>
      </c:catAx>
      <c:valAx>
        <c:axId val="259133824"/>
        <c:scaling>
          <c:orientation val="minMax"/>
        </c:scaling>
        <c:delete val="0"/>
        <c:axPos val="l"/>
        <c:majorGridlines>
          <c:spPr>
            <a:ln w="3175">
              <a:solidFill>
                <a:schemeClr val="tx1"/>
              </a:solidFill>
              <a:prstDash val="solid"/>
            </a:ln>
          </c:spPr>
        </c:majorGridlines>
        <c:title>
          <c:tx>
            <c:rich>
              <a:bodyPr/>
              <a:lstStyle/>
              <a:p>
                <a:pPr>
                  <a:defRPr b="0"/>
                </a:pPr>
                <a:r>
                  <a:rPr lang="en-US" b="0"/>
                  <a:t>€ Billion</a:t>
                </a:r>
              </a:p>
            </c:rich>
          </c:tx>
          <c:layout>
            <c:manualLayout>
              <c:xMode val="edge"/>
              <c:yMode val="edge"/>
              <c:x val="2.6066224480560601E-2"/>
              <c:y val="0.40350885826771699"/>
            </c:manualLayout>
          </c:layout>
          <c:overlay val="0"/>
          <c:spPr>
            <a:noFill/>
            <a:ln w="18457">
              <a:noFill/>
            </a:ln>
          </c:spPr>
        </c:title>
        <c:numFmt formatCode="General" sourceLinked="1"/>
        <c:majorTickMark val="out"/>
        <c:minorTickMark val="none"/>
        <c:tickLblPos val="nextTo"/>
        <c:spPr>
          <a:ln w="2307">
            <a:noFill/>
            <a:prstDash val="solid"/>
          </a:ln>
        </c:spPr>
        <c:txPr>
          <a:bodyPr rot="0" vert="horz"/>
          <a:lstStyle/>
          <a:p>
            <a:pPr>
              <a:defRPr b="0"/>
            </a:pPr>
            <a:endParaRPr lang="en-US"/>
          </a:p>
        </c:txPr>
        <c:crossAx val="259115648"/>
        <c:crosses val="autoZero"/>
        <c:crossBetween val="between"/>
      </c:valAx>
      <c:spPr>
        <a:noFill/>
        <a:ln w="18457">
          <a:noFill/>
        </a:ln>
      </c:spPr>
    </c:plotArea>
    <c:plotVisOnly val="1"/>
    <c:dispBlanksAs val="gap"/>
    <c:showDLblsOverMax val="0"/>
  </c:chart>
  <c:spPr>
    <a:noFill/>
    <a:ln>
      <a:noFill/>
    </a:ln>
  </c:spPr>
  <c:txPr>
    <a:bodyPr/>
    <a:lstStyle/>
    <a:p>
      <a:pPr>
        <a:defRPr sz="1000" b="1" i="0" u="none" strike="noStrike" baseline="0">
          <a:solidFill>
            <a:schemeClr val="tx1"/>
          </a:solidFill>
          <a:latin typeface="FranklinGothicbook"/>
          <a:ea typeface="Arial"/>
          <a:cs typeface="FranklinGothicbook"/>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0.41304</cdr:x>
      <cdr:y>0.26923</cdr:y>
    </cdr:from>
    <cdr:to>
      <cdr:x>0.67432</cdr:x>
      <cdr:y>0.61538</cdr:y>
    </cdr:to>
    <cdr:sp macro="" textlink="">
      <cdr:nvSpPr>
        <cdr:cNvPr id="2" name="Text Placeholder 166"/>
        <cdr:cNvSpPr>
          <a:spLocks xmlns:a="http://schemas.openxmlformats.org/drawingml/2006/main" noGrp="1"/>
        </cdr:cNvSpPr>
      </cdr:nvSpPr>
      <cdr:spPr>
        <a:xfrm xmlns:a="http://schemas.openxmlformats.org/drawingml/2006/main">
          <a:off x="1262899" y="504055"/>
          <a:ext cx="798874" cy="648064"/>
        </a:xfrm>
        <a:prstGeom xmlns:a="http://schemas.openxmlformats.org/drawingml/2006/main" prst="rect">
          <a:avLst/>
        </a:prstGeom>
      </cdr:spPr>
      <cdr:txBody>
        <a:bodyPr xmlns:a="http://schemas.openxmlformats.org/drawingml/2006/main" lIns="0" rIns="0"/>
        <a:lstStyle xmlns:a="http://schemas.openxmlformats.org/drawingml/2006/main">
          <a:lvl1pPr marL="0" indent="0" algn="ctr" rtl="0" eaLnBrk="1" fontAlgn="base" hangingPunct="1">
            <a:spcBef>
              <a:spcPts val="0"/>
            </a:spcBef>
            <a:spcAft>
              <a:spcPts val="0"/>
            </a:spcAft>
            <a:defRPr lang="en-US" sz="2400" kern="1200">
              <a:solidFill>
                <a:srgbClr val="58595B"/>
              </a:solidFill>
              <a:latin typeface="+mj-lt"/>
              <a:ea typeface="ＭＳ Ｐゴシック" pitchFamily="34" charset="-128"/>
              <a:cs typeface="Franklin Gothic Book"/>
            </a:defRPr>
          </a:lvl1pPr>
          <a:lvl2pPr marL="179388" indent="-179388" algn="l" rtl="0" eaLnBrk="1" fontAlgn="base" hangingPunct="1">
            <a:spcBef>
              <a:spcPct val="0"/>
            </a:spcBef>
            <a:spcAft>
              <a:spcPts val="1200"/>
            </a:spcAft>
            <a:buFont typeface="Arial" pitchFamily="34" charset="0"/>
            <a:buChar char="•"/>
            <a:defRPr lang="en-US" sz="2000" kern="1200">
              <a:solidFill>
                <a:srgbClr val="58595B"/>
              </a:solidFill>
              <a:latin typeface="Franklin Gothic Book"/>
              <a:ea typeface="Franklin Gothic Book"/>
              <a:cs typeface="Franklin Gothic Book"/>
            </a:defRPr>
          </a:lvl2pPr>
          <a:lvl3pPr marL="358775" indent="-179388" algn="l" rtl="0" eaLnBrk="1" fontAlgn="base" hangingPunct="1">
            <a:spcBef>
              <a:spcPct val="0"/>
            </a:spcBef>
            <a:spcAft>
              <a:spcPts val="1200"/>
            </a:spcAft>
            <a:buFont typeface="Arial" pitchFamily="34" charset="0"/>
            <a:buChar char="•"/>
            <a:defRPr lang="en-US" sz="2000" kern="1200">
              <a:solidFill>
                <a:srgbClr val="58595B"/>
              </a:solidFill>
              <a:latin typeface="Franklin Gothic Book"/>
              <a:ea typeface="Franklin Gothic Book"/>
              <a:cs typeface="Franklin Gothic Book"/>
            </a:defRPr>
          </a:lvl3pPr>
          <a:lvl4pPr marL="539750" indent="-179388" algn="l" rtl="0" eaLnBrk="1" fontAlgn="base" hangingPunct="1">
            <a:spcBef>
              <a:spcPct val="0"/>
            </a:spcBef>
            <a:spcAft>
              <a:spcPts val="1200"/>
            </a:spcAft>
            <a:buFont typeface="Arial" pitchFamily="34" charset="0"/>
            <a:buChar char="•"/>
            <a:defRPr lang="en-US" sz="2000" kern="1200">
              <a:solidFill>
                <a:srgbClr val="58595B"/>
              </a:solidFill>
              <a:latin typeface="Franklin Gothic Book"/>
              <a:ea typeface="Franklin Gothic Book"/>
              <a:cs typeface="Franklin Gothic Book"/>
            </a:defRPr>
          </a:lvl4pPr>
          <a:lvl5pPr marL="2057400" indent="-228600" algn="l" rtl="0" eaLnBrk="1" fontAlgn="base" hangingPunct="1">
            <a:spcBef>
              <a:spcPct val="0"/>
            </a:spcBef>
            <a:spcAft>
              <a:spcPts val="1200"/>
            </a:spcAft>
            <a:buFont typeface="Arial" pitchFamily="34" charset="0"/>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r>
            <a:rPr lang="en-GB" dirty="0"/>
            <a:t>€7.15</a:t>
          </a:r>
        </a:p>
        <a:p xmlns:a="http://schemas.openxmlformats.org/drawingml/2006/main">
          <a:r>
            <a:rPr lang="en-GB" sz="1600" dirty="0"/>
            <a:t>billion</a:t>
          </a:r>
        </a:p>
      </cdr:txBody>
    </cdr:sp>
  </cdr:relSizeAnchor>
</c:userShapes>
</file>

<file path=ppt/handoutMasters/_rels/handoutMaster1.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custDataLst>
              <p:tags r:id="rId2"/>
            </p:custDataLst>
          </p:nvPr>
        </p:nvSpPr>
        <p:spPr bwMode="auto">
          <a:xfrm>
            <a:off x="0" y="0"/>
            <a:ext cx="67976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Aft>
                <a:spcPct val="0"/>
              </a:spcAft>
              <a:defRPr sz="1200">
                <a:solidFill>
                  <a:schemeClr val="tx1"/>
                </a:solidFill>
                <a:latin typeface="Arial" charset="0"/>
                <a:ea typeface="+mn-ea"/>
                <a:cs typeface="Arial" charset="0"/>
              </a:defRPr>
            </a:lvl1pPr>
          </a:lstStyle>
          <a:p>
            <a:pPr algn="ctr">
              <a:defRPr/>
            </a:pPr>
            <a:endParaRPr lang="en-US" dirty="0"/>
          </a:p>
        </p:txBody>
      </p:sp>
      <p:sp>
        <p:nvSpPr>
          <p:cNvPr id="6147"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Aft>
                <a:spcPct val="0"/>
              </a:spcAft>
              <a:defRPr sz="1200">
                <a:solidFill>
                  <a:schemeClr val="tx1"/>
                </a:solidFill>
                <a:latin typeface="Arial" charset="0"/>
                <a:ea typeface="+mn-ea"/>
                <a:cs typeface="Arial" charset="0"/>
              </a:defRPr>
            </a:lvl1pPr>
          </a:lstStyle>
          <a:p>
            <a:pPr>
              <a:defRPr/>
            </a:pPr>
            <a:endParaRPr lang="en-US" dirty="0">
              <a:latin typeface="Franklin Gothic Book"/>
              <a:cs typeface="Franklin Gothic Book"/>
            </a:endParaRPr>
          </a:p>
        </p:txBody>
      </p:sp>
      <p:sp>
        <p:nvSpPr>
          <p:cNvPr id="6148" name="Rectangle 4"/>
          <p:cNvSpPr>
            <a:spLocks noGrp="1" noChangeArrowheads="1"/>
          </p:cNvSpPr>
          <p:nvPr>
            <p:ph type="ftr" sz="quarter" idx="2"/>
            <p:custDataLst>
              <p:tags r:id="rId3"/>
            </p:custDataLst>
          </p:nvPr>
        </p:nvSpPr>
        <p:spPr bwMode="auto">
          <a:xfrm>
            <a:off x="0" y="9429750"/>
            <a:ext cx="679767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Aft>
                <a:spcPct val="0"/>
              </a:spcAft>
              <a:defRPr sz="1200">
                <a:solidFill>
                  <a:schemeClr val="tx1"/>
                </a:solidFill>
                <a:latin typeface="Arial" charset="0"/>
                <a:ea typeface="+mn-ea"/>
                <a:cs typeface="Arial" charset="0"/>
              </a:defRPr>
            </a:lvl1pPr>
          </a:lstStyle>
          <a:p>
            <a:pPr algn="ctr">
              <a:defRPr/>
            </a:pPr>
            <a:endParaRPr lang="en-US" dirty="0"/>
          </a:p>
        </p:txBody>
      </p:sp>
      <p:sp>
        <p:nvSpPr>
          <p:cNvPr id="6149"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defRPr>
            </a:lvl1pPr>
          </a:lstStyle>
          <a:p>
            <a:fld id="{9D2012EC-129D-174F-A305-62EBE193575D}" type="slidenum">
              <a:rPr lang="en-GB">
                <a:latin typeface="Franklin Gothic Book"/>
                <a:cs typeface="Franklin Gothic Book"/>
              </a:rPr>
              <a:pPr/>
              <a:t>‹#›</a:t>
            </a:fld>
            <a:endParaRPr lang="en-GB" dirty="0">
              <a:latin typeface="Franklin Gothic Book"/>
              <a:cs typeface="Franklin Gothic Book"/>
            </a:endParaRPr>
          </a:p>
        </p:txBody>
      </p:sp>
    </p:spTree>
    <p:extLst>
      <p:ext uri="{BB962C8B-B14F-4D97-AF65-F5344CB8AC3E}">
        <p14:creationId xmlns:p14="http://schemas.microsoft.com/office/powerpoint/2010/main" val="240612540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custDataLst>
              <p:tags r:id="rId2"/>
            </p:custDataLst>
          </p:nvPr>
        </p:nvSpPr>
        <p:spPr bwMode="auto">
          <a:xfrm>
            <a:off x="0" y="0"/>
            <a:ext cx="67976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Aft>
                <a:spcPct val="0"/>
              </a:spcAft>
              <a:defRPr lang="en-GB"/>
            </a:lvl1pPr>
          </a:lstStyle>
          <a:p>
            <a:pPr>
              <a:defRPr/>
            </a:pPr>
            <a:endParaRPr lang="en-GB"/>
          </a:p>
        </p:txBody>
      </p:sp>
      <p:sp>
        <p:nvSpPr>
          <p:cNvPr id="512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Aft>
                <a:spcPct val="0"/>
              </a:spcAft>
              <a:defRPr sz="1200">
                <a:solidFill>
                  <a:schemeClr val="tx1"/>
                </a:solidFill>
                <a:latin typeface="Franklin Gothic Book"/>
                <a:ea typeface="+mn-ea"/>
                <a:cs typeface="Franklin Gothic Book"/>
              </a:defRPr>
            </a:lvl1pPr>
          </a:lstStyle>
          <a:p>
            <a:pPr>
              <a:defRPr/>
            </a:pPr>
            <a:endParaRPr lang="en-US" dirty="0"/>
          </a:p>
        </p:txBody>
      </p:sp>
      <p:sp>
        <p:nvSpPr>
          <p:cNvPr id="3994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679451" y="4716464"/>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126" name="Rectangle 6"/>
          <p:cNvSpPr>
            <a:spLocks noGrp="1" noChangeArrowheads="1"/>
          </p:cNvSpPr>
          <p:nvPr>
            <p:ph type="ftr" sz="quarter" idx="4"/>
            <p:custDataLst>
              <p:tags r:id="rId3"/>
            </p:custDataLst>
          </p:nvPr>
        </p:nvSpPr>
        <p:spPr bwMode="auto">
          <a:xfrm>
            <a:off x="0" y="9429750"/>
            <a:ext cx="679767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Aft>
                <a:spcPct val="0"/>
              </a:spcAft>
              <a:defRPr lang="en-GB"/>
            </a:lvl1pPr>
          </a:lstStyle>
          <a:p>
            <a:pPr>
              <a:defRPr/>
            </a:pPr>
            <a:endParaRPr lang="en-GB"/>
          </a:p>
        </p:txBody>
      </p:sp>
      <p:sp>
        <p:nvSpPr>
          <p:cNvPr id="5127"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Franklin Gothic Book"/>
                <a:cs typeface="Franklin Gothic Book"/>
              </a:defRPr>
            </a:lvl1pPr>
          </a:lstStyle>
          <a:p>
            <a:fld id="{FD575486-124C-4241-91A7-0219FEF1B1CE}" type="slidenum">
              <a:rPr lang="en-GB" smtClean="0"/>
              <a:pPr/>
              <a:t>‹#›</a:t>
            </a:fld>
            <a:endParaRPr lang="en-GB" dirty="0"/>
          </a:p>
        </p:txBody>
      </p:sp>
    </p:spTree>
    <p:extLst>
      <p:ext uri="{BB962C8B-B14F-4D97-AF65-F5344CB8AC3E}">
        <p14:creationId xmlns:p14="http://schemas.microsoft.com/office/powerpoint/2010/main" val="3334028775"/>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Franklin Gothic Book"/>
        <a:ea typeface="ＭＳ Ｐゴシック" charset="0"/>
        <a:cs typeface="Franklin Gothic Book"/>
      </a:defRPr>
    </a:lvl1pPr>
    <a:lvl2pPr marL="4572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2pPr>
    <a:lvl3pPr marL="9144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3pPr>
    <a:lvl4pPr marL="13716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4pPr>
    <a:lvl5pPr marL="18288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92.xml"/><Relationship Id="rId1" Type="http://schemas.openxmlformats.org/officeDocument/2006/relationships/tags" Target="../tags/tag191.xml"/><Relationship Id="rId4"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04.xml"/><Relationship Id="rId1" Type="http://schemas.openxmlformats.org/officeDocument/2006/relationships/tags" Target="../tags/tag203.xml"/><Relationship Id="rId4"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06.xml"/><Relationship Id="rId1" Type="http://schemas.openxmlformats.org/officeDocument/2006/relationships/tags" Target="../tags/tag205.xml"/><Relationship Id="rId4"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08.xml"/><Relationship Id="rId1" Type="http://schemas.openxmlformats.org/officeDocument/2006/relationships/tags" Target="../tags/tag207.xml"/><Relationship Id="rId4"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10.xml"/><Relationship Id="rId1" Type="http://schemas.openxmlformats.org/officeDocument/2006/relationships/tags" Target="../tags/tag209.xml"/><Relationship Id="rId4"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94.xml"/><Relationship Id="rId1" Type="http://schemas.openxmlformats.org/officeDocument/2006/relationships/tags" Target="../tags/tag193.xml"/><Relationship Id="rId4"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96.xml"/><Relationship Id="rId1" Type="http://schemas.openxmlformats.org/officeDocument/2006/relationships/tags" Target="../tags/tag195.xml"/><Relationship Id="rId4"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98.xml"/><Relationship Id="rId1" Type="http://schemas.openxmlformats.org/officeDocument/2006/relationships/tags" Target="../tags/tag197.xml"/><Relationship Id="rId4"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00.xml"/><Relationship Id="rId1" Type="http://schemas.openxmlformats.org/officeDocument/2006/relationships/tags" Target="../tags/tag199.xml"/><Relationship Id="rId4"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02.xml"/><Relationship Id="rId1" Type="http://schemas.openxmlformats.org/officeDocument/2006/relationships/tags" Target="../tags/tag201.xml"/><Relationship Id="rId4"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Header Placeholder 3" hidden="1"/>
          <p:cNvSpPr>
            <a:spLocks noGrp="1"/>
          </p:cNvSpPr>
          <p:nvPr>
            <p:ph type="hdr" sz="quarter" idx="10"/>
            <p:custDataLst>
              <p:tags r:id="rId1"/>
            </p:custDataLst>
          </p:nvPr>
        </p:nvSpPr>
        <p:spPr>
          <a:xfrm>
            <a:off x="0" y="0"/>
            <a:ext cx="6797675" cy="496888"/>
          </a:xfrm>
        </p:spPr>
        <p:txBody>
          <a:bodyPr/>
          <a:lstStyle/>
          <a:p>
            <a:pPr>
              <a:defRPr/>
            </a:pPr>
            <a:endParaRPr lang="en-US" dirty="0"/>
          </a:p>
        </p:txBody>
      </p:sp>
      <p:sp>
        <p:nvSpPr>
          <p:cNvPr id="5" name="Footer Placeholder 4" hidden="1"/>
          <p:cNvSpPr>
            <a:spLocks noGrp="1"/>
          </p:cNvSpPr>
          <p:nvPr>
            <p:ph type="ftr" sz="quarter" idx="11"/>
            <p:custDataLst>
              <p:tags r:id="rId2"/>
            </p:custDataLst>
          </p:nvPr>
        </p:nvSpPr>
        <p:spPr>
          <a:xfrm>
            <a:off x="0" y="9429750"/>
            <a:ext cx="6797675" cy="496888"/>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pPr/>
              <a:t>1</a:t>
            </a:fld>
            <a:endParaRPr lang="en-GB" dirty="0"/>
          </a:p>
        </p:txBody>
      </p:sp>
    </p:spTree>
    <p:extLst>
      <p:ext uri="{BB962C8B-B14F-4D97-AF65-F5344CB8AC3E}">
        <p14:creationId xmlns:p14="http://schemas.microsoft.com/office/powerpoint/2010/main" val="268135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solidFill>
                <a:prstClr val="white"/>
              </a:solidFill>
            </a:endParaRPr>
          </a:p>
        </p:txBody>
      </p:sp>
      <p:sp>
        <p:nvSpPr>
          <p:cNvPr id="5" name="Footer Placeholder 4"/>
          <p:cNvSpPr>
            <a:spLocks noGrp="1"/>
          </p:cNvSpPr>
          <p:nvPr>
            <p:ph type="ftr" sz="quarter" idx="11"/>
          </p:nvPr>
        </p:nvSpPr>
        <p:spPr/>
        <p:txBody>
          <a:body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10</a:t>
            </a:fld>
            <a:endParaRPr lang="en-GB" dirty="0">
              <a:solidFill>
                <a:prstClr val="white"/>
              </a:solidFill>
            </a:endParaRPr>
          </a:p>
        </p:txBody>
      </p:sp>
    </p:spTree>
    <p:extLst>
      <p:ext uri="{BB962C8B-B14F-4D97-AF65-F5344CB8AC3E}">
        <p14:creationId xmlns:p14="http://schemas.microsoft.com/office/powerpoint/2010/main" val="2195598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endParaRPr lang="en-GB">
              <a:solidFill>
                <a:prstClr val="white"/>
              </a:solidFill>
            </a:endParaRPr>
          </a:p>
        </p:txBody>
      </p:sp>
      <p:sp>
        <p:nvSpPr>
          <p:cNvPr id="5" name="Footer Placeholder 4"/>
          <p:cNvSpPr>
            <a:spLocks noGrp="1"/>
          </p:cNvSpPr>
          <p:nvPr>
            <p:ph type="ftr" sz="quarter" idx="11"/>
          </p:nvPr>
        </p:nvSpPr>
        <p:spPr/>
        <p:txBody>
          <a:body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11</a:t>
            </a:fld>
            <a:endParaRPr lang="en-GB" dirty="0">
              <a:solidFill>
                <a:prstClr val="white"/>
              </a:solidFill>
            </a:endParaRPr>
          </a:p>
        </p:txBody>
      </p:sp>
    </p:spTree>
    <p:extLst>
      <p:ext uri="{BB962C8B-B14F-4D97-AF65-F5344CB8AC3E}">
        <p14:creationId xmlns:p14="http://schemas.microsoft.com/office/powerpoint/2010/main" val="2195598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custDataLst>
              <p:tags r:id="rId1"/>
            </p:custDataLst>
          </p:nvPr>
        </p:nvSpPr>
        <p:spPr>
          <a:xfrm>
            <a:off x="1" y="0"/>
            <a:ext cx="6797675" cy="496888"/>
          </a:xfrm>
        </p:spPr>
        <p:txBody>
          <a:bodyPr/>
          <a:lstStyle/>
          <a:p>
            <a:pPr>
              <a:defRPr/>
            </a:pPr>
            <a:endParaRPr lang="en-US" dirty="0"/>
          </a:p>
        </p:txBody>
      </p:sp>
      <p:sp>
        <p:nvSpPr>
          <p:cNvPr id="5" name="Footer Placeholder 4" hidden="1"/>
          <p:cNvSpPr>
            <a:spLocks noGrp="1"/>
          </p:cNvSpPr>
          <p:nvPr>
            <p:ph type="ftr" sz="quarter" idx="11"/>
            <p:custDataLst>
              <p:tags r:id="rId2"/>
            </p:custDataLst>
          </p:nvPr>
        </p:nvSpPr>
        <p:spPr>
          <a:xfrm>
            <a:off x="1" y="9429750"/>
            <a:ext cx="6797675" cy="496888"/>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12</a:t>
            </a:fld>
            <a:endParaRPr lang="en-GB" dirty="0">
              <a:solidFill>
                <a:prstClr val="white"/>
              </a:solidFill>
            </a:endParaRPr>
          </a:p>
        </p:txBody>
      </p:sp>
    </p:spTree>
    <p:extLst>
      <p:ext uri="{BB962C8B-B14F-4D97-AF65-F5344CB8AC3E}">
        <p14:creationId xmlns:p14="http://schemas.microsoft.com/office/powerpoint/2010/main" val="1421705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custDataLst>
              <p:tags r:id="rId1"/>
            </p:custDataLst>
          </p:nvPr>
        </p:nvSpPr>
        <p:spPr>
          <a:xfrm>
            <a:off x="1" y="0"/>
            <a:ext cx="6797675" cy="496888"/>
          </a:xfrm>
        </p:spPr>
        <p:txBody>
          <a:bodyPr/>
          <a:lstStyle/>
          <a:p>
            <a:pPr>
              <a:defRPr/>
            </a:pPr>
            <a:endParaRPr lang="en-US" dirty="0"/>
          </a:p>
        </p:txBody>
      </p:sp>
      <p:sp>
        <p:nvSpPr>
          <p:cNvPr id="5" name="Footer Placeholder 4" hidden="1"/>
          <p:cNvSpPr>
            <a:spLocks noGrp="1"/>
          </p:cNvSpPr>
          <p:nvPr>
            <p:ph type="ftr" sz="quarter" idx="11"/>
            <p:custDataLst>
              <p:tags r:id="rId2"/>
            </p:custDataLst>
          </p:nvPr>
        </p:nvSpPr>
        <p:spPr>
          <a:xfrm>
            <a:off x="1" y="9429750"/>
            <a:ext cx="6797675" cy="496888"/>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13</a:t>
            </a:fld>
            <a:endParaRPr lang="en-GB" dirty="0">
              <a:solidFill>
                <a:prstClr val="white"/>
              </a:solidFill>
            </a:endParaRPr>
          </a:p>
        </p:txBody>
      </p:sp>
    </p:spTree>
    <p:extLst>
      <p:ext uri="{BB962C8B-B14F-4D97-AF65-F5344CB8AC3E}">
        <p14:creationId xmlns:p14="http://schemas.microsoft.com/office/powerpoint/2010/main" val="1421705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custDataLst>
              <p:tags r:id="rId1"/>
            </p:custDataLst>
          </p:nvPr>
        </p:nvSpPr>
        <p:spPr>
          <a:xfrm>
            <a:off x="1" y="0"/>
            <a:ext cx="6797675" cy="496888"/>
          </a:xfrm>
        </p:spPr>
        <p:txBody>
          <a:bodyPr/>
          <a:lstStyle/>
          <a:p>
            <a:pPr>
              <a:defRPr/>
            </a:pPr>
            <a:endParaRPr lang="en-US" dirty="0"/>
          </a:p>
        </p:txBody>
      </p:sp>
      <p:sp>
        <p:nvSpPr>
          <p:cNvPr id="5" name="Footer Placeholder 4" hidden="1"/>
          <p:cNvSpPr>
            <a:spLocks noGrp="1"/>
          </p:cNvSpPr>
          <p:nvPr>
            <p:ph type="ftr" sz="quarter" idx="11"/>
            <p:custDataLst>
              <p:tags r:id="rId2"/>
            </p:custDataLst>
          </p:nvPr>
        </p:nvSpPr>
        <p:spPr>
          <a:xfrm>
            <a:off x="1" y="9429750"/>
            <a:ext cx="6797675" cy="496888"/>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14</a:t>
            </a:fld>
            <a:endParaRPr lang="en-GB" dirty="0">
              <a:solidFill>
                <a:prstClr val="white"/>
              </a:solidFill>
            </a:endParaRPr>
          </a:p>
        </p:txBody>
      </p:sp>
    </p:spTree>
    <p:extLst>
      <p:ext uri="{BB962C8B-B14F-4D97-AF65-F5344CB8AC3E}">
        <p14:creationId xmlns:p14="http://schemas.microsoft.com/office/powerpoint/2010/main" val="1973916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0C6F97F0-59BD-4BA4-97B4-EE3386568835}" type="slidenum">
              <a:rPr lang="en-GB" smtClean="0">
                <a:solidFill>
                  <a:prstClr val="white"/>
                </a:solidFill>
              </a:rPr>
              <a:pPr/>
              <a:t>15</a:t>
            </a:fld>
            <a:endParaRPr lang="en-GB">
              <a:solidFill>
                <a:prstClr val="white"/>
              </a:solidFill>
            </a:endParaRPr>
          </a:p>
        </p:txBody>
      </p:sp>
    </p:spTree>
    <p:extLst>
      <p:ext uri="{BB962C8B-B14F-4D97-AF65-F5344CB8AC3E}">
        <p14:creationId xmlns:p14="http://schemas.microsoft.com/office/powerpoint/2010/main" val="958404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a:xfrm>
            <a:off x="0" y="0"/>
            <a:ext cx="6797675" cy="496888"/>
          </a:xfrm>
          <a:prstGeom prst="rect">
            <a:avLst/>
          </a:prstGeom>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16</a:t>
            </a:fld>
            <a:endParaRPr lang="en-GB" dirty="0"/>
          </a:p>
        </p:txBody>
      </p:sp>
    </p:spTree>
    <p:extLst>
      <p:ext uri="{BB962C8B-B14F-4D97-AF65-F5344CB8AC3E}">
        <p14:creationId xmlns:p14="http://schemas.microsoft.com/office/powerpoint/2010/main" val="2612911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From </a:t>
            </a:r>
            <a:r>
              <a:rPr lang="en-GB"/>
              <a:t>Washington</a:t>
            </a:r>
            <a:r>
              <a:rPr lang="en-GB" baseline="0"/>
              <a:t> folder</a:t>
            </a:r>
            <a:endParaRPr lang="en-GB"/>
          </a:p>
        </p:txBody>
      </p:sp>
      <p:sp>
        <p:nvSpPr>
          <p:cNvPr id="4" name="Header Placeholder 3"/>
          <p:cNvSpPr>
            <a:spLocks noGrp="1"/>
          </p:cNvSpPr>
          <p:nvPr>
            <p:ph type="hdr" sz="quarter" idx="10"/>
          </p:nvPr>
        </p:nvSpPr>
        <p:spPr/>
        <p:txBody>
          <a:bodyPr/>
          <a:lstStyle/>
          <a:p>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824495C4-A8E7-4305-BE31-F31BFF863AF9}"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3894397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custDataLst>
              <p:tags r:id="rId1"/>
            </p:custDataLst>
          </p:nvPr>
        </p:nvSpPr>
        <p:spPr>
          <a:xfrm>
            <a:off x="0" y="0"/>
            <a:ext cx="6797675" cy="496888"/>
          </a:xfrm>
        </p:spPr>
        <p:txBody>
          <a:bodyPr/>
          <a:lstStyle/>
          <a:p>
            <a:pPr>
              <a:defRPr/>
            </a:pPr>
            <a:endParaRPr lang="en-US" dirty="0"/>
          </a:p>
        </p:txBody>
      </p:sp>
      <p:sp>
        <p:nvSpPr>
          <p:cNvPr id="5" name="Footer Placeholder 4" hidden="1"/>
          <p:cNvSpPr>
            <a:spLocks noGrp="1"/>
          </p:cNvSpPr>
          <p:nvPr>
            <p:ph type="ftr" sz="quarter" idx="11"/>
            <p:custDataLst>
              <p:tags r:id="rId2"/>
            </p:custDataLst>
          </p:nvPr>
        </p:nvSpPr>
        <p:spPr>
          <a:xfrm>
            <a:off x="0" y="9429750"/>
            <a:ext cx="6797675" cy="496888"/>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18</a:t>
            </a:fld>
            <a:endParaRPr lang="en-GB" dirty="0">
              <a:solidFill>
                <a:prstClr val="white"/>
              </a:solidFill>
            </a:endParaRPr>
          </a:p>
        </p:txBody>
      </p:sp>
    </p:spTree>
    <p:extLst>
      <p:ext uri="{BB962C8B-B14F-4D97-AF65-F5344CB8AC3E}">
        <p14:creationId xmlns:p14="http://schemas.microsoft.com/office/powerpoint/2010/main" val="3617852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custDataLst>
              <p:tags r:id="rId1"/>
            </p:custDataLst>
          </p:nvPr>
        </p:nvSpPr>
        <p:spPr>
          <a:xfrm>
            <a:off x="0" y="0"/>
            <a:ext cx="6797675" cy="496888"/>
          </a:xfrm>
        </p:spPr>
        <p:txBody>
          <a:bodyPr/>
          <a:lstStyle/>
          <a:p>
            <a:pPr>
              <a:defRPr/>
            </a:pPr>
            <a:endParaRPr lang="en-GB"/>
          </a:p>
        </p:txBody>
      </p:sp>
      <p:sp>
        <p:nvSpPr>
          <p:cNvPr id="5" name="Footer Placeholder 4" hidden="1"/>
          <p:cNvSpPr>
            <a:spLocks noGrp="1"/>
          </p:cNvSpPr>
          <p:nvPr>
            <p:ph type="ftr" sz="quarter" idx="11"/>
            <p:custDataLst>
              <p:tags r:id="rId2"/>
            </p:custDataLst>
          </p:nvPr>
        </p:nvSpPr>
        <p:spPr>
          <a:xfrm>
            <a:off x="0" y="9429750"/>
            <a:ext cx="6797675" cy="496888"/>
          </a:xfrm>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2</a:t>
            </a:fld>
            <a:endParaRPr lang="en-GB" dirty="0">
              <a:solidFill>
                <a:prstClr val="white"/>
              </a:solidFill>
            </a:endParaRPr>
          </a:p>
        </p:txBody>
      </p:sp>
    </p:spTree>
    <p:extLst>
      <p:ext uri="{BB962C8B-B14F-4D97-AF65-F5344CB8AC3E}">
        <p14:creationId xmlns:p14="http://schemas.microsoft.com/office/powerpoint/2010/main" val="4001001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t>SBI-related activities </a:t>
            </a:r>
            <a:r>
              <a:rPr lang="en-GB" sz="1200" dirty="0"/>
              <a:t>will be presented </a:t>
            </a:r>
            <a:r>
              <a:rPr lang="en-GB" sz="1200" b="1" dirty="0"/>
              <a:t>by region</a:t>
            </a:r>
            <a:r>
              <a:rPr lang="en-GB" sz="1200" dirty="0"/>
              <a:t>, whilst remaining country focused</a:t>
            </a:r>
          </a:p>
          <a:p>
            <a:endParaRPr lang="en-GB" dirty="0"/>
          </a:p>
          <a:p>
            <a:endParaRPr lang="en-GB" dirty="0"/>
          </a:p>
        </p:txBody>
      </p:sp>
      <p:sp>
        <p:nvSpPr>
          <p:cNvPr id="4" name="Slide Number Placeholder 3"/>
          <p:cNvSpPr>
            <a:spLocks noGrp="1"/>
          </p:cNvSpPr>
          <p:nvPr>
            <p:ph type="sldNum" sz="quarter" idx="10"/>
          </p:nvPr>
        </p:nvSpPr>
        <p:spPr/>
        <p:txBody>
          <a:bodyPr/>
          <a:lstStyle/>
          <a:p>
            <a:fld id="{4133C6B0-8C4A-49E5-8917-05A441294D92}"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3065835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custDataLst>
              <p:tags r:id="rId1"/>
            </p:custDataLst>
          </p:nvPr>
        </p:nvSpPr>
        <p:spPr>
          <a:xfrm>
            <a:off x="0" y="0"/>
            <a:ext cx="6797675" cy="496888"/>
          </a:xfrm>
        </p:spPr>
        <p:txBody>
          <a:bodyPr/>
          <a:lstStyle/>
          <a:p>
            <a:pPr>
              <a:defRPr/>
            </a:pPr>
            <a:endParaRPr lang="en-US" dirty="0"/>
          </a:p>
        </p:txBody>
      </p:sp>
      <p:sp>
        <p:nvSpPr>
          <p:cNvPr id="5" name="Footer Placeholder 4" hidden="1"/>
          <p:cNvSpPr>
            <a:spLocks noGrp="1"/>
          </p:cNvSpPr>
          <p:nvPr>
            <p:ph type="ftr" sz="quarter" idx="11"/>
            <p:custDataLst>
              <p:tags r:id="rId2"/>
            </p:custDataLst>
          </p:nvPr>
        </p:nvSpPr>
        <p:spPr>
          <a:xfrm>
            <a:off x="0" y="9429750"/>
            <a:ext cx="6797675" cy="496888"/>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4</a:t>
            </a:fld>
            <a:endParaRPr lang="en-GB" dirty="0">
              <a:solidFill>
                <a:prstClr val="white"/>
              </a:solidFill>
            </a:endParaRPr>
          </a:p>
        </p:txBody>
      </p:sp>
    </p:spTree>
    <p:extLst>
      <p:ext uri="{BB962C8B-B14F-4D97-AF65-F5344CB8AC3E}">
        <p14:creationId xmlns:p14="http://schemas.microsoft.com/office/powerpoint/2010/main" val="1421705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custDataLst>
              <p:tags r:id="rId1"/>
            </p:custDataLst>
          </p:nvPr>
        </p:nvSpPr>
        <p:spPr>
          <a:xfrm>
            <a:off x="0" y="0"/>
            <a:ext cx="6797675" cy="496888"/>
          </a:xfrm>
        </p:spPr>
        <p:txBody>
          <a:bodyPr/>
          <a:lstStyle/>
          <a:p>
            <a:pPr>
              <a:defRPr/>
            </a:pPr>
            <a:endParaRPr lang="en-US" dirty="0"/>
          </a:p>
        </p:txBody>
      </p:sp>
      <p:sp>
        <p:nvSpPr>
          <p:cNvPr id="5" name="Footer Placeholder 4" hidden="1"/>
          <p:cNvSpPr>
            <a:spLocks noGrp="1"/>
          </p:cNvSpPr>
          <p:nvPr>
            <p:ph type="ftr" sz="quarter" idx="11"/>
            <p:custDataLst>
              <p:tags r:id="rId2"/>
            </p:custDataLst>
          </p:nvPr>
        </p:nvSpPr>
        <p:spPr>
          <a:xfrm>
            <a:off x="0" y="9429750"/>
            <a:ext cx="6797675" cy="496888"/>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5</a:t>
            </a:fld>
            <a:endParaRPr lang="en-GB" dirty="0">
              <a:solidFill>
                <a:prstClr val="white"/>
              </a:solidFill>
            </a:endParaRPr>
          </a:p>
        </p:txBody>
      </p:sp>
    </p:spTree>
    <p:extLst>
      <p:ext uri="{BB962C8B-B14F-4D97-AF65-F5344CB8AC3E}">
        <p14:creationId xmlns:p14="http://schemas.microsoft.com/office/powerpoint/2010/main" val="1421705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custDataLst>
              <p:tags r:id="rId1"/>
            </p:custDataLst>
          </p:nvPr>
        </p:nvSpPr>
        <p:spPr>
          <a:xfrm>
            <a:off x="0" y="0"/>
            <a:ext cx="6797675" cy="496888"/>
          </a:xfrm>
        </p:spPr>
        <p:txBody>
          <a:bodyPr/>
          <a:lstStyle/>
          <a:p>
            <a:pPr>
              <a:defRPr/>
            </a:pPr>
            <a:endParaRPr lang="en-GB"/>
          </a:p>
        </p:txBody>
      </p:sp>
      <p:sp>
        <p:nvSpPr>
          <p:cNvPr id="5" name="Footer Placeholder 4" hidden="1"/>
          <p:cNvSpPr>
            <a:spLocks noGrp="1"/>
          </p:cNvSpPr>
          <p:nvPr>
            <p:ph type="ftr" sz="quarter" idx="11"/>
            <p:custDataLst>
              <p:tags r:id="rId2"/>
            </p:custDataLst>
          </p:nvPr>
        </p:nvSpPr>
        <p:spPr>
          <a:xfrm>
            <a:off x="0" y="9429750"/>
            <a:ext cx="6797675" cy="496888"/>
          </a:xfrm>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6</a:t>
            </a:fld>
            <a:endParaRPr lang="en-GB" dirty="0">
              <a:solidFill>
                <a:prstClr val="white"/>
              </a:solidFill>
            </a:endParaRPr>
          </a:p>
        </p:txBody>
      </p:sp>
    </p:spTree>
    <p:extLst>
      <p:ext uri="{BB962C8B-B14F-4D97-AF65-F5344CB8AC3E}">
        <p14:creationId xmlns:p14="http://schemas.microsoft.com/office/powerpoint/2010/main" val="1093245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custDataLst>
              <p:tags r:id="rId1"/>
            </p:custDataLst>
          </p:nvPr>
        </p:nvSpPr>
        <p:spPr>
          <a:xfrm>
            <a:off x="0" y="0"/>
            <a:ext cx="6797675" cy="496888"/>
          </a:xfrm>
        </p:spPr>
        <p:txBody>
          <a:bodyPr/>
          <a:lstStyle/>
          <a:p>
            <a:pPr>
              <a:defRPr/>
            </a:pPr>
            <a:endParaRPr lang="en-US" dirty="0"/>
          </a:p>
        </p:txBody>
      </p:sp>
      <p:sp>
        <p:nvSpPr>
          <p:cNvPr id="5" name="Footer Placeholder 4" hidden="1"/>
          <p:cNvSpPr>
            <a:spLocks noGrp="1"/>
          </p:cNvSpPr>
          <p:nvPr>
            <p:ph type="ftr" sz="quarter" idx="11"/>
            <p:custDataLst>
              <p:tags r:id="rId2"/>
            </p:custDataLst>
          </p:nvPr>
        </p:nvSpPr>
        <p:spPr>
          <a:xfrm>
            <a:off x="0" y="9429750"/>
            <a:ext cx="6797675" cy="496888"/>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7</a:t>
            </a:fld>
            <a:endParaRPr lang="en-GB" dirty="0">
              <a:solidFill>
                <a:prstClr val="white"/>
              </a:solidFill>
            </a:endParaRPr>
          </a:p>
        </p:txBody>
      </p:sp>
    </p:spTree>
    <p:extLst>
      <p:ext uri="{BB962C8B-B14F-4D97-AF65-F5344CB8AC3E}">
        <p14:creationId xmlns:p14="http://schemas.microsoft.com/office/powerpoint/2010/main" val="3989735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solidFill>
                <a:prstClr val="white"/>
              </a:solidFill>
            </a:endParaRPr>
          </a:p>
        </p:txBody>
      </p:sp>
      <p:sp>
        <p:nvSpPr>
          <p:cNvPr id="5" name="Footer Placeholder 4"/>
          <p:cNvSpPr>
            <a:spLocks noGrp="1"/>
          </p:cNvSpPr>
          <p:nvPr>
            <p:ph type="ftr" sz="quarter" idx="11"/>
          </p:nvPr>
        </p:nvSpPr>
        <p:spPr/>
        <p:txBody>
          <a:body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8</a:t>
            </a:fld>
            <a:endParaRPr lang="en-GB" dirty="0">
              <a:solidFill>
                <a:prstClr val="white"/>
              </a:solidFill>
            </a:endParaRPr>
          </a:p>
        </p:txBody>
      </p:sp>
    </p:spTree>
    <p:extLst>
      <p:ext uri="{BB962C8B-B14F-4D97-AF65-F5344CB8AC3E}">
        <p14:creationId xmlns:p14="http://schemas.microsoft.com/office/powerpoint/2010/main" val="2612911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solidFill>
                <a:prstClr val="white"/>
              </a:solidFill>
            </a:endParaRPr>
          </a:p>
        </p:txBody>
      </p:sp>
      <p:sp>
        <p:nvSpPr>
          <p:cNvPr id="5" name="Footer Placeholder 4"/>
          <p:cNvSpPr>
            <a:spLocks noGrp="1"/>
          </p:cNvSpPr>
          <p:nvPr>
            <p:ph type="ftr" sz="quarter" idx="11"/>
          </p:nvPr>
        </p:nvSpPr>
        <p:spPr/>
        <p:txBody>
          <a:body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9</a:t>
            </a:fld>
            <a:endParaRPr lang="en-GB" dirty="0">
              <a:solidFill>
                <a:prstClr val="white"/>
              </a:solidFill>
            </a:endParaRPr>
          </a:p>
        </p:txBody>
      </p:sp>
    </p:spTree>
    <p:extLst>
      <p:ext uri="{BB962C8B-B14F-4D97-AF65-F5344CB8AC3E}">
        <p14:creationId xmlns:p14="http://schemas.microsoft.com/office/powerpoint/2010/main" val="21955985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8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83.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84.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85.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87.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88.xml"/></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8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90.xml"/></Relationships>
</file>

<file path=ppt/slideLayouts/_rels/slideLayout11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91.xml"/></Relationships>
</file>

<file path=ppt/slideLayouts/_rels/slideLayout1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Master" Target="../slideMasters/slideMaster8.xml"/><Relationship Id="rId1" Type="http://schemas.openxmlformats.org/officeDocument/2006/relationships/tags" Target="../tags/tag92.xml"/><Relationship Id="rId4" Type="http://schemas.openxmlformats.org/officeDocument/2006/relationships/chart" Target="../charts/chart8.xml"/></Relationships>
</file>

<file path=ppt/slideLayouts/_rels/slideLayout1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slideMaster" Target="../slideMasters/slideMaster8.xml"/><Relationship Id="rId1" Type="http://schemas.openxmlformats.org/officeDocument/2006/relationships/tags" Target="../tags/tag93.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1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9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95.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96.xml"/></Relationships>
</file>

<file path=ppt/slideLayouts/_rels/slideLayout12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97.xml"/></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98.xml"/></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9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00.xml"/></Relationships>
</file>

<file path=ppt/slideLayouts/_rels/slideLayout13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0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03.xml"/></Relationships>
</file>

<file path=ppt/slideLayouts/_rels/slideLayout135.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04.xml"/></Relationships>
</file>

<file path=ppt/slideLayouts/_rels/slideLayout136.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05.xml"/></Relationships>
</file>

<file path=ppt/slideLayouts/_rels/slideLayout137.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06.xml"/></Relationships>
</file>

<file path=ppt/slideLayouts/_rels/slideLayout138.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07.xml"/></Relationships>
</file>

<file path=ppt/slideLayouts/_rels/slideLayout13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slideMaster" Target="../slideMasters/slideMaster9.xml"/><Relationship Id="rId1" Type="http://schemas.openxmlformats.org/officeDocument/2006/relationships/tags" Target="../tags/tag108.xml"/><Relationship Id="rId4" Type="http://schemas.openxmlformats.org/officeDocument/2006/relationships/chart" Target="../charts/chart1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4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slideMaster" Target="../slideMasters/slideMaster9.xml"/><Relationship Id="rId1" Type="http://schemas.openxmlformats.org/officeDocument/2006/relationships/tags" Target="../tags/tag109.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1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1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12.xml"/></Relationships>
</file>

<file path=ppt/slideLayouts/_rels/slideLayout15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13.xml"/></Relationships>
</file>

<file path=ppt/slideLayouts/_rels/slideLayout15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14.xml"/></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60.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16.xml"/></Relationships>
</file>

<file path=ppt/slideLayouts/_rels/slideLayout16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17.xml"/></Relationships>
</file>

<file path=ppt/slideLayouts/_rels/slideLayout16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18.xml"/></Relationships>
</file>

<file path=ppt/slideLayouts/_rels/slideLayout16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20.xml"/></Relationships>
</file>

<file path=ppt/slideLayouts/_rels/slideLayout164.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21.xml"/></Relationships>
</file>

<file path=ppt/slideLayouts/_rels/slideLayout165.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22.xml"/></Relationships>
</file>

<file path=ppt/slideLayouts/_rels/slideLayout166.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23.xml"/></Relationships>
</file>

<file path=ppt/slideLayouts/_rels/slideLayout167.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24.xml"/></Relationships>
</file>

<file path=ppt/slideLayouts/_rels/slideLayout16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slideMaster" Target="../slideMasters/slideMaster10.xml"/><Relationship Id="rId1" Type="http://schemas.openxmlformats.org/officeDocument/2006/relationships/tags" Target="../tags/tag125.xml"/><Relationship Id="rId4" Type="http://schemas.openxmlformats.org/officeDocument/2006/relationships/chart" Target="../charts/chart14.xml"/></Relationships>
</file>

<file path=ppt/slideLayouts/_rels/slideLayout16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slideMaster" Target="../slideMasters/slideMaster10.xml"/><Relationship Id="rId1" Type="http://schemas.openxmlformats.org/officeDocument/2006/relationships/tags" Target="../tags/tag126.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17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2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28.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29.xml"/></Relationships>
</file>

<file path=ppt/slideLayouts/_rels/slideLayout181.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30.xml"/></Relationships>
</file>

<file path=ppt/slideLayouts/_rels/slideLayout182.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31.xml"/></Relationships>
</file>

<file path=ppt/slideLayouts/_rels/slideLayout18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3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33.xml"/></Relationships>
</file>

<file path=ppt/slideLayouts/_rels/slideLayout189.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3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36.xml"/></Relationships>
</file>

<file path=ppt/slideLayouts/_rels/slideLayout191.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37.xml"/></Relationships>
</file>

<file path=ppt/slideLayouts/_rels/slideLayout192.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38.xml"/></Relationships>
</file>

<file path=ppt/slideLayouts/_rels/slideLayout193.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39.xml"/></Relationships>
</file>

<file path=ppt/slideLayouts/_rels/slideLayout194.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40.xml"/></Relationships>
</file>

<file path=ppt/slideLayouts/_rels/slideLayout19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slideMaster" Target="../slideMasters/slideMaster11.xml"/><Relationship Id="rId1" Type="http://schemas.openxmlformats.org/officeDocument/2006/relationships/tags" Target="../tags/tag141.xml"/><Relationship Id="rId4" Type="http://schemas.openxmlformats.org/officeDocument/2006/relationships/chart" Target="../charts/chart17.xml"/></Relationships>
</file>

<file path=ppt/slideLayouts/_rels/slideLayout19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slideMaster" Target="../slideMasters/slideMaster11.xml"/><Relationship Id="rId1" Type="http://schemas.openxmlformats.org/officeDocument/2006/relationships/tags" Target="../tags/tag142.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19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1.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1.xml"/></Relationships>
</file>

<file path=ppt/slideLayouts/_rels/slideLayout203.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4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5.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44.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207.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45.xml"/></Relationships>
</file>

<file path=ppt/slideLayouts/_rels/slideLayout208.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46.xml"/></Relationships>
</file>

<file path=ppt/slideLayouts/_rels/slideLayout209.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47.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210.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4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5.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49.xml"/></Relationships>
</file>

<file path=ppt/slideLayouts/_rels/slideLayout216.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50.xml"/></Relationships>
</file>

<file path=ppt/slideLayouts/_rels/slideLayout217.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51.xml"/></Relationships>
</file>

<file path=ppt/slideLayouts/_rels/slideLayout218.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53.xml"/></Relationships>
</file>

<file path=ppt/slideLayouts/_rels/slideLayout219.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5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xml"/></Relationships>
</file>

<file path=ppt/slideLayouts/_rels/slideLayout220.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55.xml"/></Relationships>
</file>

<file path=ppt/slideLayouts/_rels/slideLayout221.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56.xml"/></Relationships>
</file>

<file path=ppt/slideLayouts/_rels/slideLayout222.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57.xml"/></Relationships>
</file>

<file path=ppt/slideLayouts/_rels/slideLayout2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slideMaster" Target="../slideMasters/slideMaster12.xml"/><Relationship Id="rId1" Type="http://schemas.openxmlformats.org/officeDocument/2006/relationships/tags" Target="../tags/tag158.xml"/><Relationship Id="rId4" Type="http://schemas.openxmlformats.org/officeDocument/2006/relationships/chart" Target="../charts/chart20.xml"/></Relationships>
</file>

<file path=ppt/slideLayouts/_rels/slideLayout2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slideMaster" Target="../slideMasters/slideMaster12.xml"/><Relationship Id="rId1" Type="http://schemas.openxmlformats.org/officeDocument/2006/relationships/tags" Target="../tags/tag159.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2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4.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2.xml"/></Relationships>
</file>

<file path=ppt/slideLayouts/_rels/slideLayout231.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6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3.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61.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235.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62.xml"/></Relationships>
</file>

<file path=ppt/slideLayouts/_rels/slideLayout236.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63.xml"/></Relationships>
</file>

<file path=ppt/slideLayouts/_rels/slideLayout237.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64.xml"/></Relationships>
</file>

<file path=ppt/slideLayouts/_rels/slideLayout238.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6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5.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4.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66.xml"/></Relationships>
</file>

<file path=ppt/slideLayouts/_rels/slideLayout245.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67.xml"/></Relationships>
</file>

<file path=ppt/slideLayouts/_rels/slideLayout246.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68.xml"/></Relationships>
</file>

<file path=ppt/slideLayouts/_rels/slideLayout247.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70.xml"/></Relationships>
</file>

<file path=ppt/slideLayouts/_rels/slideLayout248.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71.xml"/></Relationships>
</file>

<file path=ppt/slideLayouts/_rels/slideLayout249.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7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6.xml"/></Relationships>
</file>

<file path=ppt/slideLayouts/_rels/slideLayout250.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73.xml"/></Relationships>
</file>

<file path=ppt/slideLayouts/_rels/slideLayout251.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74.xml"/></Relationships>
</file>

<file path=ppt/slideLayouts/_rels/slideLayout25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slideMaster" Target="../slideMasters/slideMaster13.xml"/><Relationship Id="rId1" Type="http://schemas.openxmlformats.org/officeDocument/2006/relationships/tags" Target="../tags/tag175.xml"/><Relationship Id="rId4" Type="http://schemas.openxmlformats.org/officeDocument/2006/relationships/chart" Target="../charts/chart23.xml"/></Relationships>
</file>

<file path=ppt/slideLayouts/_rels/slideLayout25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slideMaster" Target="../slideMasters/slideMaster13.xml"/><Relationship Id="rId1" Type="http://schemas.openxmlformats.org/officeDocument/2006/relationships/tags" Target="../tags/tag176.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2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3.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7.xml"/></Relationships>
</file>

<file path=ppt/slideLayouts/_rels/slideLayout260.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77.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2.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78.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264.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79.xml"/></Relationships>
</file>

<file path=ppt/slideLayouts/_rels/slideLayout265.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80.xml"/></Relationships>
</file>

<file path=ppt/slideLayouts/_rels/slideLayout266.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81.xml"/></Relationships>
</file>

<file path=ppt/slideLayouts/_rels/slideLayout267.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8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8.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3.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83.xml"/></Relationships>
</file>

<file path=ppt/slideLayouts/_rels/slideLayout274.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84.xml"/></Relationships>
</file>

<file path=ppt/slideLayouts/_rels/slideLayout275.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85.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1.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2.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3.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4.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5.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6.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7.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8.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9.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0.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1.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2.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3.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4.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5.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6.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7.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8.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9.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5.xml"/><Relationship Id="rId1" Type="http://schemas.openxmlformats.org/officeDocument/2006/relationships/tags" Target="../tags/tag40.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41.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42.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43.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44.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45.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46.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47.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48.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49.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0.xml"/></Relationships>
</file>

<file path=ppt/slideLayouts/_rels/slideLayout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chart" Target="../charts/chart2.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1.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2.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3.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4.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5.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6.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7.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8.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9.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60.xml"/></Relationships>
</file>

<file path=ppt/slideLayouts/_rels/slideLayout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61.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62.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63.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64.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65.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66.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67.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68.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69.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71.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72.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73.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74.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75.xml"/></Relationships>
</file>

<file path=ppt/slideLayouts/_rels/slideLayout8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Master" Target="../slideMasters/slideMaster7.xml"/><Relationship Id="rId1" Type="http://schemas.openxmlformats.org/officeDocument/2006/relationships/tags" Target="../tags/tag76.xml"/><Relationship Id="rId4" Type="http://schemas.openxmlformats.org/officeDocument/2006/relationships/chart" Target="../charts/chart5.xml"/></Relationships>
</file>

<file path=ppt/slideLayouts/_rels/slideLayout8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Master" Target="../slideMasters/slideMaster7.xml"/><Relationship Id="rId1" Type="http://schemas.openxmlformats.org/officeDocument/2006/relationships/tags" Target="../tags/tag7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78.xml"/></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79.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80.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8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10 May, 2017</a:t>
            </a:fld>
            <a:endParaRPr lang="en-GB" dirty="0"/>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Simple layouts</a:t>
            </a:r>
          </a:p>
        </p:txBody>
      </p:sp>
      <p:grpSp>
        <p:nvGrpSpPr>
          <p:cNvPr id="7" name="Group 6"/>
          <p:cNvGrpSpPr/>
          <p:nvPr userDrawn="1"/>
        </p:nvGrpSpPr>
        <p:grpSpPr>
          <a:xfrm>
            <a:off x="-903285"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198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Content slide 2">
    <p:spTree>
      <p:nvGrpSpPr>
        <p:cNvPr id="1" name=""/>
        <p:cNvGrpSpPr/>
        <p:nvPr/>
      </p:nvGrpSpPr>
      <p:grpSpPr>
        <a:xfrm>
          <a:off x="0" y="0"/>
          <a:ext cx="0" cy="0"/>
          <a:chOff x="0" y="0"/>
          <a:chExt cx="0" cy="0"/>
        </a:xfrm>
      </p:grpSpPr>
      <p:sp>
        <p:nvSpPr>
          <p:cNvPr id="16" name="Title 1" descr="Ideally your title should fit on one line." title="Slide title"/>
          <p:cNvSpPr>
            <a:spLocks noGrp="1"/>
          </p:cNvSpPr>
          <p:nvPr>
            <p:ph type="title"/>
          </p:nvPr>
        </p:nvSpPr>
        <p:spPr>
          <a:xfrm>
            <a:off x="376240" y="-1"/>
            <a:ext cx="6973887" cy="1080000"/>
          </a:xfrm>
        </p:spPr>
        <p:txBody>
          <a:bodyPr/>
          <a:lstStyle/>
          <a:p>
            <a:r>
              <a:rPr lang="en-US" dirty="0"/>
              <a:t>Click to edit Master title style</a:t>
            </a:r>
            <a:endParaRPr lang="en-GB" dirty="0"/>
          </a:p>
        </p:txBody>
      </p:sp>
      <p:sp>
        <p:nvSpPr>
          <p:cNvPr id="19" name="Text Placeholder 3"/>
          <p:cNvSpPr>
            <a:spLocks noGrp="1"/>
          </p:cNvSpPr>
          <p:nvPr>
            <p:ph type="body" sz="quarter" idx="10"/>
          </p:nvPr>
        </p:nvSpPr>
        <p:spPr>
          <a:xfrm>
            <a:off x="0" y="1860550"/>
            <a:ext cx="6877050" cy="2647950"/>
          </a:xfrm>
          <a:solidFill>
            <a:srgbClr val="00539B">
              <a:alpha val="74902"/>
            </a:srgbClr>
          </a:solidFill>
        </p:spPr>
        <p:txBody>
          <a:bodyPr lIns="360000" tIns="144000" bIns="72000">
            <a:normAutofit/>
          </a:bodyPr>
          <a:lstStyle>
            <a:lvl1pPr>
              <a:spcAft>
                <a:spcPts val="600"/>
              </a:spcAft>
              <a:defRPr sz="2000" b="0">
                <a:solidFill>
                  <a:schemeClr val="bg1"/>
                </a:solidFill>
              </a:defRPr>
            </a:lvl1pPr>
            <a:lvl2pPr marL="0" indent="0">
              <a:spcAft>
                <a:spcPts val="600"/>
              </a:spcAft>
              <a:buFontTx/>
              <a:buNone/>
              <a:defRPr sz="2000">
                <a:solidFill>
                  <a:schemeClr val="bg1"/>
                </a:solidFill>
              </a:defRPr>
            </a:lvl2pPr>
            <a:lvl3pPr>
              <a:spcAft>
                <a:spcPts val="600"/>
              </a:spcAft>
              <a:defRPr sz="2000">
                <a:solidFill>
                  <a:schemeClr val="bg1"/>
                </a:solidFill>
              </a:defRPr>
            </a:lvl3pPr>
            <a:lvl4pPr>
              <a:spcAft>
                <a:spcPts val="600"/>
              </a:spcAft>
              <a:defRPr sz="2000">
                <a:solidFill>
                  <a:schemeClr val="bg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Picture Placeholder 2"/>
          <p:cNvSpPr>
            <a:spLocks noGrp="1"/>
          </p:cNvSpPr>
          <p:nvPr>
            <p:ph type="pic" sz="quarter" idx="11"/>
          </p:nvPr>
        </p:nvSpPr>
        <p:spPr>
          <a:xfrm>
            <a:off x="1" y="1092205"/>
            <a:ext cx="9142413" cy="5383213"/>
          </a:xfrm>
          <a:noFill/>
          <a:ln>
            <a:noFill/>
          </a:ln>
        </p:spPr>
        <p:txBody>
          <a:bodyPr/>
          <a:lstStyle/>
          <a:p>
            <a:endParaRPr lang="en-GB"/>
          </a:p>
        </p:txBody>
      </p:sp>
    </p:spTree>
    <p:extLst>
      <p:ext uri="{BB962C8B-B14F-4D97-AF65-F5344CB8AC3E}">
        <p14:creationId xmlns:p14="http://schemas.microsoft.com/office/powerpoint/2010/main" val="3802374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160587"/>
            <a:ext cx="7717349" cy="4310063"/>
          </a:xfrm>
          <a:prstGeom prst="round2SameRect">
            <a:avLst>
              <a:gd name="adj1" fmla="val 6208"/>
              <a:gd name="adj2" fmla="val 0"/>
            </a:avLst>
          </a:prstGeom>
        </p:spPr>
        <p:txBody>
          <a:bodyPr/>
          <a:lstStyle/>
          <a:p>
            <a:pPr lvl="0"/>
            <a:r>
              <a:rPr lang="en-US" noProof="0" dirty="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solidFill>
                  <a:srgbClr val="00539B"/>
                </a:solidFill>
              </a:rPr>
              <a:pPr/>
              <a:t>10 May, 2017</a:t>
            </a:fld>
            <a:endParaRPr lang="en-GB" dirty="0">
              <a:solidFill>
                <a:srgbClr val="00539B"/>
              </a:solidFill>
            </a:endParaRPr>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30470482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19127" y="292100"/>
            <a:ext cx="6391275" cy="635001"/>
          </a:xfrm>
        </p:spPr>
        <p:txBody>
          <a:bodyPr/>
          <a:lstStyle/>
          <a:p>
            <a:r>
              <a:rPr lang="en-US"/>
              <a:t>Click to edit Master title style</a:t>
            </a:r>
            <a:endParaRPr lang="en-GB"/>
          </a:p>
        </p:txBody>
      </p:sp>
      <p:sp>
        <p:nvSpPr>
          <p:cNvPr id="3" name="Content Placeholder 2"/>
          <p:cNvSpPr>
            <a:spLocks noGrp="1"/>
          </p:cNvSpPr>
          <p:nvPr>
            <p:ph sz="half" idx="1"/>
          </p:nvPr>
        </p:nvSpPr>
        <p:spPr>
          <a:xfrm>
            <a:off x="966788" y="1546226"/>
            <a:ext cx="3656012" cy="4938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775200" y="1546225"/>
            <a:ext cx="3657600" cy="23923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775200" y="4090989"/>
            <a:ext cx="3657600" cy="2393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dt" sz="half" idx="10"/>
          </p:nvPr>
        </p:nvSpPr>
        <p:spPr>
          <a:xfrm>
            <a:off x="719136" y="6479999"/>
            <a:ext cx="1871664" cy="378001"/>
          </a:xfrm>
          <a:prstGeom prst="rect">
            <a:avLst/>
          </a:prstGeom>
        </p:spPr>
        <p:txBody>
          <a:bodyPr/>
          <a:lstStyle>
            <a:lvl1pPr>
              <a:defRPr/>
            </a:lvl1pPr>
          </a:lstStyle>
          <a:p>
            <a:pPr>
              <a:defRPr/>
            </a:pPr>
            <a:fld id="{B76A9FA5-1F3F-4F75-A77C-AE72E1C6C399}" type="datetime3">
              <a:rPr lang="en-GB" smtClean="0">
                <a:solidFill>
                  <a:srgbClr val="00539B"/>
                </a:solidFill>
              </a:rPr>
              <a:pPr>
                <a:defRPr/>
              </a:pPr>
              <a:t>10 May, 2017</a:t>
            </a:fld>
            <a:endParaRPr lang="en-GB">
              <a:solidFill>
                <a:srgbClr val="00539B"/>
              </a:solidFill>
            </a:endParaRPr>
          </a:p>
        </p:txBody>
      </p:sp>
    </p:spTree>
    <p:extLst>
      <p:ext uri="{BB962C8B-B14F-4D97-AF65-F5344CB8AC3E}">
        <p14:creationId xmlns:p14="http://schemas.microsoft.com/office/powerpoint/2010/main" val="23143099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dirty="0"/>
              <a:t>Click to edit Master title style</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10 May, 2017</a:t>
            </a:fld>
            <a:endParaRPr lang="en-GB" dirty="0">
              <a:solidFill>
                <a:srgbClr val="00539B"/>
              </a:solidFill>
            </a:endParaRPr>
          </a:p>
        </p:txBody>
      </p:sp>
      <p:sp>
        <p:nvSpPr>
          <p:cNvPr id="57"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endParaRPr dirty="0">
              <a:solidFill>
                <a:srgbClr val="00539B"/>
              </a:solidFill>
            </a:endParaRP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77341332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Manufacturing Sector">
    <p:spTree>
      <p:nvGrpSpPr>
        <p:cNvPr id="1" name=""/>
        <p:cNvGrpSpPr/>
        <p:nvPr/>
      </p:nvGrpSpPr>
      <p:grpSpPr>
        <a:xfrm>
          <a:off x="0" y="0"/>
          <a:ext cx="0" cy="0"/>
          <a:chOff x="0" y="0"/>
          <a:chExt cx="0" cy="0"/>
        </a:xfrm>
      </p:grpSpPr>
      <p:sp>
        <p:nvSpPr>
          <p:cNvPr id="5" name="Picture Placeholder 4"/>
          <p:cNvSpPr>
            <a:spLocks noGrp="1"/>
          </p:cNvSpPr>
          <p:nvPr>
            <p:ph type="pic" sz="quarter" idx="25"/>
          </p:nvPr>
        </p:nvSpPr>
        <p:spPr>
          <a:xfrm>
            <a:off x="-3175" y="1085850"/>
            <a:ext cx="9144000" cy="5391150"/>
          </a:xfrm>
        </p:spPr>
        <p:txBody>
          <a:bodyPr/>
          <a:lstStyle/>
          <a:p>
            <a:endParaRPr lang="en-GB"/>
          </a:p>
        </p:txBody>
      </p:sp>
      <p:cxnSp>
        <p:nvCxnSpPr>
          <p:cNvPr id="58" name="Straight Connector 57"/>
          <p:cNvCxnSpPr/>
          <p:nvPr userDrawn="1"/>
        </p:nvCxnSpPr>
        <p:spPr bwMode="auto">
          <a:xfrm>
            <a:off x="-3175"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quarter" idx="28" hasCustomPrompt="1"/>
          </p:nvPr>
        </p:nvSpPr>
        <p:spPr>
          <a:xfrm>
            <a:off x="431800" y="2066925"/>
            <a:ext cx="8397875" cy="4095750"/>
          </a:xfrm>
          <a:solidFill>
            <a:srgbClr val="FFFFFF">
              <a:alpha val="85098"/>
            </a:srgbClr>
          </a:solidFill>
          <a:ln>
            <a:solidFill>
              <a:schemeClr val="tx2">
                <a:lumMod val="50000"/>
              </a:schemeClr>
            </a:solidFill>
          </a:ln>
        </p:spPr>
        <p:txBody>
          <a:bodyPr/>
          <a:lstStyle>
            <a:lvl5pPr>
              <a:defRPr>
                <a:solidFill>
                  <a:schemeClr val="bg1">
                    <a:lumMod val="95000"/>
                  </a:schemeClr>
                </a:solidFill>
              </a:defRPr>
            </a:lvl5pPr>
          </a:lstStyle>
          <a:p>
            <a:pPr lvl="4"/>
            <a:r>
              <a:rPr lang="en-GB" dirty="0"/>
              <a:t>.</a:t>
            </a:r>
          </a:p>
        </p:txBody>
      </p:sp>
      <p:sp>
        <p:nvSpPr>
          <p:cNvPr id="2" name="Title 1"/>
          <p:cNvSpPr>
            <a:spLocks noGrp="1"/>
          </p:cNvSpPr>
          <p:nvPr>
            <p:ph type="title"/>
          </p:nvPr>
        </p:nvSpPr>
        <p:spPr>
          <a:xfrm>
            <a:off x="430213" y="0"/>
            <a:ext cx="6626225" cy="1000125"/>
          </a:xfrm>
        </p:spPr>
        <p:txBody>
          <a:bodyPr>
            <a:normAutofit/>
          </a:bodyPr>
          <a:lstStyle>
            <a:lvl1pPr>
              <a:defRPr sz="2600" b="1">
                <a:latin typeface="Franklin Gothic Book" panose="020B0503020102020204" pitchFamily="34" charset="0"/>
              </a:defRPr>
            </a:lvl1pPr>
          </a:lstStyle>
          <a:p>
            <a:r>
              <a:rPr lang="en-GB" dirty="0"/>
              <a:t>Click to edit Master title style</a:t>
            </a:r>
            <a:endParaRPr lang="en-US" dirty="0"/>
          </a:p>
        </p:txBody>
      </p:sp>
      <p:sp>
        <p:nvSpPr>
          <p:cNvPr id="59" name="Date Placeholder 2"/>
          <p:cNvSpPr>
            <a:spLocks noGrp="1"/>
          </p:cNvSpPr>
          <p:nvPr>
            <p:ph type="dt" sz="half" idx="19"/>
          </p:nvPr>
        </p:nvSpPr>
        <p:spPr/>
        <p:txBody>
          <a:bodyPr/>
          <a:lstStyle>
            <a:lvl1pPr>
              <a:defRPr/>
            </a:lvl1pPr>
          </a:lstStyle>
          <a:p>
            <a:pPr>
              <a:defRPr/>
            </a:pPr>
            <a:fld id="{BD8F3993-6216-4D17-BE74-AA1F1B422795}" type="datetime3">
              <a:rPr lang="en-GB" smtClean="0">
                <a:solidFill>
                  <a:srgbClr val="00539B"/>
                </a:solidFill>
              </a:rPr>
              <a:pPr>
                <a:defRPr/>
              </a:pPr>
              <a:t>10 May, 2017</a:t>
            </a:fld>
            <a:endParaRPr lang="en-GB" dirty="0">
              <a:solidFill>
                <a:srgbClr val="00539B"/>
              </a:solidFill>
            </a:endParaRPr>
          </a:p>
        </p:txBody>
      </p:sp>
      <p:sp>
        <p:nvSpPr>
          <p:cNvPr id="60" name="Footer Placeholder 3"/>
          <p:cNvSpPr>
            <a:spLocks noGrp="1"/>
          </p:cNvSpPr>
          <p:nvPr>
            <p:ph type="ftr" sz="quarter" idx="20"/>
          </p:nvPr>
        </p:nvSpPr>
        <p:spPr/>
        <p:txBody>
          <a:bodyPr/>
          <a:lstStyle>
            <a:lvl1pPr>
              <a:defRPr/>
            </a:lvl1pPr>
          </a:lstStyle>
          <a:p>
            <a:pPr>
              <a:defRPr/>
            </a:pPr>
            <a:endParaRPr dirty="0"/>
          </a:p>
        </p:txBody>
      </p:sp>
      <p:sp>
        <p:nvSpPr>
          <p:cNvPr id="62" name="Slide Number Placeholder 4"/>
          <p:cNvSpPr>
            <a:spLocks noGrp="1"/>
          </p:cNvSpPr>
          <p:nvPr>
            <p:ph type="sldNum" sz="quarter" idx="21"/>
          </p:nvPr>
        </p:nvSpPr>
        <p:spPr>
          <a:xfrm>
            <a:off x="8278813" y="6480175"/>
            <a:ext cx="360362" cy="377825"/>
          </a:xfrm>
        </p:spPr>
        <p:txBody>
          <a:bodyPr/>
          <a:lstStyle>
            <a:lvl1pPr>
              <a:defRPr/>
            </a:lvl1pPr>
          </a:lstStyle>
          <a:p>
            <a:pPr>
              <a:defRPr/>
            </a:pPr>
            <a:fld id="{610D1BB7-02E1-4FDC-BFA2-03D69CCB4700}" type="slidenum">
              <a:rPr lang="en-GB">
                <a:solidFill>
                  <a:srgbClr val="00539B"/>
                </a:solidFill>
              </a:rPr>
              <a:pPr>
                <a:defRPr/>
              </a:pPr>
              <a:t>‹#›</a:t>
            </a:fld>
            <a:endParaRPr lang="en-GB">
              <a:solidFill>
                <a:srgbClr val="00539B"/>
              </a:solidFill>
            </a:endParaRPr>
          </a:p>
        </p:txBody>
      </p:sp>
      <p:sp>
        <p:nvSpPr>
          <p:cNvPr id="7" name="Text Placeholder 6"/>
          <p:cNvSpPr>
            <a:spLocks noGrp="1"/>
          </p:cNvSpPr>
          <p:nvPr>
            <p:ph type="body" sz="quarter" idx="27"/>
          </p:nvPr>
        </p:nvSpPr>
        <p:spPr>
          <a:xfrm rot="5400000">
            <a:off x="-967173" y="2199198"/>
            <a:ext cx="2217045" cy="330074"/>
          </a:xfrm>
          <a:solidFill>
            <a:srgbClr val="00539B">
              <a:alpha val="80000"/>
            </a:srgbClr>
          </a:solidFill>
          <a:ln>
            <a:noFill/>
          </a:ln>
        </p:spPr>
        <p:txBody>
          <a:bodyPr wrap="square" tIns="72000" bIns="72000" rtlCol="0" anchor="ctr" anchorCtr="0">
            <a:spAutoFit/>
          </a:bodyPr>
          <a:lstStyle>
            <a:lvl1pPr>
              <a:defRPr lang="en-US" sz="1200" dirty="0" smtClean="0">
                <a:solidFill>
                  <a:schemeClr val="bg1"/>
                </a:solidFill>
                <a:latin typeface="Franklin Gothic Book" panose="020B0503020102020204" pitchFamily="34" charset="0"/>
                <a:cs typeface="+mn-cs"/>
              </a:defRPr>
            </a:lvl1pPr>
            <a:lvl2pPr>
              <a:defRPr lang="en-US" sz="1000" dirty="0" smtClean="0">
                <a:solidFill>
                  <a:schemeClr val="bg1"/>
                </a:solidFill>
                <a:latin typeface="Arial" pitchFamily="34" charset="0"/>
                <a:ea typeface="ＭＳ Ｐゴシック" pitchFamily="34" charset="-128"/>
                <a:cs typeface="+mn-cs"/>
              </a:defRPr>
            </a:lvl2pPr>
            <a:lvl3pPr>
              <a:defRPr lang="en-US" sz="1000" dirty="0" smtClean="0">
                <a:solidFill>
                  <a:schemeClr val="bg1"/>
                </a:solidFill>
                <a:latin typeface="Arial" pitchFamily="34" charset="0"/>
                <a:ea typeface="ＭＳ Ｐゴシック" pitchFamily="34" charset="-128"/>
                <a:cs typeface="+mn-cs"/>
              </a:defRPr>
            </a:lvl3pPr>
            <a:lvl4pPr>
              <a:defRPr lang="en-US" sz="1000" dirty="0" smtClean="0">
                <a:solidFill>
                  <a:schemeClr val="bg1"/>
                </a:solidFill>
                <a:latin typeface="Arial" pitchFamily="34" charset="0"/>
                <a:ea typeface="ＭＳ Ｐゴシック" pitchFamily="34" charset="-128"/>
                <a:cs typeface="+mn-cs"/>
              </a:defRPr>
            </a:lvl4pPr>
            <a:lvl5pPr>
              <a:defRPr lang="en-GB" sz="1000" dirty="0">
                <a:solidFill>
                  <a:schemeClr val="bg1"/>
                </a:solidFill>
                <a:ea typeface="ＭＳ Ｐゴシック" pitchFamily="34" charset="-128"/>
                <a:cs typeface="+mn-cs"/>
              </a:defRPr>
            </a:lvl5pPr>
          </a:lstStyle>
          <a:p>
            <a:pPr lvl="0" algn="ctr">
              <a:spcAft>
                <a:spcPct val="0"/>
              </a:spcAft>
            </a:pPr>
            <a:r>
              <a:rPr lang="en-US" dirty="0"/>
              <a:t>Click to edit Master text styles</a:t>
            </a:r>
          </a:p>
        </p:txBody>
      </p:sp>
      <p:sp>
        <p:nvSpPr>
          <p:cNvPr id="6" name="Content Placeholder 5"/>
          <p:cNvSpPr>
            <a:spLocks noGrp="1"/>
          </p:cNvSpPr>
          <p:nvPr>
            <p:ph sz="quarter" idx="26"/>
          </p:nvPr>
        </p:nvSpPr>
        <p:spPr>
          <a:xfrm>
            <a:off x="592138" y="2305051"/>
            <a:ext cx="3808412" cy="3752850"/>
          </a:xfrm>
        </p:spPr>
        <p:txBody>
          <a:bodyPr>
            <a:noAutofit/>
          </a:bodyPr>
          <a:lstStyle>
            <a:lvl1pPr marL="0" indent="0">
              <a:spcBef>
                <a:spcPts val="600"/>
              </a:spcBef>
              <a:spcAft>
                <a:spcPts val="600"/>
              </a:spcAft>
              <a:defRPr sz="1100" b="1">
                <a:solidFill>
                  <a:schemeClr val="accent1"/>
                </a:solidFill>
              </a:defRPr>
            </a:lvl1pPr>
            <a:lvl2pPr marL="0" indent="0">
              <a:spcAft>
                <a:spcPts val="0"/>
              </a:spcAft>
              <a:buNone/>
              <a:defRPr sz="1000">
                <a:solidFill>
                  <a:schemeClr val="tx1"/>
                </a:solidFill>
              </a:defRPr>
            </a:lvl2pPr>
          </a:lstStyle>
          <a:p>
            <a:pPr lvl="0"/>
            <a:r>
              <a:rPr lang="en-US" dirty="0"/>
              <a:t>Click to edit Master text styles</a:t>
            </a:r>
          </a:p>
          <a:p>
            <a:pPr lvl="1"/>
            <a:r>
              <a:rPr lang="en-US" dirty="0"/>
              <a:t>Click to edit text</a:t>
            </a:r>
          </a:p>
        </p:txBody>
      </p:sp>
      <p:sp>
        <p:nvSpPr>
          <p:cNvPr id="12" name="Picture Placeholder 4"/>
          <p:cNvSpPr>
            <a:spLocks noGrp="1"/>
          </p:cNvSpPr>
          <p:nvPr>
            <p:ph type="pic" sz="quarter" idx="29"/>
          </p:nvPr>
        </p:nvSpPr>
        <p:spPr>
          <a:xfrm>
            <a:off x="4600575" y="2305050"/>
            <a:ext cx="4086225" cy="2462893"/>
          </a:xfrm>
        </p:spPr>
        <p:txBody>
          <a:bodyPr/>
          <a:lstStyle/>
          <a:p>
            <a:endParaRPr lang="en-GB"/>
          </a:p>
        </p:txBody>
      </p:sp>
    </p:spTree>
    <p:extLst>
      <p:ext uri="{BB962C8B-B14F-4D97-AF65-F5344CB8AC3E}">
        <p14:creationId xmlns:p14="http://schemas.microsoft.com/office/powerpoint/2010/main" val="334830421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2_NEW 1 Single column layout with icon">
    <p:spTree>
      <p:nvGrpSpPr>
        <p:cNvPr id="1" name=""/>
        <p:cNvGrpSpPr/>
        <p:nvPr/>
      </p:nvGrpSpPr>
      <p:grpSpPr>
        <a:xfrm>
          <a:off x="0" y="0"/>
          <a:ext cx="0" cy="0"/>
          <a:chOff x="0" y="0"/>
          <a:chExt cx="0" cy="0"/>
        </a:xfrm>
      </p:grpSpPr>
      <p:sp>
        <p:nvSpPr>
          <p:cNvPr id="2" name="Title 1"/>
          <p:cNvSpPr>
            <a:spLocks noGrp="1"/>
          </p:cNvSpPr>
          <p:nvPr>
            <p:ph type="title"/>
          </p:nvPr>
        </p:nvSpPr>
        <p:spPr>
          <a:xfrm>
            <a:off x="376239" y="0"/>
            <a:ext cx="697388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86D9F1D-581E-414B-91F4-46E69330FAF5}"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1443210" y="2058988"/>
            <a:ext cx="7405515" cy="4042529"/>
          </a:xfrm>
        </p:spPr>
        <p:txBody>
          <a:bodyPr/>
          <a:lstStyle>
            <a:lvl1pPr>
              <a:defRPr>
                <a:solidFill>
                  <a:schemeClr val="accent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Picture Placeholder 3"/>
          <p:cNvSpPr>
            <a:spLocks noGrp="1"/>
          </p:cNvSpPr>
          <p:nvPr>
            <p:ph type="pic" sz="quarter" idx="13"/>
          </p:nvPr>
        </p:nvSpPr>
        <p:spPr>
          <a:xfrm>
            <a:off x="376238" y="2058988"/>
            <a:ext cx="904549" cy="904549"/>
          </a:xfrm>
        </p:spPr>
        <p:txBody>
          <a:bodyPr/>
          <a:lstStyle/>
          <a:p>
            <a:endParaRPr lang="en-GB"/>
          </a:p>
        </p:txBody>
      </p:sp>
      <p:sp>
        <p:nvSpPr>
          <p:cNvPr id="10" name="Text Placeholder 4"/>
          <p:cNvSpPr>
            <a:spLocks noGrp="1"/>
          </p:cNvSpPr>
          <p:nvPr>
            <p:ph type="body" sz="quarter" idx="24"/>
          </p:nvPr>
        </p:nvSpPr>
        <p:spPr>
          <a:xfrm>
            <a:off x="376239" y="5838825"/>
            <a:ext cx="8472485" cy="262692"/>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10573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5_NEW 2 column layout with icons">
    <p:spTree>
      <p:nvGrpSpPr>
        <p:cNvPr id="1" name=""/>
        <p:cNvGrpSpPr/>
        <p:nvPr/>
      </p:nvGrpSpPr>
      <p:grpSpPr>
        <a:xfrm>
          <a:off x="0" y="0"/>
          <a:ext cx="0" cy="0"/>
          <a:chOff x="0" y="0"/>
          <a:chExt cx="0" cy="0"/>
        </a:xfrm>
      </p:grpSpPr>
      <p:sp>
        <p:nvSpPr>
          <p:cNvPr id="2" name="Title 1"/>
          <p:cNvSpPr>
            <a:spLocks noGrp="1"/>
          </p:cNvSpPr>
          <p:nvPr>
            <p:ph type="title"/>
          </p:nvPr>
        </p:nvSpPr>
        <p:spPr>
          <a:xfrm>
            <a:off x="376238" y="0"/>
            <a:ext cx="696099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8800EEA9-DB78-4218-AEA2-98CF4203A652}"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1443210" y="2058988"/>
            <a:ext cx="2968453" cy="3779837"/>
          </a:xfrm>
        </p:spPr>
        <p:txBody>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3" name="Text Placeholder 4"/>
          <p:cNvSpPr>
            <a:spLocks noGrp="1"/>
          </p:cNvSpPr>
          <p:nvPr>
            <p:ph type="body" sz="quarter" idx="15" hasCustomPrompt="1"/>
          </p:nvPr>
        </p:nvSpPr>
        <p:spPr>
          <a:xfrm>
            <a:off x="5649913" y="2058988"/>
            <a:ext cx="3173798" cy="3779837"/>
          </a:xfrm>
        </p:spPr>
        <p:txBody>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Picture Placeholder 3"/>
          <p:cNvSpPr>
            <a:spLocks noGrp="1"/>
          </p:cNvSpPr>
          <p:nvPr>
            <p:ph type="pic" sz="quarter" idx="13"/>
          </p:nvPr>
        </p:nvSpPr>
        <p:spPr>
          <a:xfrm>
            <a:off x="376238" y="2058988"/>
            <a:ext cx="904549" cy="904549"/>
          </a:xfrm>
        </p:spPr>
        <p:txBody>
          <a:bodyPr/>
          <a:lstStyle/>
          <a:p>
            <a:endParaRPr lang="en-GB"/>
          </a:p>
        </p:txBody>
      </p:sp>
      <p:sp>
        <p:nvSpPr>
          <p:cNvPr id="26" name="Picture Placeholder 3"/>
          <p:cNvSpPr>
            <a:spLocks noGrp="1"/>
          </p:cNvSpPr>
          <p:nvPr>
            <p:ph type="pic" sz="quarter" idx="16"/>
          </p:nvPr>
        </p:nvSpPr>
        <p:spPr>
          <a:xfrm>
            <a:off x="4571203" y="2058988"/>
            <a:ext cx="904549" cy="904549"/>
          </a:xfrm>
        </p:spPr>
        <p:txBody>
          <a:bodyPr/>
          <a:lstStyle/>
          <a:p>
            <a:endParaRPr lang="en-GB"/>
          </a:p>
        </p:txBody>
      </p:sp>
      <p:sp>
        <p:nvSpPr>
          <p:cNvPr id="12" name="Text Placeholder 4"/>
          <p:cNvSpPr>
            <a:spLocks noGrp="1"/>
          </p:cNvSpPr>
          <p:nvPr>
            <p:ph type="body" sz="quarter" idx="21"/>
          </p:nvPr>
        </p:nvSpPr>
        <p:spPr>
          <a:xfrm>
            <a:off x="4587875" y="5838825"/>
            <a:ext cx="4260850"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
        <p:nvSpPr>
          <p:cNvPr id="13" name="Text Placeholder 4"/>
          <p:cNvSpPr>
            <a:spLocks noGrp="1"/>
          </p:cNvSpPr>
          <p:nvPr>
            <p:ph type="body" sz="quarter" idx="24"/>
          </p:nvPr>
        </p:nvSpPr>
        <p:spPr>
          <a:xfrm>
            <a:off x="376238" y="5838825"/>
            <a:ext cx="4094163"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039706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New blank layout2">
    <p:spTree>
      <p:nvGrpSpPr>
        <p:cNvPr id="1" name=""/>
        <p:cNvGrpSpPr/>
        <p:nvPr/>
      </p:nvGrpSpPr>
      <p:grpSpPr>
        <a:xfrm>
          <a:off x="0" y="0"/>
          <a:ext cx="0" cy="0"/>
          <a:chOff x="0" y="0"/>
          <a:chExt cx="0" cy="0"/>
        </a:xfrm>
      </p:grpSpPr>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1A2E4054-2B6F-4579-B9FB-6032CED681C3}"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Rectangle 2"/>
          <p:cNvSpPr/>
          <p:nvPr userDrawn="1"/>
        </p:nvSpPr>
        <p:spPr>
          <a:xfrm>
            <a:off x="0" y="-2"/>
            <a:ext cx="9144000" cy="685800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solidFill>
                <a:srgbClr val="FFFFFF"/>
              </a:solidFill>
            </a:endParaRPr>
          </a:p>
        </p:txBody>
      </p:sp>
    </p:spTree>
    <p:extLst>
      <p:ext uri="{BB962C8B-B14F-4D97-AF65-F5344CB8AC3E}">
        <p14:creationId xmlns:p14="http://schemas.microsoft.com/office/powerpoint/2010/main" val="406203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10 May, 2017</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a:defRPr>
            </a:lvl1pPr>
          </a:lstStyle>
          <a:p>
            <a:endParaRPr>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solidFill>
                  <a:srgbClr val="FFFFFF"/>
                </a:solidFill>
                <a:latin typeface="Franklin Gothic Book"/>
              </a:rPr>
              <a:t>Simple layouts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0760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NEW 2 column layout with icons">
    <p:spTree>
      <p:nvGrpSpPr>
        <p:cNvPr id="1" name=""/>
        <p:cNvGrpSpPr/>
        <p:nvPr/>
      </p:nvGrpSpPr>
      <p:grpSpPr>
        <a:xfrm>
          <a:off x="0" y="0"/>
          <a:ext cx="0" cy="0"/>
          <a:chOff x="0" y="0"/>
          <a:chExt cx="0" cy="0"/>
        </a:xfrm>
      </p:grpSpPr>
      <p:sp>
        <p:nvSpPr>
          <p:cNvPr id="2" name="Title 1"/>
          <p:cNvSpPr>
            <a:spLocks noGrp="1"/>
          </p:cNvSpPr>
          <p:nvPr>
            <p:ph type="title"/>
          </p:nvPr>
        </p:nvSpPr>
        <p:spPr>
          <a:xfrm>
            <a:off x="376238" y="0"/>
            <a:ext cx="696099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24" name="Picture Placeholder 3"/>
          <p:cNvSpPr>
            <a:spLocks noGrp="1"/>
          </p:cNvSpPr>
          <p:nvPr>
            <p:ph type="pic" sz="quarter" idx="13"/>
          </p:nvPr>
        </p:nvSpPr>
        <p:spPr>
          <a:xfrm>
            <a:off x="376238" y="2058988"/>
            <a:ext cx="904549" cy="904549"/>
          </a:xfrm>
        </p:spPr>
        <p:txBody>
          <a:bodyPr/>
          <a:lstStyle/>
          <a:p>
            <a:endParaRPr lang="en-GB" dirty="0"/>
          </a:p>
        </p:txBody>
      </p:sp>
      <p:sp>
        <p:nvSpPr>
          <p:cNvPr id="4" name="Text Placeholder 3"/>
          <p:cNvSpPr>
            <a:spLocks noGrp="1"/>
          </p:cNvSpPr>
          <p:nvPr>
            <p:ph type="body" sz="quarter" idx="21"/>
          </p:nvPr>
        </p:nvSpPr>
        <p:spPr>
          <a:xfrm>
            <a:off x="1421449" y="2049463"/>
            <a:ext cx="3127993" cy="1884362"/>
          </a:xfrm>
        </p:spPr>
        <p:txBody>
          <a:bodyPr>
            <a:noAutofit/>
          </a:bodyPr>
          <a:lstStyle>
            <a:lvl1pPr>
              <a:spcAft>
                <a:spcPts val="300"/>
              </a:spcAft>
              <a:defRPr>
                <a:solidFill>
                  <a:schemeClr val="accent1"/>
                </a:solidFill>
              </a:defRPr>
            </a:lvl1pPr>
            <a:lvl2pPr>
              <a:spcAft>
                <a:spcPts val="0"/>
              </a:spcAft>
              <a:buClr>
                <a:schemeClr val="tx1"/>
              </a:buClr>
              <a:defRPr sz="1000"/>
            </a:lvl2pPr>
            <a:lvl3pPr>
              <a:spcAft>
                <a:spcPts val="0"/>
              </a:spcAft>
              <a:defRPr sz="1000"/>
            </a:lvl3pPr>
            <a:lvl4pPr>
              <a:spcAft>
                <a:spcPts val="0"/>
              </a:spcAft>
              <a:defRPr sz="1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
        <p:nvSpPr>
          <p:cNvPr id="19" name="Picture Placeholder 3"/>
          <p:cNvSpPr>
            <a:spLocks noGrp="1"/>
          </p:cNvSpPr>
          <p:nvPr>
            <p:ph type="pic" sz="quarter" idx="22"/>
          </p:nvPr>
        </p:nvSpPr>
        <p:spPr>
          <a:xfrm>
            <a:off x="4673267" y="2068513"/>
            <a:ext cx="904549" cy="904549"/>
          </a:xfrm>
        </p:spPr>
        <p:txBody>
          <a:bodyPr/>
          <a:lstStyle/>
          <a:p>
            <a:endParaRPr lang="en-GB" dirty="0"/>
          </a:p>
        </p:txBody>
      </p:sp>
      <p:sp>
        <p:nvSpPr>
          <p:cNvPr id="20" name="Text Placeholder 3"/>
          <p:cNvSpPr>
            <a:spLocks noGrp="1"/>
          </p:cNvSpPr>
          <p:nvPr>
            <p:ph type="body" sz="quarter" idx="23"/>
          </p:nvPr>
        </p:nvSpPr>
        <p:spPr>
          <a:xfrm>
            <a:off x="5718478" y="2058987"/>
            <a:ext cx="3127993" cy="1874837"/>
          </a:xfrm>
        </p:spPr>
        <p:txBody>
          <a:bodyPr>
            <a:noAutofit/>
          </a:bodyPr>
          <a:lstStyle>
            <a:lvl1pPr>
              <a:spcAft>
                <a:spcPts val="300"/>
              </a:spcAft>
              <a:defRPr>
                <a:solidFill>
                  <a:schemeClr val="accent1"/>
                </a:solidFill>
              </a:defRPr>
            </a:lvl1pPr>
            <a:lvl2pPr>
              <a:spcAft>
                <a:spcPts val="0"/>
              </a:spcAft>
              <a:buClr>
                <a:schemeClr val="tx1"/>
              </a:buClr>
              <a:defRPr sz="1000"/>
            </a:lvl2pPr>
            <a:lvl3pPr>
              <a:spcAft>
                <a:spcPts val="0"/>
              </a:spcAft>
              <a:defRPr sz="1000"/>
            </a:lvl3pPr>
            <a:lvl4pPr>
              <a:spcAft>
                <a:spcPts val="0"/>
              </a:spcAft>
              <a:defRPr sz="1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
        <p:nvSpPr>
          <p:cNvPr id="21" name="Picture Placeholder 3"/>
          <p:cNvSpPr>
            <a:spLocks noGrp="1"/>
          </p:cNvSpPr>
          <p:nvPr>
            <p:ph type="pic" sz="quarter" idx="24"/>
          </p:nvPr>
        </p:nvSpPr>
        <p:spPr>
          <a:xfrm>
            <a:off x="376238" y="4115126"/>
            <a:ext cx="904549" cy="904549"/>
          </a:xfrm>
        </p:spPr>
        <p:txBody>
          <a:bodyPr/>
          <a:lstStyle/>
          <a:p>
            <a:endParaRPr lang="en-GB" dirty="0"/>
          </a:p>
        </p:txBody>
      </p:sp>
      <p:sp>
        <p:nvSpPr>
          <p:cNvPr id="22" name="Text Placeholder 3"/>
          <p:cNvSpPr>
            <a:spLocks noGrp="1"/>
          </p:cNvSpPr>
          <p:nvPr>
            <p:ph type="body" sz="quarter" idx="25"/>
          </p:nvPr>
        </p:nvSpPr>
        <p:spPr>
          <a:xfrm>
            <a:off x="1421449" y="4105601"/>
            <a:ext cx="3127993" cy="1999924"/>
          </a:xfrm>
        </p:spPr>
        <p:txBody>
          <a:bodyPr>
            <a:noAutofit/>
          </a:bodyPr>
          <a:lstStyle>
            <a:lvl1pPr>
              <a:spcAft>
                <a:spcPts val="300"/>
              </a:spcAft>
              <a:defRPr>
                <a:solidFill>
                  <a:schemeClr val="accent1"/>
                </a:solidFill>
              </a:defRPr>
            </a:lvl1pPr>
            <a:lvl2pPr>
              <a:spcAft>
                <a:spcPts val="0"/>
              </a:spcAft>
              <a:buClr>
                <a:schemeClr val="tx1"/>
              </a:buClr>
              <a:defRPr sz="1000"/>
            </a:lvl2pPr>
            <a:lvl3pPr>
              <a:spcAft>
                <a:spcPts val="0"/>
              </a:spcAft>
              <a:defRPr sz="1000"/>
            </a:lvl3pPr>
            <a:lvl4pPr>
              <a:spcAft>
                <a:spcPts val="0"/>
              </a:spcAft>
              <a:defRPr sz="1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
        <p:nvSpPr>
          <p:cNvPr id="25" name="Picture Placeholder 3"/>
          <p:cNvSpPr>
            <a:spLocks noGrp="1"/>
          </p:cNvSpPr>
          <p:nvPr>
            <p:ph type="pic" sz="quarter" idx="26"/>
          </p:nvPr>
        </p:nvSpPr>
        <p:spPr>
          <a:xfrm>
            <a:off x="4673267" y="4124651"/>
            <a:ext cx="904549" cy="904549"/>
          </a:xfrm>
        </p:spPr>
        <p:txBody>
          <a:bodyPr/>
          <a:lstStyle/>
          <a:p>
            <a:endParaRPr lang="en-GB" dirty="0"/>
          </a:p>
        </p:txBody>
      </p:sp>
      <p:sp>
        <p:nvSpPr>
          <p:cNvPr id="27" name="Text Placeholder 3"/>
          <p:cNvSpPr>
            <a:spLocks noGrp="1"/>
          </p:cNvSpPr>
          <p:nvPr>
            <p:ph type="body" sz="quarter" idx="27"/>
          </p:nvPr>
        </p:nvSpPr>
        <p:spPr>
          <a:xfrm>
            <a:off x="5718478" y="4115125"/>
            <a:ext cx="3127993" cy="1990399"/>
          </a:xfrm>
        </p:spPr>
        <p:txBody>
          <a:bodyPr>
            <a:noAutofit/>
          </a:bodyPr>
          <a:lstStyle>
            <a:lvl1pPr>
              <a:spcAft>
                <a:spcPts val="300"/>
              </a:spcAft>
              <a:defRPr>
                <a:solidFill>
                  <a:schemeClr val="accent1"/>
                </a:solidFill>
              </a:defRPr>
            </a:lvl1pPr>
            <a:lvl2pPr>
              <a:spcAft>
                <a:spcPts val="0"/>
              </a:spcAft>
              <a:buClr>
                <a:schemeClr val="tx1"/>
              </a:buClr>
              <a:defRPr sz="1000"/>
            </a:lvl2pPr>
            <a:lvl3pPr>
              <a:spcAft>
                <a:spcPts val="0"/>
              </a:spcAft>
              <a:defRPr sz="1000"/>
            </a:lvl3pPr>
            <a:lvl4pPr>
              <a:spcAft>
                <a:spcPts val="0"/>
              </a:spcAft>
              <a:defRPr sz="1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Tree>
    <p:extLst>
      <p:ext uri="{BB962C8B-B14F-4D97-AF65-F5344CB8AC3E}">
        <p14:creationId xmlns:p14="http://schemas.microsoft.com/office/powerpoint/2010/main" val="10392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NEW 4 column layout with icons">
    <p:spTree>
      <p:nvGrpSpPr>
        <p:cNvPr id="1" name=""/>
        <p:cNvGrpSpPr/>
        <p:nvPr/>
      </p:nvGrpSpPr>
      <p:grpSpPr>
        <a:xfrm>
          <a:off x="0" y="0"/>
          <a:ext cx="0" cy="0"/>
          <a:chOff x="0" y="0"/>
          <a:chExt cx="0" cy="0"/>
        </a:xfrm>
      </p:grpSpPr>
      <p:sp>
        <p:nvSpPr>
          <p:cNvPr id="2" name="Title 1"/>
          <p:cNvSpPr>
            <a:spLocks noGrp="1"/>
          </p:cNvSpPr>
          <p:nvPr>
            <p:ph type="title"/>
          </p:nvPr>
        </p:nvSpPr>
        <p:spPr>
          <a:xfrm>
            <a:off x="376238" y="0"/>
            <a:ext cx="696099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1443210" y="2058988"/>
            <a:ext cx="3127991" cy="4042529"/>
          </a:xfrm>
        </p:spPr>
        <p:txBody>
          <a:bodyPr>
            <a:normAutofit/>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3" name="Text Placeholder 4"/>
          <p:cNvSpPr>
            <a:spLocks noGrp="1"/>
          </p:cNvSpPr>
          <p:nvPr>
            <p:ph type="body" sz="quarter" idx="15" hasCustomPrompt="1"/>
          </p:nvPr>
        </p:nvSpPr>
        <p:spPr>
          <a:xfrm>
            <a:off x="5649913" y="2058988"/>
            <a:ext cx="3173798" cy="4042529"/>
          </a:xfrm>
        </p:spPr>
        <p:txBody>
          <a:bodyPr>
            <a:normAutofit/>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Picture Placeholder 3"/>
          <p:cNvSpPr>
            <a:spLocks noGrp="1"/>
          </p:cNvSpPr>
          <p:nvPr>
            <p:ph type="pic" sz="quarter" idx="13"/>
          </p:nvPr>
        </p:nvSpPr>
        <p:spPr>
          <a:xfrm>
            <a:off x="376238" y="2058988"/>
            <a:ext cx="904549" cy="904549"/>
          </a:xfrm>
        </p:spPr>
        <p:txBody>
          <a:bodyPr/>
          <a:lstStyle/>
          <a:p>
            <a:endParaRPr lang="en-GB"/>
          </a:p>
        </p:txBody>
      </p:sp>
      <p:sp>
        <p:nvSpPr>
          <p:cNvPr id="26" name="Picture Placeholder 3"/>
          <p:cNvSpPr>
            <a:spLocks noGrp="1"/>
          </p:cNvSpPr>
          <p:nvPr>
            <p:ph type="pic" sz="quarter" idx="16"/>
          </p:nvPr>
        </p:nvSpPr>
        <p:spPr>
          <a:xfrm>
            <a:off x="4571203" y="2058988"/>
            <a:ext cx="904549" cy="904549"/>
          </a:xfrm>
        </p:spPr>
        <p:txBody>
          <a:bodyPr/>
          <a:lstStyle/>
          <a:p>
            <a:endParaRPr lang="en-GB"/>
          </a:p>
        </p:txBody>
      </p:sp>
    </p:spTree>
    <p:extLst>
      <p:ext uri="{BB962C8B-B14F-4D97-AF65-F5344CB8AC3E}">
        <p14:creationId xmlns:p14="http://schemas.microsoft.com/office/powerpoint/2010/main" val="94239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ontent slid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1" y="1092205"/>
            <a:ext cx="9142413" cy="5383213"/>
          </a:xfrm>
          <a:noFill/>
          <a:ln>
            <a:noFill/>
          </a:ln>
        </p:spPr>
        <p:txBody>
          <a:bodyPr/>
          <a:lstStyle/>
          <a:p>
            <a:endParaRPr lang="en-GB"/>
          </a:p>
        </p:txBody>
      </p:sp>
      <p:sp>
        <p:nvSpPr>
          <p:cNvPr id="15" name="Text Placeholder 3"/>
          <p:cNvSpPr>
            <a:spLocks noGrp="1"/>
          </p:cNvSpPr>
          <p:nvPr>
            <p:ph type="body" sz="quarter" idx="10"/>
          </p:nvPr>
        </p:nvSpPr>
        <p:spPr>
          <a:xfrm>
            <a:off x="0" y="1860550"/>
            <a:ext cx="6877050" cy="2647950"/>
          </a:xfrm>
          <a:solidFill>
            <a:srgbClr val="00539B">
              <a:alpha val="74902"/>
            </a:srgbClr>
          </a:solidFill>
        </p:spPr>
        <p:txBody>
          <a:bodyPr lIns="360000" tIns="144000" bIns="72000">
            <a:normAutofit/>
          </a:bodyPr>
          <a:lstStyle>
            <a:lvl1pPr>
              <a:spcAft>
                <a:spcPts val="600"/>
              </a:spcAft>
              <a:defRPr sz="2000" b="0">
                <a:solidFill>
                  <a:schemeClr val="bg1"/>
                </a:solidFill>
              </a:defRPr>
            </a:lvl1pPr>
            <a:lvl2pPr marL="0" indent="0">
              <a:spcAft>
                <a:spcPts val="600"/>
              </a:spcAft>
              <a:buFontTx/>
              <a:buNone/>
              <a:defRPr sz="2000">
                <a:solidFill>
                  <a:schemeClr val="bg1"/>
                </a:solidFill>
              </a:defRPr>
            </a:lvl2pPr>
            <a:lvl3pPr>
              <a:spcAft>
                <a:spcPts val="600"/>
              </a:spcAft>
              <a:defRPr sz="2000">
                <a:solidFill>
                  <a:schemeClr val="bg1"/>
                </a:solidFill>
              </a:defRPr>
            </a:lvl3pPr>
            <a:lvl4pPr>
              <a:spcAft>
                <a:spcPts val="600"/>
              </a:spcAft>
              <a:defRPr sz="2000">
                <a:solidFill>
                  <a:schemeClr val="bg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Title 1" descr="Ideally your title should fit on one line." title="Slide title"/>
          <p:cNvSpPr>
            <a:spLocks noGrp="1"/>
          </p:cNvSpPr>
          <p:nvPr>
            <p:ph type="title"/>
          </p:nvPr>
        </p:nvSpPr>
        <p:spPr>
          <a:xfrm>
            <a:off x="376240" y="-1"/>
            <a:ext cx="6973887" cy="10800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218613965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NEW 1 Single column layout with icon">
    <p:spTree>
      <p:nvGrpSpPr>
        <p:cNvPr id="1" name=""/>
        <p:cNvGrpSpPr/>
        <p:nvPr/>
      </p:nvGrpSpPr>
      <p:grpSpPr>
        <a:xfrm>
          <a:off x="0" y="0"/>
          <a:ext cx="0" cy="0"/>
          <a:chOff x="0" y="0"/>
          <a:chExt cx="0" cy="0"/>
        </a:xfrm>
      </p:grpSpPr>
      <p:sp>
        <p:nvSpPr>
          <p:cNvPr id="2" name="Title 1"/>
          <p:cNvSpPr>
            <a:spLocks noGrp="1"/>
          </p:cNvSpPr>
          <p:nvPr>
            <p:ph type="title"/>
          </p:nvPr>
        </p:nvSpPr>
        <p:spPr>
          <a:xfrm>
            <a:off x="376239" y="0"/>
            <a:ext cx="697388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1443210" y="2058988"/>
            <a:ext cx="7405515" cy="4042529"/>
          </a:xfrm>
        </p:spPr>
        <p:txBody>
          <a:bodyPr/>
          <a:lstStyle>
            <a:lvl1pPr>
              <a:defRPr>
                <a:solidFill>
                  <a:schemeClr val="accent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Picture Placeholder 3"/>
          <p:cNvSpPr>
            <a:spLocks noGrp="1"/>
          </p:cNvSpPr>
          <p:nvPr>
            <p:ph type="pic" sz="quarter" idx="13"/>
          </p:nvPr>
        </p:nvSpPr>
        <p:spPr>
          <a:xfrm>
            <a:off x="376238" y="2058988"/>
            <a:ext cx="904549" cy="904549"/>
          </a:xfrm>
        </p:spPr>
        <p:txBody>
          <a:bodyPr/>
          <a:lstStyle/>
          <a:p>
            <a:endParaRPr lang="en-GB"/>
          </a:p>
        </p:txBody>
      </p:sp>
    </p:spTree>
    <p:extLst>
      <p:ext uri="{BB962C8B-B14F-4D97-AF65-F5344CB8AC3E}">
        <p14:creationId xmlns:p14="http://schemas.microsoft.com/office/powerpoint/2010/main" val="279914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NEW 1 Single column layout no icon">
    <p:spTree>
      <p:nvGrpSpPr>
        <p:cNvPr id="1" name=""/>
        <p:cNvGrpSpPr/>
        <p:nvPr/>
      </p:nvGrpSpPr>
      <p:grpSpPr>
        <a:xfrm>
          <a:off x="0" y="0"/>
          <a:ext cx="0" cy="0"/>
          <a:chOff x="0" y="0"/>
          <a:chExt cx="0" cy="0"/>
        </a:xfrm>
      </p:grpSpPr>
      <p:sp>
        <p:nvSpPr>
          <p:cNvPr id="2" name="Title 1"/>
          <p:cNvSpPr>
            <a:spLocks noGrp="1"/>
          </p:cNvSpPr>
          <p:nvPr>
            <p:ph type="title"/>
          </p:nvPr>
        </p:nvSpPr>
        <p:spPr>
          <a:xfrm>
            <a:off x="376239" y="0"/>
            <a:ext cx="697388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376238" y="2058988"/>
            <a:ext cx="8472487" cy="4042529"/>
          </a:xfrm>
        </p:spPr>
        <p:txBody>
          <a:bodyPr/>
          <a:lstStyle>
            <a:lvl1pPr>
              <a:defRPr>
                <a:solidFill>
                  <a:schemeClr val="accent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9518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NEW chart + chart - standard">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10 May, 2017</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2" name="Content Placeholder 8"/>
          <p:cNvSpPr>
            <a:spLocks noGrp="1"/>
          </p:cNvSpPr>
          <p:nvPr>
            <p:ph sz="quarter" idx="17" hasCustomPrompt="1"/>
          </p:nvPr>
        </p:nvSpPr>
        <p:spPr>
          <a:xfrm>
            <a:off x="4862681" y="2478795"/>
            <a:ext cx="3819357" cy="3193592"/>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13" name="Text Placeholder 3"/>
          <p:cNvSpPr>
            <a:spLocks noGrp="1"/>
          </p:cNvSpPr>
          <p:nvPr>
            <p:ph type="body" sz="quarter" idx="18" hasCustomPrompt="1"/>
          </p:nvPr>
        </p:nvSpPr>
        <p:spPr>
          <a:xfrm>
            <a:off x="4587875" y="1951787"/>
            <a:ext cx="4260850" cy="538025"/>
          </a:xfrm>
        </p:spPr>
        <p:txBody>
          <a:bodyPr lIns="72000" tIns="72000" rIns="72000" bIns="36000"/>
          <a:lstStyle>
            <a:lvl1pPr>
              <a:spcAft>
                <a:spcPts val="0"/>
              </a:spcAft>
              <a:defRPr sz="1200" b="1">
                <a:solidFill>
                  <a:schemeClr val="accent1"/>
                </a:solidFill>
              </a:defRPr>
            </a:lvl1pPr>
            <a:lvl2pPr>
              <a:spcAft>
                <a:spcPts val="0"/>
              </a:spcAft>
              <a:defRPr sz="1000" b="1">
                <a:solidFill>
                  <a:schemeClr val="accent1"/>
                </a:solidFill>
              </a:defRPr>
            </a:lvl2pPr>
            <a:lvl3pPr>
              <a:defRPr>
                <a:solidFill>
                  <a:schemeClr val="bg1"/>
                </a:solidFill>
              </a:defRPr>
            </a:lvl3pPr>
            <a:lvl4pPr>
              <a:defRPr>
                <a:solidFill>
                  <a:schemeClr val="bg1"/>
                </a:solidFill>
              </a:defRPr>
            </a:lvl4pPr>
          </a:lstStyle>
          <a:p>
            <a:pPr lvl="0"/>
            <a:r>
              <a:rPr lang="en-US" dirty="0"/>
              <a:t>Click to add heading</a:t>
            </a:r>
          </a:p>
          <a:p>
            <a:pPr lvl="1"/>
            <a:r>
              <a:rPr lang="en-US" dirty="0"/>
              <a:t>Second level</a:t>
            </a:r>
            <a:endParaRPr lang="en-GB" dirty="0"/>
          </a:p>
        </p:txBody>
      </p:sp>
      <p:graphicFrame>
        <p:nvGraphicFramePr>
          <p:cNvPr id="15" name="Object 4"/>
          <p:cNvGraphicFramePr>
            <a:graphicFrameLocks noChangeAspect="1"/>
          </p:cNvGraphicFramePr>
          <p:nvPr userDrawn="1">
            <p:extLst>
              <p:ext uri="{D42A27DB-BD31-4B8C-83A1-F6EECF244321}">
                <p14:modId xmlns:p14="http://schemas.microsoft.com/office/powerpoint/2010/main" val="2295413942"/>
              </p:ext>
            </p:extLst>
          </p:nvPr>
        </p:nvGraphicFramePr>
        <p:xfrm>
          <a:off x="4862513" y="2478795"/>
          <a:ext cx="3819525" cy="313980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21"/>
          </p:nvPr>
        </p:nvSpPr>
        <p:spPr>
          <a:xfrm>
            <a:off x="4862513" y="5838825"/>
            <a:ext cx="3986212"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
        <p:nvSpPr>
          <p:cNvPr id="19" name="Content Placeholder 8"/>
          <p:cNvSpPr>
            <a:spLocks noGrp="1"/>
          </p:cNvSpPr>
          <p:nvPr>
            <p:ph sz="quarter" idx="22" hasCustomPrompt="1"/>
          </p:nvPr>
        </p:nvSpPr>
        <p:spPr>
          <a:xfrm>
            <a:off x="651044" y="2478795"/>
            <a:ext cx="3819357" cy="3193592"/>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0" name="Text Placeholder 3"/>
          <p:cNvSpPr>
            <a:spLocks noGrp="1"/>
          </p:cNvSpPr>
          <p:nvPr>
            <p:ph type="body" sz="quarter" idx="23" hasCustomPrompt="1"/>
          </p:nvPr>
        </p:nvSpPr>
        <p:spPr>
          <a:xfrm>
            <a:off x="376238" y="1951787"/>
            <a:ext cx="4094163" cy="538025"/>
          </a:xfrm>
        </p:spPr>
        <p:txBody>
          <a:bodyPr lIns="72000" tIns="72000" rIns="72000" bIns="36000"/>
          <a:lstStyle>
            <a:lvl1pPr>
              <a:spcAft>
                <a:spcPts val="0"/>
              </a:spcAft>
              <a:defRPr sz="1200" b="1">
                <a:solidFill>
                  <a:schemeClr val="accent1"/>
                </a:solidFill>
              </a:defRPr>
            </a:lvl1pPr>
            <a:lvl2pPr>
              <a:spcAft>
                <a:spcPts val="0"/>
              </a:spcAft>
              <a:defRPr sz="1000" b="1">
                <a:solidFill>
                  <a:schemeClr val="accent1"/>
                </a:solidFill>
              </a:defRPr>
            </a:lvl2pPr>
            <a:lvl3pPr>
              <a:defRPr>
                <a:solidFill>
                  <a:schemeClr val="bg1"/>
                </a:solidFill>
              </a:defRPr>
            </a:lvl3pPr>
            <a:lvl4pPr>
              <a:defRPr>
                <a:solidFill>
                  <a:schemeClr val="bg1"/>
                </a:solidFill>
              </a:defRPr>
            </a:lvl4pPr>
          </a:lstStyle>
          <a:p>
            <a:pPr lvl="0"/>
            <a:r>
              <a:rPr lang="en-US" dirty="0"/>
              <a:t>Click to add heading</a:t>
            </a:r>
          </a:p>
          <a:p>
            <a:pPr lvl="1"/>
            <a:r>
              <a:rPr lang="en-US" dirty="0"/>
              <a:t>Second level</a:t>
            </a:r>
            <a:endParaRPr lang="en-GB" dirty="0"/>
          </a:p>
        </p:txBody>
      </p:sp>
      <p:graphicFrame>
        <p:nvGraphicFramePr>
          <p:cNvPr id="21" name="Object 4"/>
          <p:cNvGraphicFramePr>
            <a:graphicFrameLocks noChangeAspect="1"/>
          </p:cNvGraphicFramePr>
          <p:nvPr userDrawn="1">
            <p:extLst>
              <p:ext uri="{D42A27DB-BD31-4B8C-83A1-F6EECF244321}">
                <p14:modId xmlns:p14="http://schemas.microsoft.com/office/powerpoint/2010/main" val="2564385185"/>
              </p:ext>
            </p:extLst>
          </p:nvPr>
        </p:nvGraphicFramePr>
        <p:xfrm>
          <a:off x="650876" y="2478795"/>
          <a:ext cx="3819525" cy="3139807"/>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 Placeholder 4"/>
          <p:cNvSpPr>
            <a:spLocks noGrp="1"/>
          </p:cNvSpPr>
          <p:nvPr>
            <p:ph type="body" sz="quarter" idx="24"/>
          </p:nvPr>
        </p:nvSpPr>
        <p:spPr>
          <a:xfrm>
            <a:off x="650876" y="5838825"/>
            <a:ext cx="3819525"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0412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NEW Text + chart - standard">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10 May, 2017</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2" name="Content Placeholder 8"/>
          <p:cNvSpPr>
            <a:spLocks noGrp="1"/>
          </p:cNvSpPr>
          <p:nvPr>
            <p:ph sz="quarter" idx="17" hasCustomPrompt="1"/>
          </p:nvPr>
        </p:nvSpPr>
        <p:spPr>
          <a:xfrm>
            <a:off x="4862681" y="2478795"/>
            <a:ext cx="3819357" cy="3193592"/>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13" name="Text Placeholder 3"/>
          <p:cNvSpPr>
            <a:spLocks noGrp="1"/>
          </p:cNvSpPr>
          <p:nvPr>
            <p:ph type="body" sz="quarter" idx="18" hasCustomPrompt="1"/>
          </p:nvPr>
        </p:nvSpPr>
        <p:spPr>
          <a:xfrm>
            <a:off x="4587875" y="1951787"/>
            <a:ext cx="4260850" cy="538025"/>
          </a:xfrm>
        </p:spPr>
        <p:txBody>
          <a:bodyPr lIns="72000" tIns="72000" rIns="72000" bIns="36000"/>
          <a:lstStyle>
            <a:lvl1pPr>
              <a:spcAft>
                <a:spcPts val="0"/>
              </a:spcAft>
              <a:defRPr sz="1200" b="1">
                <a:solidFill>
                  <a:schemeClr val="accent1"/>
                </a:solidFill>
              </a:defRPr>
            </a:lvl1pPr>
            <a:lvl2pPr>
              <a:spcAft>
                <a:spcPts val="0"/>
              </a:spcAft>
              <a:defRPr sz="1000" b="1">
                <a:solidFill>
                  <a:schemeClr val="accent1"/>
                </a:solidFill>
              </a:defRPr>
            </a:lvl2pPr>
            <a:lvl3pPr>
              <a:defRPr>
                <a:solidFill>
                  <a:schemeClr val="bg1"/>
                </a:solidFill>
              </a:defRPr>
            </a:lvl3pPr>
            <a:lvl4pPr>
              <a:defRPr>
                <a:solidFill>
                  <a:schemeClr val="bg1"/>
                </a:solidFill>
              </a:defRPr>
            </a:lvl4pPr>
          </a:lstStyle>
          <a:p>
            <a:pPr lvl="0"/>
            <a:r>
              <a:rPr lang="en-US" dirty="0"/>
              <a:t>Click to add heading</a:t>
            </a:r>
          </a:p>
          <a:p>
            <a:pPr lvl="1"/>
            <a:r>
              <a:rPr lang="en-US" dirty="0"/>
              <a:t>Second level</a:t>
            </a:r>
            <a:endParaRPr lang="en-GB" dirty="0"/>
          </a:p>
        </p:txBody>
      </p:sp>
      <p:graphicFrame>
        <p:nvGraphicFramePr>
          <p:cNvPr id="15" name="Object 4"/>
          <p:cNvGraphicFramePr>
            <a:graphicFrameLocks noChangeAspect="1"/>
          </p:cNvGraphicFramePr>
          <p:nvPr userDrawn="1">
            <p:extLst>
              <p:ext uri="{D42A27DB-BD31-4B8C-83A1-F6EECF244321}">
                <p14:modId xmlns:p14="http://schemas.microsoft.com/office/powerpoint/2010/main" val="809201574"/>
              </p:ext>
            </p:extLst>
          </p:nvPr>
        </p:nvGraphicFramePr>
        <p:xfrm>
          <a:off x="4862513" y="2478795"/>
          <a:ext cx="3819525" cy="313980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21"/>
          </p:nvPr>
        </p:nvSpPr>
        <p:spPr>
          <a:xfrm>
            <a:off x="4862513" y="5838825"/>
            <a:ext cx="3986212"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
        <p:nvSpPr>
          <p:cNvPr id="20" name="Text Placeholder 3"/>
          <p:cNvSpPr>
            <a:spLocks noGrp="1"/>
          </p:cNvSpPr>
          <p:nvPr>
            <p:ph type="body" sz="quarter" idx="23" hasCustomPrompt="1"/>
          </p:nvPr>
        </p:nvSpPr>
        <p:spPr>
          <a:xfrm>
            <a:off x="376238" y="1951787"/>
            <a:ext cx="4094163" cy="3720600"/>
          </a:xfrm>
        </p:spPr>
        <p:txBody>
          <a:bodyPr lIns="72000" tIns="72000" rIns="72000" bIns="36000"/>
          <a:lstStyle>
            <a:lvl1pPr>
              <a:spcBef>
                <a:spcPts val="300"/>
              </a:spcBef>
              <a:spcAft>
                <a:spcPts val="300"/>
              </a:spcAft>
              <a:defRPr sz="1600" b="0">
                <a:solidFill>
                  <a:schemeClr val="tx1"/>
                </a:solidFill>
              </a:defRPr>
            </a:lvl1pPr>
            <a:lvl2pPr>
              <a:spcBef>
                <a:spcPts val="300"/>
              </a:spcBef>
              <a:spcAft>
                <a:spcPts val="300"/>
              </a:spcAft>
              <a:buClr>
                <a:schemeClr val="tx1"/>
              </a:buClr>
              <a:defRPr sz="1400" b="0">
                <a:solidFill>
                  <a:schemeClr val="tx1"/>
                </a:solidFill>
              </a:defRPr>
            </a:lvl2pPr>
            <a:lvl3pPr>
              <a:defRPr>
                <a:solidFill>
                  <a:schemeClr val="bg1"/>
                </a:solidFill>
              </a:defRPr>
            </a:lvl3pPr>
            <a:lvl4pPr>
              <a:defRPr>
                <a:solidFill>
                  <a:schemeClr val="bg1"/>
                </a:solidFill>
              </a:defRPr>
            </a:lvl4pPr>
          </a:lstStyle>
          <a:p>
            <a:pPr lvl="0"/>
            <a:r>
              <a:rPr lang="en-US" dirty="0"/>
              <a:t>Click to add heading</a:t>
            </a:r>
          </a:p>
          <a:p>
            <a:pPr lvl="1"/>
            <a:r>
              <a:rPr lang="en-US" dirty="0"/>
              <a:t>Second level</a:t>
            </a:r>
            <a:endParaRPr lang="en-GB" dirty="0"/>
          </a:p>
        </p:txBody>
      </p:sp>
      <p:sp>
        <p:nvSpPr>
          <p:cNvPr id="22" name="Text Placeholder 4"/>
          <p:cNvSpPr>
            <a:spLocks noGrp="1"/>
          </p:cNvSpPr>
          <p:nvPr>
            <p:ph type="body" sz="quarter" idx="24"/>
          </p:nvPr>
        </p:nvSpPr>
        <p:spPr>
          <a:xfrm>
            <a:off x="376238" y="5838825"/>
            <a:ext cx="4094163"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4507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gradFill flip="none" rotWithShape="1">
            <a:gsLst>
              <a:gs pos="0">
                <a:schemeClr val="accent3">
                  <a:lumMod val="50000"/>
                </a:schemeClr>
              </a:gs>
              <a:gs pos="21000">
                <a:schemeClr val="accent3">
                  <a:lumMod val="75000"/>
                </a:schemeClr>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Franklin Gothic Book"/>
            </a:endParaRPr>
          </a:p>
        </p:txBody>
      </p:sp>
      <p:pic>
        <p:nvPicPr>
          <p:cNvPr id="55" name="Picture 54" descr="abstract-lines-v02.png"/>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4020950">
            <a:off x="-5358051" y="-3797386"/>
            <a:ext cx="20793546" cy="11195223"/>
          </a:xfrm>
          <a:prstGeom prst="rect">
            <a:avLst/>
          </a:prstGeom>
        </p:spPr>
      </p:pic>
      <p:pic>
        <p:nvPicPr>
          <p:cNvPr id="58" name="Picture 57" descr="abstract-lines-v02.png"/>
          <p:cNvPicPr>
            <a:picLocks noChangeAspect="1"/>
          </p:cNvPicPr>
          <p:nvPr userDrawn="1"/>
        </p:nvPicPr>
        <p:blipFill>
          <a:blip r:embed="rId3" cstate="email">
            <a:alphaModFix/>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4484465">
            <a:off x="-1182350" y="-4157749"/>
            <a:ext cx="20793546" cy="11195223"/>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70" name="Title 1"/>
          <p:cNvSpPr>
            <a:spLocks noGrp="1"/>
          </p:cNvSpPr>
          <p:nvPr>
            <p:ph type="title" hasCustomPrompt="1"/>
          </p:nvPr>
        </p:nvSpPr>
        <p:spPr>
          <a:xfrm>
            <a:off x="719134" y="5038266"/>
            <a:ext cx="6291266" cy="727534"/>
          </a:xfrm>
        </p:spPr>
        <p:txBody>
          <a:bodyPr anchor="b">
            <a:normAutofit/>
          </a:bodyPr>
          <a:lstStyle>
            <a:lvl1pPr>
              <a:defRPr sz="2800" baseline="0"/>
            </a:lvl1pPr>
          </a:lstStyle>
          <a:p>
            <a:r>
              <a:rPr lang="en-US" dirty="0"/>
              <a:t>Presentation title</a:t>
            </a:r>
          </a:p>
        </p:txBody>
      </p:sp>
      <p:sp>
        <p:nvSpPr>
          <p:cNvPr id="5" name="Text Placeholder 4"/>
          <p:cNvSpPr>
            <a:spLocks noGrp="1"/>
          </p:cNvSpPr>
          <p:nvPr>
            <p:ph type="body" sz="quarter" idx="10" hasCustomPrompt="1"/>
          </p:nvPr>
        </p:nvSpPr>
        <p:spPr>
          <a:xfrm>
            <a:off x="719138" y="587692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39696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fill="hold" nodeType="withEffect">
                                  <p:stCondLst>
                                    <p:cond delay="0"/>
                                  </p:stCondLst>
                                  <p:childTnLst>
                                    <p:animMotion origin="layout" path="M 0.07954 0.31567 C 0.08371 0.20782 0.08041 -0.12335 0.10542 -0.32978 C 0.13008 -0.53668 0.20337 -0.80074 0.22942 -0.92409 " pathEditMode="relative" rAng="0" ptsTypes="fsF">
                                      <p:cBhvr>
                                        <p:cTn id="6" dur="20000" fill="hold"/>
                                        <p:tgtEl>
                                          <p:spTgt spid="55"/>
                                        </p:tgtEl>
                                        <p:attrNameLst>
                                          <p:attrName>ppt_x</p:attrName>
                                          <p:attrName>ppt_y</p:attrName>
                                        </p:attrNameLst>
                                      </p:cBhvr>
                                      <p:rCtr x="7485" y="-62000"/>
                                    </p:animMotion>
                                  </p:childTnLst>
                                </p:cTn>
                              </p:par>
                              <p:par>
                                <p:cTn id="7" presetID="44" presetClass="path" presetSubtype="0" accel="50000" decel="50000" fill="hold" nodeType="withEffect">
                                  <p:stCondLst>
                                    <p:cond delay="0"/>
                                  </p:stCondLst>
                                  <p:childTnLst>
                                    <p:animMotion origin="layout" path="M 0.05382 0.81759 C 0.05711 0.70972 0.05451 0.37824 0.0743 0.17176 C 0.09427 -0.03496 0.15243 -0.29885 0.17309 -0.42246 " pathEditMode="relative" rAng="0" ptsTypes="fsF">
                                      <p:cBhvr>
                                        <p:cTn id="8" dur="20000" spd="-100000" fill="hold"/>
                                        <p:tgtEl>
                                          <p:spTgt spid="58"/>
                                        </p:tgtEl>
                                        <p:attrNameLst>
                                          <p:attrName>ppt_x</p:attrName>
                                          <p:attrName>ppt_y</p:attrName>
                                        </p:attrNameLst>
                                      </p:cBhvr>
                                      <p:rCtr x="5955" y="-62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5300"/>
                    </a14:imgEffect>
                    <a14:imgEffect>
                      <a14:saturation sat="66000"/>
                    </a14:imgEffect>
                  </a14:imgLayer>
                </a14:imgProps>
              </a:ext>
              <a:ext uri="{28A0092B-C50C-407E-A947-70E740481C1C}">
                <a14:useLocalDpi xmlns:a14="http://schemas.microsoft.com/office/drawing/2010/main" val="0"/>
              </a:ext>
            </a:extLst>
          </a:blip>
          <a:srcRect b="6435"/>
          <a:stretch/>
        </p:blipFill>
        <p:spPr>
          <a:xfrm flipH="1">
            <a:off x="-1589" y="1085850"/>
            <a:ext cx="9143999" cy="5400675"/>
          </a:xfrm>
          <a:prstGeom prst="rect">
            <a:avLst/>
          </a:prstGeom>
        </p:spPr>
      </p:pic>
      <p:sp>
        <p:nvSpPr>
          <p:cNvPr id="16" name="Title 1" descr="Ideally your title should fit on one line." title="Slide title"/>
          <p:cNvSpPr>
            <a:spLocks noGrp="1"/>
          </p:cNvSpPr>
          <p:nvPr>
            <p:ph type="title"/>
          </p:nvPr>
        </p:nvSpPr>
        <p:spPr>
          <a:xfrm>
            <a:off x="376238" y="-1"/>
            <a:ext cx="6973887" cy="1080000"/>
          </a:xfrm>
        </p:spPr>
        <p:txBody>
          <a:bodyPr/>
          <a:lstStyle/>
          <a:p>
            <a:r>
              <a:rPr lang="en-US" dirty="0"/>
              <a:t>Click to edit Master title style</a:t>
            </a:r>
            <a:endParaRPr lang="en-GB" dirty="0"/>
          </a:p>
        </p:txBody>
      </p:sp>
      <p:sp>
        <p:nvSpPr>
          <p:cNvPr id="19" name="Text Placeholder 3"/>
          <p:cNvSpPr>
            <a:spLocks noGrp="1"/>
          </p:cNvSpPr>
          <p:nvPr>
            <p:ph type="body" sz="quarter" idx="10"/>
          </p:nvPr>
        </p:nvSpPr>
        <p:spPr>
          <a:xfrm>
            <a:off x="0" y="1860550"/>
            <a:ext cx="6877050" cy="2647950"/>
          </a:xfrm>
          <a:solidFill>
            <a:srgbClr val="00539B">
              <a:alpha val="74902"/>
            </a:srgbClr>
          </a:solidFill>
        </p:spPr>
        <p:txBody>
          <a:bodyPr lIns="360000" tIns="144000" bIns="72000">
            <a:normAutofit/>
          </a:bodyPr>
          <a:lstStyle>
            <a:lvl1pPr>
              <a:spcAft>
                <a:spcPts val="600"/>
              </a:spcAft>
              <a:defRPr sz="2000" b="0">
                <a:solidFill>
                  <a:schemeClr val="bg1"/>
                </a:solidFill>
              </a:defRPr>
            </a:lvl1pPr>
            <a:lvl2pPr marL="0" indent="0">
              <a:spcAft>
                <a:spcPts val="600"/>
              </a:spcAft>
              <a:buFontTx/>
              <a:buNone/>
              <a:defRPr sz="2000">
                <a:solidFill>
                  <a:schemeClr val="bg1"/>
                </a:solidFill>
              </a:defRPr>
            </a:lvl2pPr>
            <a:lvl3pPr>
              <a:spcAft>
                <a:spcPts val="600"/>
              </a:spcAft>
              <a:defRPr sz="2000">
                <a:solidFill>
                  <a:schemeClr val="bg1"/>
                </a:solidFill>
              </a:defRPr>
            </a:lvl3pPr>
            <a:lvl4pPr>
              <a:spcAft>
                <a:spcPts val="600"/>
              </a:spcAft>
              <a:defRPr sz="2000">
                <a:solidFill>
                  <a:schemeClr val="bg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604364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new Content slide 2">
    <p:spTree>
      <p:nvGrpSpPr>
        <p:cNvPr id="1" name=""/>
        <p:cNvGrpSpPr/>
        <p:nvPr/>
      </p:nvGrpSpPr>
      <p:grpSpPr>
        <a:xfrm>
          <a:off x="0" y="0"/>
          <a:ext cx="0" cy="0"/>
          <a:chOff x="0" y="0"/>
          <a:chExt cx="0" cy="0"/>
        </a:xfrm>
      </p:grpSpPr>
      <p:sp>
        <p:nvSpPr>
          <p:cNvPr id="16" name="Title 1" descr="Ideally your title should fit on one line." title="Slide title"/>
          <p:cNvSpPr>
            <a:spLocks noGrp="1"/>
          </p:cNvSpPr>
          <p:nvPr>
            <p:ph type="title"/>
          </p:nvPr>
        </p:nvSpPr>
        <p:spPr>
          <a:xfrm>
            <a:off x="376238" y="-1"/>
            <a:ext cx="6973887" cy="1080000"/>
          </a:xfrm>
        </p:spPr>
        <p:txBody>
          <a:bodyPr/>
          <a:lstStyle/>
          <a:p>
            <a:r>
              <a:rPr lang="en-US" dirty="0"/>
              <a:t>Click to edit Master title style</a:t>
            </a:r>
            <a:endParaRPr lang="en-GB" dirty="0"/>
          </a:p>
        </p:txBody>
      </p:sp>
      <p:sp>
        <p:nvSpPr>
          <p:cNvPr id="19" name="Text Placeholder 3"/>
          <p:cNvSpPr>
            <a:spLocks noGrp="1"/>
          </p:cNvSpPr>
          <p:nvPr>
            <p:ph type="body" sz="quarter" idx="10"/>
          </p:nvPr>
        </p:nvSpPr>
        <p:spPr>
          <a:xfrm>
            <a:off x="0" y="1860550"/>
            <a:ext cx="6877050" cy="2647950"/>
          </a:xfrm>
          <a:solidFill>
            <a:srgbClr val="00539B">
              <a:alpha val="74902"/>
            </a:srgbClr>
          </a:solidFill>
        </p:spPr>
        <p:txBody>
          <a:bodyPr lIns="360000" tIns="144000" bIns="72000">
            <a:normAutofit/>
          </a:bodyPr>
          <a:lstStyle>
            <a:lvl1pPr>
              <a:spcAft>
                <a:spcPts val="600"/>
              </a:spcAft>
              <a:defRPr sz="2000" b="0">
                <a:solidFill>
                  <a:schemeClr val="bg1"/>
                </a:solidFill>
              </a:defRPr>
            </a:lvl1pPr>
            <a:lvl2pPr marL="0" indent="0">
              <a:spcAft>
                <a:spcPts val="600"/>
              </a:spcAft>
              <a:buFontTx/>
              <a:buNone/>
              <a:defRPr sz="2000">
                <a:solidFill>
                  <a:schemeClr val="bg1"/>
                </a:solidFill>
              </a:defRPr>
            </a:lvl2pPr>
            <a:lvl3pPr>
              <a:spcAft>
                <a:spcPts val="600"/>
              </a:spcAft>
              <a:defRPr sz="2000">
                <a:solidFill>
                  <a:schemeClr val="bg1"/>
                </a:solidFill>
              </a:defRPr>
            </a:lvl3pPr>
            <a:lvl4pPr>
              <a:spcAft>
                <a:spcPts val="600"/>
              </a:spcAft>
              <a:defRPr sz="2000">
                <a:solidFill>
                  <a:schemeClr val="bg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Picture Placeholder 2"/>
          <p:cNvSpPr>
            <a:spLocks noGrp="1"/>
          </p:cNvSpPr>
          <p:nvPr>
            <p:ph type="pic" sz="quarter" idx="11"/>
          </p:nvPr>
        </p:nvSpPr>
        <p:spPr>
          <a:xfrm>
            <a:off x="0" y="1092200"/>
            <a:ext cx="9142413" cy="5383213"/>
          </a:xfrm>
          <a:noFill/>
          <a:ln>
            <a:noFill/>
          </a:ln>
        </p:spPr>
        <p:txBody>
          <a:bodyPr/>
          <a:lstStyle/>
          <a:p>
            <a:endParaRPr lang="en-GB"/>
          </a:p>
        </p:txBody>
      </p:sp>
    </p:spTree>
    <p:extLst>
      <p:ext uri="{BB962C8B-B14F-4D97-AF65-F5344CB8AC3E}">
        <p14:creationId xmlns:p14="http://schemas.microsoft.com/office/powerpoint/2010/main" val="8377518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3_Content slid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1092200"/>
            <a:ext cx="9142413" cy="5383213"/>
          </a:xfrm>
          <a:noFill/>
          <a:ln>
            <a:noFill/>
          </a:ln>
        </p:spPr>
        <p:txBody>
          <a:bodyPr/>
          <a:lstStyle/>
          <a:p>
            <a:endParaRPr lang="en-GB"/>
          </a:p>
        </p:txBody>
      </p:sp>
      <p:sp>
        <p:nvSpPr>
          <p:cNvPr id="15" name="Text Placeholder 3"/>
          <p:cNvSpPr>
            <a:spLocks noGrp="1"/>
          </p:cNvSpPr>
          <p:nvPr>
            <p:ph type="body" sz="quarter" idx="10"/>
          </p:nvPr>
        </p:nvSpPr>
        <p:spPr>
          <a:xfrm>
            <a:off x="0" y="1860550"/>
            <a:ext cx="6877050" cy="2647950"/>
          </a:xfrm>
          <a:solidFill>
            <a:srgbClr val="00539B">
              <a:alpha val="74902"/>
            </a:srgbClr>
          </a:solidFill>
        </p:spPr>
        <p:txBody>
          <a:bodyPr lIns="360000" tIns="144000" bIns="72000">
            <a:normAutofit/>
          </a:bodyPr>
          <a:lstStyle>
            <a:lvl1pPr>
              <a:spcAft>
                <a:spcPts val="600"/>
              </a:spcAft>
              <a:defRPr sz="2000" b="0">
                <a:solidFill>
                  <a:schemeClr val="bg1"/>
                </a:solidFill>
              </a:defRPr>
            </a:lvl1pPr>
            <a:lvl2pPr marL="0" indent="0">
              <a:spcAft>
                <a:spcPts val="600"/>
              </a:spcAft>
              <a:buFontTx/>
              <a:buNone/>
              <a:defRPr sz="2000">
                <a:solidFill>
                  <a:schemeClr val="bg1"/>
                </a:solidFill>
              </a:defRPr>
            </a:lvl2pPr>
            <a:lvl3pPr>
              <a:spcAft>
                <a:spcPts val="600"/>
              </a:spcAft>
              <a:defRPr sz="2000">
                <a:solidFill>
                  <a:schemeClr val="bg1"/>
                </a:solidFill>
              </a:defRPr>
            </a:lvl3pPr>
            <a:lvl4pPr>
              <a:spcAft>
                <a:spcPts val="600"/>
              </a:spcAft>
              <a:defRPr sz="2000">
                <a:solidFill>
                  <a:schemeClr val="bg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Title 1" descr="Ideally your title should fit on one line." title="Slide title"/>
          <p:cNvSpPr>
            <a:spLocks noGrp="1"/>
          </p:cNvSpPr>
          <p:nvPr>
            <p:ph type="title"/>
          </p:nvPr>
        </p:nvSpPr>
        <p:spPr>
          <a:xfrm>
            <a:off x="376238" y="-1"/>
            <a:ext cx="6973887" cy="10800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9606565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b="11966"/>
          <a:stretch/>
        </p:blipFill>
        <p:spPr>
          <a:xfrm flipH="1">
            <a:off x="0" y="1086438"/>
            <a:ext cx="9144000" cy="5395414"/>
          </a:xfrm>
          <a:prstGeom prst="rect">
            <a:avLst/>
          </a:prstGeom>
        </p:spPr>
      </p:pic>
      <p:sp>
        <p:nvSpPr>
          <p:cNvPr id="14" name="Rectangle 13"/>
          <p:cNvSpPr/>
          <p:nvPr userDrawn="1"/>
        </p:nvSpPr>
        <p:spPr>
          <a:xfrm>
            <a:off x="0" y="1867473"/>
            <a:ext cx="6877050" cy="264795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5" name="Text Placeholder 3"/>
          <p:cNvSpPr>
            <a:spLocks noGrp="1"/>
          </p:cNvSpPr>
          <p:nvPr>
            <p:ph type="body" sz="quarter" idx="10"/>
          </p:nvPr>
        </p:nvSpPr>
        <p:spPr>
          <a:xfrm>
            <a:off x="376238" y="2058988"/>
            <a:ext cx="6234113" cy="2398713"/>
          </a:xfrm>
        </p:spPr>
        <p:txBody>
          <a:bodyPr/>
          <a:lstStyle>
            <a:lvl1pPr>
              <a:spcAft>
                <a:spcPts val="600"/>
              </a:spcAft>
              <a:defRPr sz="4000" b="1">
                <a:solidFill>
                  <a:schemeClr val="bg1"/>
                </a:solidFill>
              </a:defRPr>
            </a:lvl1pPr>
            <a:lvl2pPr marL="0" indent="0">
              <a:spcAft>
                <a:spcPts val="600"/>
              </a:spcAft>
              <a:buFontTx/>
              <a:buNone/>
              <a:defRPr sz="4000">
                <a:solidFill>
                  <a:schemeClr val="bg1"/>
                </a:solidFill>
              </a:defRPr>
            </a:lvl2pPr>
            <a:lvl3pPr>
              <a:spcAft>
                <a:spcPts val="600"/>
              </a:spcAft>
              <a:defRPr sz="4000">
                <a:solidFill>
                  <a:schemeClr val="bg1"/>
                </a:solidFill>
              </a:defRPr>
            </a:lvl3pPr>
            <a:lvl4pPr>
              <a:spcAft>
                <a:spcPts val="600"/>
              </a:spcAft>
              <a:defRPr sz="4000">
                <a:solidFill>
                  <a:schemeClr val="bg1"/>
                </a:solidFill>
              </a:defRPr>
            </a:lvl4pPr>
          </a:lstStyle>
          <a:p>
            <a:pPr lvl="0"/>
            <a:r>
              <a:rPr lang="en-US" dirty="0"/>
              <a:t>Click to edit Master text styles</a:t>
            </a:r>
          </a:p>
        </p:txBody>
      </p:sp>
    </p:spTree>
    <p:extLst>
      <p:ext uri="{BB962C8B-B14F-4D97-AF65-F5344CB8AC3E}">
        <p14:creationId xmlns:p14="http://schemas.microsoft.com/office/powerpoint/2010/main" val="164805819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_Content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1092530"/>
            <a:ext cx="9144000" cy="5382883"/>
          </a:xfrm>
          <a:prstGeom prst="rect">
            <a:avLst/>
          </a:prstGeom>
        </p:spPr>
      </p:pic>
      <p:sp>
        <p:nvSpPr>
          <p:cNvPr id="14" name="Rectangle 13"/>
          <p:cNvSpPr/>
          <p:nvPr userDrawn="1"/>
        </p:nvSpPr>
        <p:spPr>
          <a:xfrm>
            <a:off x="0" y="1860550"/>
            <a:ext cx="6877050" cy="264795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5" name="Text Placeholder 3"/>
          <p:cNvSpPr>
            <a:spLocks noGrp="1"/>
          </p:cNvSpPr>
          <p:nvPr>
            <p:ph type="body" sz="quarter" idx="10"/>
          </p:nvPr>
        </p:nvSpPr>
        <p:spPr>
          <a:xfrm>
            <a:off x="376238" y="2058988"/>
            <a:ext cx="6234113" cy="2292675"/>
          </a:xfrm>
        </p:spPr>
        <p:txBody>
          <a:bodyPr/>
          <a:lstStyle>
            <a:lvl1pPr>
              <a:spcAft>
                <a:spcPts val="600"/>
              </a:spcAft>
              <a:defRPr sz="4000" b="1">
                <a:solidFill>
                  <a:schemeClr val="bg1"/>
                </a:solidFill>
              </a:defRPr>
            </a:lvl1pPr>
            <a:lvl2pPr marL="0" indent="0">
              <a:spcAft>
                <a:spcPts val="600"/>
              </a:spcAft>
              <a:buFontTx/>
              <a:buNone/>
              <a:defRPr sz="2000">
                <a:solidFill>
                  <a:schemeClr val="bg1"/>
                </a:solidFill>
              </a:defRPr>
            </a:lvl2pPr>
            <a:lvl3pPr>
              <a:spcAft>
                <a:spcPts val="600"/>
              </a:spcAft>
              <a:defRPr sz="2000">
                <a:solidFill>
                  <a:schemeClr val="bg1"/>
                </a:solidFill>
              </a:defRPr>
            </a:lvl3pPr>
            <a:lvl4pPr>
              <a:spcAft>
                <a:spcPts val="600"/>
              </a:spcAft>
              <a:defRPr sz="2000">
                <a:solidFill>
                  <a:schemeClr val="bg1"/>
                </a:solidFill>
              </a:defRPr>
            </a:lvl4pPr>
          </a:lstStyle>
          <a:p>
            <a:pPr lvl="0"/>
            <a:r>
              <a:rPr lang="en-US" dirty="0"/>
              <a:t>Click to edit Master text styles</a:t>
            </a:r>
          </a:p>
        </p:txBody>
      </p:sp>
    </p:spTree>
    <p:extLst>
      <p:ext uri="{BB962C8B-B14F-4D97-AF65-F5344CB8AC3E}">
        <p14:creationId xmlns:p14="http://schemas.microsoft.com/office/powerpoint/2010/main" val="2357583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b="11966"/>
          <a:stretch/>
        </p:blipFill>
        <p:spPr>
          <a:xfrm flipH="1">
            <a:off x="0" y="1086438"/>
            <a:ext cx="9144000" cy="5395414"/>
          </a:xfrm>
          <a:prstGeom prst="rect">
            <a:avLst/>
          </a:prstGeom>
        </p:spPr>
      </p:pic>
      <p:sp>
        <p:nvSpPr>
          <p:cNvPr id="14" name="Rectangle 13"/>
          <p:cNvSpPr/>
          <p:nvPr userDrawn="1"/>
        </p:nvSpPr>
        <p:spPr>
          <a:xfrm>
            <a:off x="0" y="1867473"/>
            <a:ext cx="6877050" cy="264795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sp>
        <p:nvSpPr>
          <p:cNvPr id="15" name="Text Placeholder 3"/>
          <p:cNvSpPr>
            <a:spLocks noGrp="1"/>
          </p:cNvSpPr>
          <p:nvPr>
            <p:ph type="body" sz="quarter" idx="10"/>
          </p:nvPr>
        </p:nvSpPr>
        <p:spPr>
          <a:xfrm>
            <a:off x="376240" y="2058990"/>
            <a:ext cx="6234113" cy="2398713"/>
          </a:xfrm>
        </p:spPr>
        <p:txBody>
          <a:bodyPr/>
          <a:lstStyle>
            <a:lvl1pPr>
              <a:spcAft>
                <a:spcPts val="600"/>
              </a:spcAft>
              <a:defRPr sz="4000" b="1">
                <a:solidFill>
                  <a:schemeClr val="bg1"/>
                </a:solidFill>
              </a:defRPr>
            </a:lvl1pPr>
            <a:lvl2pPr marL="0" indent="0">
              <a:spcAft>
                <a:spcPts val="600"/>
              </a:spcAft>
              <a:buFontTx/>
              <a:buNone/>
              <a:defRPr sz="4000">
                <a:solidFill>
                  <a:schemeClr val="bg1"/>
                </a:solidFill>
              </a:defRPr>
            </a:lvl2pPr>
            <a:lvl3pPr>
              <a:spcAft>
                <a:spcPts val="600"/>
              </a:spcAft>
              <a:defRPr sz="4000">
                <a:solidFill>
                  <a:schemeClr val="bg1"/>
                </a:solidFill>
              </a:defRPr>
            </a:lvl3pPr>
            <a:lvl4pPr>
              <a:spcAft>
                <a:spcPts val="600"/>
              </a:spcAft>
              <a:defRPr sz="4000">
                <a:solidFill>
                  <a:schemeClr val="bg1"/>
                </a:solidFill>
              </a:defRPr>
            </a:lvl4pPr>
          </a:lstStyle>
          <a:p>
            <a:pPr lvl="0"/>
            <a:r>
              <a:rPr lang="en-US" dirty="0"/>
              <a:t>Click to edit Master text styles</a:t>
            </a:r>
          </a:p>
        </p:txBody>
      </p:sp>
    </p:spTree>
    <p:extLst>
      <p:ext uri="{BB962C8B-B14F-4D97-AF65-F5344CB8AC3E}">
        <p14:creationId xmlns:p14="http://schemas.microsoft.com/office/powerpoint/2010/main" val="268935659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NEW Case study master">
    <p:spTree>
      <p:nvGrpSpPr>
        <p:cNvPr id="1" name=""/>
        <p:cNvGrpSpPr/>
        <p:nvPr/>
      </p:nvGrpSpPr>
      <p:grpSpPr>
        <a:xfrm>
          <a:off x="0" y="0"/>
          <a:ext cx="0" cy="0"/>
          <a:chOff x="0" y="0"/>
          <a:chExt cx="0" cy="0"/>
        </a:xfrm>
      </p:grpSpPr>
      <p:cxnSp>
        <p:nvCxnSpPr>
          <p:cNvPr id="58" name="Straight Connector 57"/>
          <p:cNvCxnSpPr/>
          <p:nvPr userDrawn="1"/>
        </p:nvCxnSpPr>
        <p:spPr bwMode="auto">
          <a:xfrm>
            <a:off x="-3175"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 name="Picture Placeholder 4"/>
          <p:cNvSpPr>
            <a:spLocks noGrp="1"/>
          </p:cNvSpPr>
          <p:nvPr>
            <p:ph type="pic" sz="quarter" idx="25"/>
          </p:nvPr>
        </p:nvSpPr>
        <p:spPr>
          <a:xfrm>
            <a:off x="-3175" y="1085850"/>
            <a:ext cx="9144000" cy="5391150"/>
          </a:xfrm>
        </p:spPr>
        <p:txBody>
          <a:bodyPr>
            <a:normAutofit/>
          </a:bodyPr>
          <a:lstStyle/>
          <a:p>
            <a:endParaRPr lang="en-GB"/>
          </a:p>
        </p:txBody>
      </p:sp>
      <p:sp>
        <p:nvSpPr>
          <p:cNvPr id="9" name="Content Placeholder 8"/>
          <p:cNvSpPr>
            <a:spLocks noGrp="1"/>
          </p:cNvSpPr>
          <p:nvPr>
            <p:ph sz="quarter" idx="28" hasCustomPrompt="1"/>
          </p:nvPr>
        </p:nvSpPr>
        <p:spPr>
          <a:xfrm>
            <a:off x="431800" y="2066925"/>
            <a:ext cx="8397875" cy="4095750"/>
          </a:xfrm>
          <a:solidFill>
            <a:srgbClr val="FFFFFF">
              <a:alpha val="85098"/>
            </a:srgbClr>
          </a:solidFill>
          <a:ln>
            <a:solidFill>
              <a:schemeClr val="tx2">
                <a:lumMod val="50000"/>
              </a:schemeClr>
            </a:solidFill>
          </a:ln>
        </p:spPr>
        <p:txBody>
          <a:bodyPr/>
          <a:lstStyle>
            <a:lvl5pPr>
              <a:defRPr>
                <a:solidFill>
                  <a:schemeClr val="bg1">
                    <a:lumMod val="95000"/>
                  </a:schemeClr>
                </a:solidFill>
              </a:defRPr>
            </a:lvl5pPr>
          </a:lstStyle>
          <a:p>
            <a:pPr lvl="4"/>
            <a:r>
              <a:rPr lang="en-GB" dirty="0"/>
              <a:t>.</a:t>
            </a:r>
          </a:p>
        </p:txBody>
      </p:sp>
      <p:sp>
        <p:nvSpPr>
          <p:cNvPr id="2" name="Title 1"/>
          <p:cNvSpPr>
            <a:spLocks noGrp="1"/>
          </p:cNvSpPr>
          <p:nvPr>
            <p:ph type="title"/>
          </p:nvPr>
        </p:nvSpPr>
        <p:spPr>
          <a:xfrm>
            <a:off x="376238" y="0"/>
            <a:ext cx="6973887" cy="1079500"/>
          </a:xfrm>
        </p:spPr>
        <p:txBody>
          <a:bodyPr>
            <a:normAutofit/>
          </a:bodyPr>
          <a:lstStyle>
            <a:lvl1pPr>
              <a:defRPr sz="2600" b="1">
                <a:latin typeface="Franklin Gothic Book" panose="020B0503020102020204" pitchFamily="34" charset="0"/>
              </a:defRPr>
            </a:lvl1pPr>
          </a:lstStyle>
          <a:p>
            <a:r>
              <a:rPr lang="en-GB" dirty="0"/>
              <a:t>Click to edit Master title style</a:t>
            </a:r>
            <a:endParaRPr lang="en-US" dirty="0"/>
          </a:p>
        </p:txBody>
      </p:sp>
      <p:sp>
        <p:nvSpPr>
          <p:cNvPr id="59" name="Date Placeholder 2"/>
          <p:cNvSpPr>
            <a:spLocks noGrp="1"/>
          </p:cNvSpPr>
          <p:nvPr>
            <p:ph type="dt" sz="half" idx="19"/>
          </p:nvPr>
        </p:nvSpPr>
        <p:spPr/>
        <p:txBody>
          <a:bodyPr/>
          <a:lstStyle>
            <a:lvl1pPr>
              <a:defRPr/>
            </a:lvl1pPr>
          </a:lstStyle>
          <a:p>
            <a:pPr>
              <a:defRPr/>
            </a:pPr>
            <a:fld id="{BD8F3993-6216-4D17-BE74-AA1F1B422795}" type="datetime3">
              <a:rPr lang="en-GB" smtClean="0">
                <a:solidFill>
                  <a:srgbClr val="00539B"/>
                </a:solidFill>
              </a:rPr>
              <a:pPr>
                <a:defRPr/>
              </a:pPr>
              <a:t>10 May, 2017</a:t>
            </a:fld>
            <a:endParaRPr lang="en-GB" dirty="0">
              <a:solidFill>
                <a:srgbClr val="00539B"/>
              </a:solidFill>
            </a:endParaRPr>
          </a:p>
        </p:txBody>
      </p:sp>
      <p:sp>
        <p:nvSpPr>
          <p:cNvPr id="60" name="Footer Placeholder 3"/>
          <p:cNvSpPr>
            <a:spLocks noGrp="1"/>
          </p:cNvSpPr>
          <p:nvPr>
            <p:ph type="ftr" sz="quarter" idx="20"/>
            <p:custDataLst>
              <p:tags r:id="rId1"/>
            </p:custDataLst>
          </p:nvPr>
        </p:nvSpPr>
        <p:spPr>
          <a:xfrm>
            <a:off x="0" y="6480000"/>
            <a:ext cx="9144000" cy="378000"/>
          </a:xfrm>
        </p:spPr>
        <p:txBody>
          <a:bodyPr/>
          <a:lstStyle>
            <a:lvl1pPr>
              <a:defRPr lang="en-GB" sz="900" b="1" i="0" u="none">
                <a:solidFill>
                  <a:srgbClr val="0000FF"/>
                </a:solidFill>
                <a:latin typeface="Arial"/>
              </a:defRPr>
            </a:lvl1pPr>
          </a:lstStyle>
          <a:p>
            <a:pPr>
              <a:defRPr/>
            </a:pPr>
            <a:endParaRPr>
              <a:solidFill>
                <a:srgbClr val="000000"/>
              </a:solidFill>
            </a:endParaRPr>
          </a:p>
        </p:txBody>
      </p:sp>
      <p:sp>
        <p:nvSpPr>
          <p:cNvPr id="62" name="Slide Number Placeholder 4"/>
          <p:cNvSpPr>
            <a:spLocks noGrp="1"/>
          </p:cNvSpPr>
          <p:nvPr>
            <p:ph type="sldNum" sz="quarter" idx="21"/>
          </p:nvPr>
        </p:nvSpPr>
        <p:spPr>
          <a:xfrm>
            <a:off x="8278813" y="6480175"/>
            <a:ext cx="360362" cy="377825"/>
          </a:xfrm>
        </p:spPr>
        <p:txBody>
          <a:bodyPr/>
          <a:lstStyle>
            <a:lvl1pPr>
              <a:defRPr/>
            </a:lvl1pPr>
          </a:lstStyle>
          <a:p>
            <a:pPr>
              <a:defRPr/>
            </a:pPr>
            <a:fld id="{610D1BB7-02E1-4FDC-BFA2-03D69CCB4700}" type="slidenum">
              <a:rPr lang="en-GB">
                <a:solidFill>
                  <a:srgbClr val="00539B"/>
                </a:solidFill>
              </a:rPr>
              <a:pPr>
                <a:defRPr/>
              </a:pPr>
              <a:t>‹#›</a:t>
            </a:fld>
            <a:endParaRPr lang="en-GB">
              <a:solidFill>
                <a:srgbClr val="00539B"/>
              </a:solidFill>
            </a:endParaRPr>
          </a:p>
        </p:txBody>
      </p:sp>
      <p:sp>
        <p:nvSpPr>
          <p:cNvPr id="7" name="Text Placeholder 6"/>
          <p:cNvSpPr>
            <a:spLocks noGrp="1"/>
          </p:cNvSpPr>
          <p:nvPr>
            <p:ph type="body" sz="quarter" idx="27"/>
          </p:nvPr>
        </p:nvSpPr>
        <p:spPr>
          <a:xfrm rot="5400000">
            <a:off x="-967173" y="2199198"/>
            <a:ext cx="2217045" cy="330074"/>
          </a:xfrm>
          <a:solidFill>
            <a:srgbClr val="00539B">
              <a:alpha val="80000"/>
            </a:srgbClr>
          </a:solidFill>
          <a:ln>
            <a:noFill/>
          </a:ln>
        </p:spPr>
        <p:txBody>
          <a:bodyPr wrap="square" lIns="72000" tIns="72000" bIns="72000" rtlCol="0" anchor="ctr" anchorCtr="0">
            <a:spAutoFit/>
          </a:bodyPr>
          <a:lstStyle>
            <a:lvl1pPr>
              <a:defRPr lang="en-US" sz="1200" dirty="0" smtClean="0">
                <a:solidFill>
                  <a:schemeClr val="bg1"/>
                </a:solidFill>
                <a:latin typeface="Franklin Gothic Book" panose="020B0503020102020204" pitchFamily="34" charset="0"/>
                <a:cs typeface="+mn-cs"/>
              </a:defRPr>
            </a:lvl1pPr>
            <a:lvl2pPr>
              <a:defRPr lang="en-US" sz="1000" dirty="0" smtClean="0">
                <a:solidFill>
                  <a:schemeClr val="bg1"/>
                </a:solidFill>
                <a:latin typeface="Arial" pitchFamily="34" charset="0"/>
                <a:ea typeface="ＭＳ Ｐゴシック" pitchFamily="34" charset="-128"/>
                <a:cs typeface="+mn-cs"/>
              </a:defRPr>
            </a:lvl2pPr>
            <a:lvl3pPr>
              <a:defRPr lang="en-US" sz="1000" dirty="0" smtClean="0">
                <a:solidFill>
                  <a:schemeClr val="bg1"/>
                </a:solidFill>
                <a:latin typeface="Arial" pitchFamily="34" charset="0"/>
                <a:ea typeface="ＭＳ Ｐゴシック" pitchFamily="34" charset="-128"/>
                <a:cs typeface="+mn-cs"/>
              </a:defRPr>
            </a:lvl3pPr>
            <a:lvl4pPr>
              <a:defRPr lang="en-US" sz="1000" dirty="0" smtClean="0">
                <a:solidFill>
                  <a:schemeClr val="bg1"/>
                </a:solidFill>
                <a:latin typeface="Arial" pitchFamily="34" charset="0"/>
                <a:ea typeface="ＭＳ Ｐゴシック" pitchFamily="34" charset="-128"/>
                <a:cs typeface="+mn-cs"/>
              </a:defRPr>
            </a:lvl4pPr>
            <a:lvl5pPr>
              <a:defRPr lang="en-GB" sz="1000" dirty="0">
                <a:solidFill>
                  <a:schemeClr val="bg1"/>
                </a:solidFill>
                <a:ea typeface="ＭＳ Ｐゴシック" pitchFamily="34" charset="-128"/>
                <a:cs typeface="+mn-cs"/>
              </a:defRPr>
            </a:lvl5pPr>
          </a:lstStyle>
          <a:p>
            <a:pPr lvl="0" algn="ctr">
              <a:spcAft>
                <a:spcPct val="0"/>
              </a:spcAft>
            </a:pPr>
            <a:r>
              <a:rPr lang="en-US" dirty="0"/>
              <a:t>Click to edit Master text styles</a:t>
            </a:r>
          </a:p>
        </p:txBody>
      </p:sp>
      <p:sp>
        <p:nvSpPr>
          <p:cNvPr id="6" name="Content Placeholder 5"/>
          <p:cNvSpPr>
            <a:spLocks noGrp="1"/>
          </p:cNvSpPr>
          <p:nvPr>
            <p:ph sz="quarter" idx="26"/>
          </p:nvPr>
        </p:nvSpPr>
        <p:spPr>
          <a:xfrm>
            <a:off x="592138" y="2305051"/>
            <a:ext cx="3808412" cy="3752850"/>
          </a:xfrm>
        </p:spPr>
        <p:txBody>
          <a:bodyPr>
            <a:normAutofit/>
          </a:bodyPr>
          <a:lstStyle>
            <a:lvl1pPr marL="0" indent="0">
              <a:spcBef>
                <a:spcPts val="600"/>
              </a:spcBef>
              <a:spcAft>
                <a:spcPts val="600"/>
              </a:spcAft>
              <a:defRPr sz="1100" b="1">
                <a:solidFill>
                  <a:schemeClr val="accent1"/>
                </a:solidFill>
              </a:defRPr>
            </a:lvl1pPr>
            <a:lvl2pPr marL="0" indent="0">
              <a:spcAft>
                <a:spcPts val="0"/>
              </a:spcAft>
              <a:buNone/>
              <a:defRPr sz="1000">
                <a:solidFill>
                  <a:schemeClr val="tx1"/>
                </a:solidFill>
              </a:defRPr>
            </a:lvl2pPr>
          </a:lstStyle>
          <a:p>
            <a:pPr lvl="0"/>
            <a:r>
              <a:rPr lang="en-US" dirty="0"/>
              <a:t>Click to edit Master text styles</a:t>
            </a:r>
          </a:p>
          <a:p>
            <a:pPr lvl="1"/>
            <a:r>
              <a:rPr lang="en-US" dirty="0"/>
              <a:t>Click to edit text</a:t>
            </a:r>
          </a:p>
        </p:txBody>
      </p:sp>
      <p:sp>
        <p:nvSpPr>
          <p:cNvPr id="11" name="Picture Placeholder 10"/>
          <p:cNvSpPr>
            <a:spLocks noGrp="1"/>
          </p:cNvSpPr>
          <p:nvPr>
            <p:ph type="pic" sz="quarter" idx="30"/>
          </p:nvPr>
        </p:nvSpPr>
        <p:spPr>
          <a:xfrm>
            <a:off x="4587875" y="2305050"/>
            <a:ext cx="4089400" cy="2374900"/>
          </a:xfrm>
        </p:spPr>
        <p:txBody>
          <a:bodyPr>
            <a:normAutofit/>
          </a:bodyPr>
          <a:lstStyle/>
          <a:p>
            <a:endParaRPr lang="en-GB"/>
          </a:p>
        </p:txBody>
      </p:sp>
      <p:sp>
        <p:nvSpPr>
          <p:cNvPr id="24" name="Text Placeholder 6"/>
          <p:cNvSpPr>
            <a:spLocks noGrp="1"/>
          </p:cNvSpPr>
          <p:nvPr>
            <p:ph type="body" sz="quarter" idx="32" hasCustomPrompt="1"/>
          </p:nvPr>
        </p:nvSpPr>
        <p:spPr>
          <a:xfrm>
            <a:off x="431800" y="1255712"/>
            <a:ext cx="1363949" cy="699404"/>
          </a:xfrm>
          <a:solidFill>
            <a:srgbClr val="00539B">
              <a:alpha val="80000"/>
            </a:srgbClr>
          </a:solidFill>
          <a:ln>
            <a:noFill/>
          </a:ln>
        </p:spPr>
        <p:txBody>
          <a:bodyPr wrap="square" lIns="72000" tIns="72000" bIns="72000" rtlCol="0" anchor="ctr" anchorCtr="0">
            <a:spAutoFit/>
          </a:bodyPr>
          <a:lstStyle>
            <a:lvl1pPr>
              <a:defRPr lang="en-US" sz="1200" dirty="0" smtClean="0">
                <a:solidFill>
                  <a:schemeClr val="accent1"/>
                </a:solidFill>
                <a:latin typeface="Franklin Gothic Book" panose="020B0503020102020204" pitchFamily="34" charset="0"/>
                <a:cs typeface="+mn-cs"/>
              </a:defRPr>
            </a:lvl1pPr>
            <a:lvl2pPr>
              <a:defRPr lang="en-US" sz="1000" dirty="0" smtClean="0">
                <a:solidFill>
                  <a:schemeClr val="bg1"/>
                </a:solidFill>
                <a:latin typeface="Arial" pitchFamily="34" charset="0"/>
                <a:ea typeface="ＭＳ Ｐゴシック" pitchFamily="34" charset="-128"/>
                <a:cs typeface="+mn-cs"/>
              </a:defRPr>
            </a:lvl2pPr>
            <a:lvl3pPr>
              <a:defRPr lang="en-US" sz="1000" dirty="0" smtClean="0">
                <a:solidFill>
                  <a:schemeClr val="bg1"/>
                </a:solidFill>
                <a:latin typeface="Arial" pitchFamily="34" charset="0"/>
                <a:ea typeface="ＭＳ Ｐゴシック" pitchFamily="34" charset="-128"/>
                <a:cs typeface="+mn-cs"/>
              </a:defRPr>
            </a:lvl3pPr>
            <a:lvl4pPr>
              <a:defRPr lang="en-US" sz="1000" dirty="0" smtClean="0">
                <a:solidFill>
                  <a:schemeClr val="bg1"/>
                </a:solidFill>
                <a:latin typeface="Arial" pitchFamily="34" charset="0"/>
                <a:ea typeface="ＭＳ Ｐゴシック" pitchFamily="34" charset="-128"/>
                <a:cs typeface="+mn-cs"/>
              </a:defRPr>
            </a:lvl4pPr>
            <a:lvl5pPr>
              <a:defRPr lang="en-GB" sz="1000" dirty="0">
                <a:solidFill>
                  <a:schemeClr val="bg1"/>
                </a:solidFill>
                <a:ea typeface="ＭＳ Ｐゴシック" pitchFamily="34" charset="-128"/>
                <a:cs typeface="+mn-cs"/>
              </a:defRPr>
            </a:lvl5pPr>
          </a:lstStyle>
          <a:p>
            <a:pPr lvl="0" algn="ctr">
              <a:spcAft>
                <a:spcPct val="0"/>
              </a:spcAft>
            </a:pPr>
            <a:r>
              <a:rPr lang="en-US" dirty="0"/>
              <a:t>.</a:t>
            </a:r>
          </a:p>
          <a:p>
            <a:pPr lvl="0" algn="ctr">
              <a:spcAft>
                <a:spcPct val="0"/>
              </a:spcAft>
            </a:pPr>
            <a:endParaRPr lang="en-US" dirty="0"/>
          </a:p>
          <a:p>
            <a:pPr lvl="0" algn="ctr">
              <a:spcAft>
                <a:spcPct val="0"/>
              </a:spcAft>
            </a:pPr>
            <a:endParaRPr lang="en-US" dirty="0"/>
          </a:p>
        </p:txBody>
      </p:sp>
    </p:spTree>
    <p:extLst>
      <p:ext uri="{BB962C8B-B14F-4D97-AF65-F5344CB8AC3E}">
        <p14:creationId xmlns:p14="http://schemas.microsoft.com/office/powerpoint/2010/main" val="10236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539B"/>
              </a:solidFill>
            </a:endParaRPr>
          </a:p>
        </p:txBody>
      </p:sp>
    </p:spTree>
    <p:extLst>
      <p:ext uri="{BB962C8B-B14F-4D97-AF65-F5344CB8AC3E}">
        <p14:creationId xmlns:p14="http://schemas.microsoft.com/office/powerpoint/2010/main" val="245270671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2_NEW 2 column layout with icons">
    <p:spTree>
      <p:nvGrpSpPr>
        <p:cNvPr id="1" name=""/>
        <p:cNvGrpSpPr/>
        <p:nvPr/>
      </p:nvGrpSpPr>
      <p:grpSpPr>
        <a:xfrm>
          <a:off x="0" y="0"/>
          <a:ext cx="0" cy="0"/>
          <a:chOff x="0" y="0"/>
          <a:chExt cx="0" cy="0"/>
        </a:xfrm>
      </p:grpSpPr>
      <p:sp>
        <p:nvSpPr>
          <p:cNvPr id="2" name="Title 1"/>
          <p:cNvSpPr>
            <a:spLocks noGrp="1"/>
          </p:cNvSpPr>
          <p:nvPr>
            <p:ph type="title"/>
          </p:nvPr>
        </p:nvSpPr>
        <p:spPr>
          <a:xfrm>
            <a:off x="376238" y="0"/>
            <a:ext cx="696099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1443210" y="2058988"/>
            <a:ext cx="3127991" cy="4042529"/>
          </a:xfrm>
        </p:spPr>
        <p:txBody>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3" name="Text Placeholder 4"/>
          <p:cNvSpPr>
            <a:spLocks noGrp="1"/>
          </p:cNvSpPr>
          <p:nvPr>
            <p:ph type="body" sz="quarter" idx="15" hasCustomPrompt="1"/>
          </p:nvPr>
        </p:nvSpPr>
        <p:spPr>
          <a:xfrm>
            <a:off x="5649913" y="2058988"/>
            <a:ext cx="3173798" cy="4042529"/>
          </a:xfrm>
        </p:spPr>
        <p:txBody>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Picture Placeholder 3"/>
          <p:cNvSpPr>
            <a:spLocks noGrp="1"/>
          </p:cNvSpPr>
          <p:nvPr>
            <p:ph type="pic" sz="quarter" idx="13"/>
          </p:nvPr>
        </p:nvSpPr>
        <p:spPr>
          <a:xfrm>
            <a:off x="376238" y="2058988"/>
            <a:ext cx="904549" cy="904549"/>
          </a:xfrm>
        </p:spPr>
        <p:txBody>
          <a:bodyPr/>
          <a:lstStyle/>
          <a:p>
            <a:endParaRPr lang="en-GB"/>
          </a:p>
        </p:txBody>
      </p:sp>
      <p:sp>
        <p:nvSpPr>
          <p:cNvPr id="26" name="Picture Placeholder 3"/>
          <p:cNvSpPr>
            <a:spLocks noGrp="1"/>
          </p:cNvSpPr>
          <p:nvPr>
            <p:ph type="pic" sz="quarter" idx="16"/>
          </p:nvPr>
        </p:nvSpPr>
        <p:spPr>
          <a:xfrm>
            <a:off x="4571203" y="2058988"/>
            <a:ext cx="904549" cy="904549"/>
          </a:xfrm>
        </p:spPr>
        <p:txBody>
          <a:bodyPr/>
          <a:lstStyle/>
          <a:p>
            <a:endParaRPr lang="en-GB"/>
          </a:p>
        </p:txBody>
      </p:sp>
    </p:spTree>
    <p:extLst>
      <p:ext uri="{BB962C8B-B14F-4D97-AF65-F5344CB8AC3E}">
        <p14:creationId xmlns:p14="http://schemas.microsoft.com/office/powerpoint/2010/main" val="209871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Content slide 3">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398"/>
          <a:stretch/>
        </p:blipFill>
        <p:spPr>
          <a:xfrm>
            <a:off x="-1" y="1092530"/>
            <a:ext cx="9144002" cy="5382883"/>
          </a:xfrm>
          <a:prstGeom prst="rect">
            <a:avLst/>
          </a:prstGeom>
        </p:spPr>
      </p:pic>
      <p:sp>
        <p:nvSpPr>
          <p:cNvPr id="14" name="Rectangle 13"/>
          <p:cNvSpPr/>
          <p:nvPr userDrawn="1"/>
        </p:nvSpPr>
        <p:spPr>
          <a:xfrm>
            <a:off x="0" y="1860550"/>
            <a:ext cx="6877050" cy="264795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5" name="Text Placeholder 3"/>
          <p:cNvSpPr>
            <a:spLocks noGrp="1"/>
          </p:cNvSpPr>
          <p:nvPr>
            <p:ph type="body" sz="quarter" idx="10"/>
          </p:nvPr>
        </p:nvSpPr>
        <p:spPr>
          <a:xfrm>
            <a:off x="376238" y="2058988"/>
            <a:ext cx="6234113" cy="2292675"/>
          </a:xfrm>
        </p:spPr>
        <p:txBody>
          <a:bodyPr/>
          <a:lstStyle>
            <a:lvl1pPr>
              <a:spcAft>
                <a:spcPts val="600"/>
              </a:spcAft>
              <a:defRPr sz="4000" b="1">
                <a:solidFill>
                  <a:schemeClr val="bg1"/>
                </a:solidFill>
              </a:defRPr>
            </a:lvl1pPr>
            <a:lvl2pPr marL="0" indent="0">
              <a:spcAft>
                <a:spcPts val="600"/>
              </a:spcAft>
              <a:buFontTx/>
              <a:buNone/>
              <a:defRPr sz="2000">
                <a:solidFill>
                  <a:schemeClr val="bg1"/>
                </a:solidFill>
              </a:defRPr>
            </a:lvl2pPr>
            <a:lvl3pPr>
              <a:spcAft>
                <a:spcPts val="600"/>
              </a:spcAft>
              <a:defRPr sz="2000">
                <a:solidFill>
                  <a:schemeClr val="bg1"/>
                </a:solidFill>
              </a:defRPr>
            </a:lvl3pPr>
            <a:lvl4pPr>
              <a:spcAft>
                <a:spcPts val="600"/>
              </a:spcAft>
              <a:defRPr sz="2000">
                <a:solidFill>
                  <a:schemeClr val="bg1"/>
                </a:solidFill>
              </a:defRPr>
            </a:lvl4pPr>
          </a:lstStyle>
          <a:p>
            <a:pPr lvl="0"/>
            <a:r>
              <a:rPr lang="en-US" dirty="0"/>
              <a:t>Click to edit Master text styles</a:t>
            </a:r>
          </a:p>
        </p:txBody>
      </p:sp>
    </p:spTree>
    <p:extLst>
      <p:ext uri="{BB962C8B-B14F-4D97-AF65-F5344CB8AC3E}">
        <p14:creationId xmlns:p14="http://schemas.microsoft.com/office/powerpoint/2010/main" val="268253291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4_NEW 2 column layout with icons">
    <p:spTree>
      <p:nvGrpSpPr>
        <p:cNvPr id="1" name=""/>
        <p:cNvGrpSpPr/>
        <p:nvPr/>
      </p:nvGrpSpPr>
      <p:grpSpPr>
        <a:xfrm>
          <a:off x="0" y="0"/>
          <a:ext cx="0" cy="0"/>
          <a:chOff x="0" y="0"/>
          <a:chExt cx="0" cy="0"/>
        </a:xfrm>
      </p:grpSpPr>
      <p:sp>
        <p:nvSpPr>
          <p:cNvPr id="2" name="Title 1"/>
          <p:cNvSpPr>
            <a:spLocks noGrp="1"/>
          </p:cNvSpPr>
          <p:nvPr>
            <p:ph type="title"/>
          </p:nvPr>
        </p:nvSpPr>
        <p:spPr>
          <a:xfrm>
            <a:off x="376238" y="0"/>
            <a:ext cx="696099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8800EEA9-DB78-4218-AEA2-98CF4203A652}"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1443210" y="2058988"/>
            <a:ext cx="2968453" cy="3779837"/>
          </a:xfrm>
        </p:spPr>
        <p:txBody>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3" name="Text Placeholder 4"/>
          <p:cNvSpPr>
            <a:spLocks noGrp="1"/>
          </p:cNvSpPr>
          <p:nvPr>
            <p:ph type="body" sz="quarter" idx="15" hasCustomPrompt="1"/>
          </p:nvPr>
        </p:nvSpPr>
        <p:spPr>
          <a:xfrm>
            <a:off x="5649913" y="2058988"/>
            <a:ext cx="3173798" cy="3779837"/>
          </a:xfrm>
        </p:spPr>
        <p:txBody>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Picture Placeholder 3"/>
          <p:cNvSpPr>
            <a:spLocks noGrp="1"/>
          </p:cNvSpPr>
          <p:nvPr>
            <p:ph type="pic" sz="quarter" idx="13"/>
          </p:nvPr>
        </p:nvSpPr>
        <p:spPr>
          <a:xfrm>
            <a:off x="376238" y="2058988"/>
            <a:ext cx="904549" cy="904549"/>
          </a:xfrm>
        </p:spPr>
        <p:txBody>
          <a:bodyPr/>
          <a:lstStyle/>
          <a:p>
            <a:endParaRPr lang="en-GB"/>
          </a:p>
        </p:txBody>
      </p:sp>
      <p:sp>
        <p:nvSpPr>
          <p:cNvPr id="26" name="Picture Placeholder 3"/>
          <p:cNvSpPr>
            <a:spLocks noGrp="1"/>
          </p:cNvSpPr>
          <p:nvPr>
            <p:ph type="pic" sz="quarter" idx="16"/>
          </p:nvPr>
        </p:nvSpPr>
        <p:spPr>
          <a:xfrm>
            <a:off x="4571203" y="2058988"/>
            <a:ext cx="904549" cy="904549"/>
          </a:xfrm>
        </p:spPr>
        <p:txBody>
          <a:bodyPr/>
          <a:lstStyle/>
          <a:p>
            <a:endParaRPr lang="en-GB"/>
          </a:p>
        </p:txBody>
      </p:sp>
      <p:sp>
        <p:nvSpPr>
          <p:cNvPr id="12" name="Text Placeholder 4"/>
          <p:cNvSpPr>
            <a:spLocks noGrp="1"/>
          </p:cNvSpPr>
          <p:nvPr>
            <p:ph type="body" sz="quarter" idx="21"/>
          </p:nvPr>
        </p:nvSpPr>
        <p:spPr>
          <a:xfrm>
            <a:off x="4587875" y="5838825"/>
            <a:ext cx="4260850"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
        <p:nvSpPr>
          <p:cNvPr id="13" name="Text Placeholder 4"/>
          <p:cNvSpPr>
            <a:spLocks noGrp="1"/>
          </p:cNvSpPr>
          <p:nvPr>
            <p:ph type="body" sz="quarter" idx="24"/>
          </p:nvPr>
        </p:nvSpPr>
        <p:spPr>
          <a:xfrm>
            <a:off x="376238" y="5838825"/>
            <a:ext cx="4094163"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6083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_NEW 1 Single column layout with icon">
    <p:spTree>
      <p:nvGrpSpPr>
        <p:cNvPr id="1" name=""/>
        <p:cNvGrpSpPr/>
        <p:nvPr/>
      </p:nvGrpSpPr>
      <p:grpSpPr>
        <a:xfrm>
          <a:off x="0" y="0"/>
          <a:ext cx="0" cy="0"/>
          <a:chOff x="0" y="0"/>
          <a:chExt cx="0" cy="0"/>
        </a:xfrm>
      </p:grpSpPr>
      <p:sp>
        <p:nvSpPr>
          <p:cNvPr id="2" name="Title 1"/>
          <p:cNvSpPr>
            <a:spLocks noGrp="1"/>
          </p:cNvSpPr>
          <p:nvPr>
            <p:ph type="title"/>
          </p:nvPr>
        </p:nvSpPr>
        <p:spPr>
          <a:xfrm>
            <a:off x="376239" y="0"/>
            <a:ext cx="697388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86D9F1D-581E-414B-91F4-46E69330FAF5}"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1443210" y="2058988"/>
            <a:ext cx="7405515" cy="4042529"/>
          </a:xfrm>
        </p:spPr>
        <p:txBody>
          <a:bodyPr/>
          <a:lstStyle>
            <a:lvl1pPr>
              <a:defRPr>
                <a:solidFill>
                  <a:schemeClr val="accent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Picture Placeholder 3"/>
          <p:cNvSpPr>
            <a:spLocks noGrp="1"/>
          </p:cNvSpPr>
          <p:nvPr>
            <p:ph type="pic" sz="quarter" idx="13"/>
          </p:nvPr>
        </p:nvSpPr>
        <p:spPr>
          <a:xfrm>
            <a:off x="376238" y="2058988"/>
            <a:ext cx="904549" cy="904549"/>
          </a:xfrm>
        </p:spPr>
        <p:txBody>
          <a:bodyPr/>
          <a:lstStyle/>
          <a:p>
            <a:endParaRPr lang="en-GB"/>
          </a:p>
        </p:txBody>
      </p:sp>
      <p:sp>
        <p:nvSpPr>
          <p:cNvPr id="10" name="Text Placeholder 4"/>
          <p:cNvSpPr>
            <a:spLocks noGrp="1"/>
          </p:cNvSpPr>
          <p:nvPr>
            <p:ph type="body" sz="quarter" idx="24"/>
          </p:nvPr>
        </p:nvSpPr>
        <p:spPr>
          <a:xfrm>
            <a:off x="376239" y="5838825"/>
            <a:ext cx="8472485" cy="262692"/>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26938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3_NEW 1 Single column layout with icon">
    <p:spTree>
      <p:nvGrpSpPr>
        <p:cNvPr id="1" name=""/>
        <p:cNvGrpSpPr/>
        <p:nvPr/>
      </p:nvGrpSpPr>
      <p:grpSpPr>
        <a:xfrm>
          <a:off x="0" y="0"/>
          <a:ext cx="0" cy="0"/>
          <a:chOff x="0" y="0"/>
          <a:chExt cx="0" cy="0"/>
        </a:xfrm>
      </p:grpSpPr>
      <p:sp>
        <p:nvSpPr>
          <p:cNvPr id="8" name="Round Single Corner Rectangle 7"/>
          <p:cNvSpPr/>
          <p:nvPr userDrawn="1"/>
        </p:nvSpPr>
        <p:spPr>
          <a:xfrm>
            <a:off x="-3" y="1849436"/>
            <a:ext cx="9142413" cy="4332287"/>
          </a:xfrm>
          <a:prstGeom prst="round1Rect">
            <a:avLst>
              <a:gd name="adj" fmla="val 0"/>
            </a:avLst>
          </a:prstGeom>
          <a:solidFill>
            <a:srgbClr val="BFBFB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p:nvPr>
        </p:nvSpPr>
        <p:spPr>
          <a:xfrm>
            <a:off x="376239" y="0"/>
            <a:ext cx="697388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86D9F1D-581E-414B-91F4-46E69330FAF5}"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1443210" y="2058988"/>
            <a:ext cx="7405515" cy="4042529"/>
          </a:xfrm>
        </p:spPr>
        <p:txBody>
          <a:bodyPr/>
          <a:lstStyle>
            <a:lvl1pPr>
              <a:defRPr>
                <a:solidFill>
                  <a:schemeClr val="accent1"/>
                </a:solidFill>
              </a:defRPr>
            </a:lvl1pPr>
            <a:lvl2pPr>
              <a:buClr>
                <a:schemeClr val="tx1"/>
              </a:buClr>
              <a:defRPr/>
            </a:lvl2pPr>
          </a:lstStyle>
          <a:p>
            <a:pPr lvl="0"/>
            <a:r>
              <a:rPr lang="en-US" dirty="0"/>
              <a:t>Click to edit master text styles</a:t>
            </a:r>
          </a:p>
          <a:p>
            <a:pPr lvl="1"/>
            <a:r>
              <a:rPr lang="en-US" dirty="0"/>
              <a:t>Second level</a:t>
            </a:r>
          </a:p>
          <a:p>
            <a:pPr lvl="3"/>
            <a:r>
              <a:rPr lang="en-US" dirty="0"/>
              <a:t>Fourth level</a:t>
            </a:r>
          </a:p>
          <a:p>
            <a:pPr lvl="3"/>
            <a:r>
              <a:rPr lang="en-US" dirty="0"/>
              <a:t>Fourth level</a:t>
            </a: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Picture Placeholder 3"/>
          <p:cNvSpPr>
            <a:spLocks noGrp="1"/>
          </p:cNvSpPr>
          <p:nvPr>
            <p:ph type="pic" sz="quarter" idx="13"/>
          </p:nvPr>
        </p:nvSpPr>
        <p:spPr>
          <a:xfrm>
            <a:off x="376238" y="2058988"/>
            <a:ext cx="904549" cy="904549"/>
          </a:xfrm>
        </p:spPr>
        <p:txBody>
          <a:bodyPr/>
          <a:lstStyle/>
          <a:p>
            <a:endParaRPr lang="en-GB"/>
          </a:p>
        </p:txBody>
      </p:sp>
      <p:sp>
        <p:nvSpPr>
          <p:cNvPr id="10" name="Text Placeholder 4"/>
          <p:cNvSpPr>
            <a:spLocks noGrp="1"/>
          </p:cNvSpPr>
          <p:nvPr>
            <p:ph type="body" sz="quarter" idx="24"/>
          </p:nvPr>
        </p:nvSpPr>
        <p:spPr>
          <a:xfrm>
            <a:off x="376239" y="5838825"/>
            <a:ext cx="8472485" cy="262692"/>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3391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160587"/>
            <a:ext cx="7717349" cy="4310063"/>
          </a:xfrm>
          <a:prstGeom prst="round2SameRect">
            <a:avLst>
              <a:gd name="adj1" fmla="val 6208"/>
              <a:gd name="adj2" fmla="val 0"/>
            </a:avLst>
          </a:prstGeom>
        </p:spPr>
        <p:txBody>
          <a:bodyPr/>
          <a:lstStyle/>
          <a:p>
            <a:pPr lvl="0"/>
            <a:r>
              <a:rPr lang="en-US" noProof="0" dirty="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solidFill>
                  <a:srgbClr val="00539B"/>
                </a:solidFill>
              </a:rPr>
              <a:pPr/>
              <a:t>10 May, 2017</a:t>
            </a:fld>
            <a:endParaRPr lang="en-GB" dirty="0">
              <a:solidFill>
                <a:srgbClr val="00539B"/>
              </a:solidFill>
            </a:endParaRPr>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29447740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19127" y="292100"/>
            <a:ext cx="6391275" cy="635001"/>
          </a:xfrm>
        </p:spPr>
        <p:txBody>
          <a:bodyPr/>
          <a:lstStyle/>
          <a:p>
            <a:r>
              <a:rPr lang="en-US"/>
              <a:t>Click to edit Master title style</a:t>
            </a:r>
            <a:endParaRPr lang="en-GB"/>
          </a:p>
        </p:txBody>
      </p:sp>
      <p:sp>
        <p:nvSpPr>
          <p:cNvPr id="3" name="Content Placeholder 2"/>
          <p:cNvSpPr>
            <a:spLocks noGrp="1"/>
          </p:cNvSpPr>
          <p:nvPr>
            <p:ph sz="half" idx="1"/>
          </p:nvPr>
        </p:nvSpPr>
        <p:spPr>
          <a:xfrm>
            <a:off x="966788" y="1546226"/>
            <a:ext cx="3656012" cy="4938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775200" y="1546225"/>
            <a:ext cx="3657600" cy="23923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775200" y="4090989"/>
            <a:ext cx="3657600" cy="2393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dt" sz="half" idx="10"/>
          </p:nvPr>
        </p:nvSpPr>
        <p:spPr>
          <a:xfrm>
            <a:off x="719136" y="6479999"/>
            <a:ext cx="1871664" cy="378001"/>
          </a:xfrm>
          <a:prstGeom prst="rect">
            <a:avLst/>
          </a:prstGeom>
        </p:spPr>
        <p:txBody>
          <a:bodyPr/>
          <a:lstStyle>
            <a:lvl1pPr>
              <a:defRPr/>
            </a:lvl1pPr>
          </a:lstStyle>
          <a:p>
            <a:pPr>
              <a:defRPr/>
            </a:pPr>
            <a:fld id="{B76A9FA5-1F3F-4F75-A77C-AE72E1C6C399}" type="datetime3">
              <a:rPr lang="en-GB" smtClean="0">
                <a:solidFill>
                  <a:srgbClr val="00539B"/>
                </a:solidFill>
              </a:rPr>
              <a:pPr>
                <a:defRPr/>
              </a:pPr>
              <a:t>10 May, 2017</a:t>
            </a:fld>
            <a:endParaRPr lang="en-GB">
              <a:solidFill>
                <a:srgbClr val="00539B"/>
              </a:solidFill>
            </a:endParaRPr>
          </a:p>
        </p:txBody>
      </p:sp>
    </p:spTree>
    <p:extLst>
      <p:ext uri="{BB962C8B-B14F-4D97-AF65-F5344CB8AC3E}">
        <p14:creationId xmlns:p14="http://schemas.microsoft.com/office/powerpoint/2010/main" val="389013065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dirty="0"/>
              <a:t>Click to edit Master title style</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10 May, 2017</a:t>
            </a:fld>
            <a:endParaRPr lang="en-GB" dirty="0">
              <a:solidFill>
                <a:srgbClr val="00539B"/>
              </a:solidFill>
            </a:endParaRPr>
          </a:p>
        </p:txBody>
      </p:sp>
      <p:sp>
        <p:nvSpPr>
          <p:cNvPr id="57"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endParaRPr dirty="0">
              <a:solidFill>
                <a:srgbClr val="00539B"/>
              </a:solidFill>
            </a:endParaRP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49416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1092536"/>
            <a:ext cx="9144000" cy="5382883"/>
          </a:xfrm>
          <a:prstGeom prst="rect">
            <a:avLst/>
          </a:prstGeom>
        </p:spPr>
      </p:pic>
      <p:sp>
        <p:nvSpPr>
          <p:cNvPr id="14" name="Rectangle 13"/>
          <p:cNvSpPr/>
          <p:nvPr userDrawn="1"/>
        </p:nvSpPr>
        <p:spPr>
          <a:xfrm>
            <a:off x="0" y="1860550"/>
            <a:ext cx="6877050" cy="264795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sp>
        <p:nvSpPr>
          <p:cNvPr id="15" name="Text Placeholder 3"/>
          <p:cNvSpPr>
            <a:spLocks noGrp="1"/>
          </p:cNvSpPr>
          <p:nvPr>
            <p:ph type="body" sz="quarter" idx="10"/>
          </p:nvPr>
        </p:nvSpPr>
        <p:spPr>
          <a:xfrm>
            <a:off x="376240" y="2058989"/>
            <a:ext cx="6234113" cy="2292675"/>
          </a:xfrm>
        </p:spPr>
        <p:txBody>
          <a:bodyPr/>
          <a:lstStyle>
            <a:lvl1pPr>
              <a:spcAft>
                <a:spcPts val="600"/>
              </a:spcAft>
              <a:defRPr sz="4000" b="1">
                <a:solidFill>
                  <a:schemeClr val="bg1"/>
                </a:solidFill>
              </a:defRPr>
            </a:lvl1pPr>
            <a:lvl2pPr marL="0" indent="0">
              <a:spcAft>
                <a:spcPts val="600"/>
              </a:spcAft>
              <a:buFontTx/>
              <a:buNone/>
              <a:defRPr sz="2000">
                <a:solidFill>
                  <a:schemeClr val="bg1"/>
                </a:solidFill>
              </a:defRPr>
            </a:lvl2pPr>
            <a:lvl3pPr>
              <a:spcAft>
                <a:spcPts val="600"/>
              </a:spcAft>
              <a:defRPr sz="2000">
                <a:solidFill>
                  <a:schemeClr val="bg1"/>
                </a:solidFill>
              </a:defRPr>
            </a:lvl3pPr>
            <a:lvl4pPr>
              <a:spcAft>
                <a:spcPts val="600"/>
              </a:spcAft>
              <a:defRPr sz="2000">
                <a:solidFill>
                  <a:schemeClr val="bg1"/>
                </a:solidFill>
              </a:defRPr>
            </a:lvl4pPr>
          </a:lstStyle>
          <a:p>
            <a:pPr lvl="0"/>
            <a:r>
              <a:rPr lang="en-US" dirty="0"/>
              <a:t>Click to edit Master text styles</a:t>
            </a:r>
          </a:p>
        </p:txBody>
      </p:sp>
    </p:spTree>
    <p:extLst>
      <p:ext uri="{BB962C8B-B14F-4D97-AF65-F5344CB8AC3E}">
        <p14:creationId xmlns:p14="http://schemas.microsoft.com/office/powerpoint/2010/main" val="161759008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Manufacturing Sector">
    <p:spTree>
      <p:nvGrpSpPr>
        <p:cNvPr id="1" name=""/>
        <p:cNvGrpSpPr/>
        <p:nvPr/>
      </p:nvGrpSpPr>
      <p:grpSpPr>
        <a:xfrm>
          <a:off x="0" y="0"/>
          <a:ext cx="0" cy="0"/>
          <a:chOff x="0" y="0"/>
          <a:chExt cx="0" cy="0"/>
        </a:xfrm>
      </p:grpSpPr>
      <p:sp>
        <p:nvSpPr>
          <p:cNvPr id="5" name="Picture Placeholder 4"/>
          <p:cNvSpPr>
            <a:spLocks noGrp="1"/>
          </p:cNvSpPr>
          <p:nvPr>
            <p:ph type="pic" sz="quarter" idx="25"/>
          </p:nvPr>
        </p:nvSpPr>
        <p:spPr>
          <a:xfrm>
            <a:off x="-3175" y="1085850"/>
            <a:ext cx="9144000" cy="5391150"/>
          </a:xfrm>
        </p:spPr>
        <p:txBody>
          <a:bodyPr/>
          <a:lstStyle/>
          <a:p>
            <a:endParaRPr lang="en-GB"/>
          </a:p>
        </p:txBody>
      </p:sp>
      <p:cxnSp>
        <p:nvCxnSpPr>
          <p:cNvPr id="58" name="Straight Connector 57"/>
          <p:cNvCxnSpPr/>
          <p:nvPr userDrawn="1"/>
        </p:nvCxnSpPr>
        <p:spPr bwMode="auto">
          <a:xfrm>
            <a:off x="-3175"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quarter" idx="28" hasCustomPrompt="1"/>
          </p:nvPr>
        </p:nvSpPr>
        <p:spPr>
          <a:xfrm>
            <a:off x="431800" y="2066925"/>
            <a:ext cx="8397875" cy="4095750"/>
          </a:xfrm>
          <a:solidFill>
            <a:srgbClr val="FFFFFF">
              <a:alpha val="85098"/>
            </a:srgbClr>
          </a:solidFill>
          <a:ln>
            <a:solidFill>
              <a:schemeClr val="tx2">
                <a:lumMod val="50000"/>
              </a:schemeClr>
            </a:solidFill>
          </a:ln>
        </p:spPr>
        <p:txBody>
          <a:bodyPr/>
          <a:lstStyle>
            <a:lvl5pPr>
              <a:defRPr>
                <a:solidFill>
                  <a:schemeClr val="bg1">
                    <a:lumMod val="95000"/>
                  </a:schemeClr>
                </a:solidFill>
              </a:defRPr>
            </a:lvl5pPr>
          </a:lstStyle>
          <a:p>
            <a:pPr lvl="4"/>
            <a:r>
              <a:rPr lang="en-GB" dirty="0"/>
              <a:t>.</a:t>
            </a:r>
          </a:p>
        </p:txBody>
      </p:sp>
      <p:sp>
        <p:nvSpPr>
          <p:cNvPr id="2" name="Title 1"/>
          <p:cNvSpPr>
            <a:spLocks noGrp="1"/>
          </p:cNvSpPr>
          <p:nvPr>
            <p:ph type="title"/>
          </p:nvPr>
        </p:nvSpPr>
        <p:spPr>
          <a:xfrm>
            <a:off x="430213" y="0"/>
            <a:ext cx="6626225" cy="1000125"/>
          </a:xfrm>
        </p:spPr>
        <p:txBody>
          <a:bodyPr>
            <a:normAutofit/>
          </a:bodyPr>
          <a:lstStyle>
            <a:lvl1pPr>
              <a:defRPr sz="2600" b="1">
                <a:latin typeface="Franklin Gothic Book" panose="020B0503020102020204" pitchFamily="34" charset="0"/>
              </a:defRPr>
            </a:lvl1pPr>
          </a:lstStyle>
          <a:p>
            <a:r>
              <a:rPr lang="en-GB" dirty="0"/>
              <a:t>Click to edit Master title style</a:t>
            </a:r>
            <a:endParaRPr lang="en-US" dirty="0"/>
          </a:p>
        </p:txBody>
      </p:sp>
      <p:sp>
        <p:nvSpPr>
          <p:cNvPr id="59" name="Date Placeholder 2"/>
          <p:cNvSpPr>
            <a:spLocks noGrp="1"/>
          </p:cNvSpPr>
          <p:nvPr>
            <p:ph type="dt" sz="half" idx="19"/>
          </p:nvPr>
        </p:nvSpPr>
        <p:spPr/>
        <p:txBody>
          <a:bodyPr/>
          <a:lstStyle>
            <a:lvl1pPr>
              <a:defRPr/>
            </a:lvl1pPr>
          </a:lstStyle>
          <a:p>
            <a:pPr>
              <a:defRPr/>
            </a:pPr>
            <a:fld id="{BD8F3993-6216-4D17-BE74-AA1F1B422795}" type="datetime3">
              <a:rPr lang="en-GB" smtClean="0">
                <a:solidFill>
                  <a:srgbClr val="00539B"/>
                </a:solidFill>
              </a:rPr>
              <a:pPr>
                <a:defRPr/>
              </a:pPr>
              <a:t>10 May, 2017</a:t>
            </a:fld>
            <a:endParaRPr lang="en-GB" dirty="0">
              <a:solidFill>
                <a:srgbClr val="00539B"/>
              </a:solidFill>
            </a:endParaRPr>
          </a:p>
        </p:txBody>
      </p:sp>
      <p:sp>
        <p:nvSpPr>
          <p:cNvPr id="60" name="Footer Placeholder 3"/>
          <p:cNvSpPr>
            <a:spLocks noGrp="1"/>
          </p:cNvSpPr>
          <p:nvPr>
            <p:ph type="ftr" sz="quarter" idx="20"/>
          </p:nvPr>
        </p:nvSpPr>
        <p:spPr/>
        <p:txBody>
          <a:bodyPr/>
          <a:lstStyle>
            <a:lvl1pPr>
              <a:defRPr/>
            </a:lvl1pPr>
          </a:lstStyle>
          <a:p>
            <a:pPr>
              <a:defRPr/>
            </a:pPr>
            <a:endParaRPr dirty="0"/>
          </a:p>
        </p:txBody>
      </p:sp>
      <p:sp>
        <p:nvSpPr>
          <p:cNvPr id="62" name="Slide Number Placeholder 4"/>
          <p:cNvSpPr>
            <a:spLocks noGrp="1"/>
          </p:cNvSpPr>
          <p:nvPr>
            <p:ph type="sldNum" sz="quarter" idx="21"/>
          </p:nvPr>
        </p:nvSpPr>
        <p:spPr>
          <a:xfrm>
            <a:off x="8278813" y="6480175"/>
            <a:ext cx="360362" cy="377825"/>
          </a:xfrm>
        </p:spPr>
        <p:txBody>
          <a:bodyPr/>
          <a:lstStyle>
            <a:lvl1pPr>
              <a:defRPr/>
            </a:lvl1pPr>
          </a:lstStyle>
          <a:p>
            <a:pPr>
              <a:defRPr/>
            </a:pPr>
            <a:fld id="{610D1BB7-02E1-4FDC-BFA2-03D69CCB4700}" type="slidenum">
              <a:rPr lang="en-GB">
                <a:solidFill>
                  <a:srgbClr val="00539B"/>
                </a:solidFill>
              </a:rPr>
              <a:pPr>
                <a:defRPr/>
              </a:pPr>
              <a:t>‹#›</a:t>
            </a:fld>
            <a:endParaRPr lang="en-GB">
              <a:solidFill>
                <a:srgbClr val="00539B"/>
              </a:solidFill>
            </a:endParaRPr>
          </a:p>
        </p:txBody>
      </p:sp>
      <p:sp>
        <p:nvSpPr>
          <p:cNvPr id="7" name="Text Placeholder 6"/>
          <p:cNvSpPr>
            <a:spLocks noGrp="1"/>
          </p:cNvSpPr>
          <p:nvPr>
            <p:ph type="body" sz="quarter" idx="27"/>
          </p:nvPr>
        </p:nvSpPr>
        <p:spPr>
          <a:xfrm rot="5400000">
            <a:off x="-967173" y="2199198"/>
            <a:ext cx="2217045" cy="330074"/>
          </a:xfrm>
          <a:solidFill>
            <a:srgbClr val="00539B">
              <a:alpha val="80000"/>
            </a:srgbClr>
          </a:solidFill>
          <a:ln>
            <a:noFill/>
          </a:ln>
        </p:spPr>
        <p:txBody>
          <a:bodyPr wrap="square" tIns="72000" bIns="72000" rtlCol="0" anchor="ctr" anchorCtr="0">
            <a:spAutoFit/>
          </a:bodyPr>
          <a:lstStyle>
            <a:lvl1pPr>
              <a:defRPr lang="en-US" sz="1200" dirty="0" smtClean="0">
                <a:solidFill>
                  <a:schemeClr val="bg1"/>
                </a:solidFill>
                <a:latin typeface="Franklin Gothic Book" panose="020B0503020102020204" pitchFamily="34" charset="0"/>
                <a:cs typeface="+mn-cs"/>
              </a:defRPr>
            </a:lvl1pPr>
            <a:lvl2pPr>
              <a:defRPr lang="en-US" sz="1000" dirty="0" smtClean="0">
                <a:solidFill>
                  <a:schemeClr val="bg1"/>
                </a:solidFill>
                <a:latin typeface="Arial" pitchFamily="34" charset="0"/>
                <a:ea typeface="ＭＳ Ｐゴシック" pitchFamily="34" charset="-128"/>
                <a:cs typeface="+mn-cs"/>
              </a:defRPr>
            </a:lvl2pPr>
            <a:lvl3pPr>
              <a:defRPr lang="en-US" sz="1000" dirty="0" smtClean="0">
                <a:solidFill>
                  <a:schemeClr val="bg1"/>
                </a:solidFill>
                <a:latin typeface="Arial" pitchFamily="34" charset="0"/>
                <a:ea typeface="ＭＳ Ｐゴシック" pitchFamily="34" charset="-128"/>
                <a:cs typeface="+mn-cs"/>
              </a:defRPr>
            </a:lvl3pPr>
            <a:lvl4pPr>
              <a:defRPr lang="en-US" sz="1000" dirty="0" smtClean="0">
                <a:solidFill>
                  <a:schemeClr val="bg1"/>
                </a:solidFill>
                <a:latin typeface="Arial" pitchFamily="34" charset="0"/>
                <a:ea typeface="ＭＳ Ｐゴシック" pitchFamily="34" charset="-128"/>
                <a:cs typeface="+mn-cs"/>
              </a:defRPr>
            </a:lvl4pPr>
            <a:lvl5pPr>
              <a:defRPr lang="en-GB" sz="1000" dirty="0">
                <a:solidFill>
                  <a:schemeClr val="bg1"/>
                </a:solidFill>
                <a:ea typeface="ＭＳ Ｐゴシック" pitchFamily="34" charset="-128"/>
                <a:cs typeface="+mn-cs"/>
              </a:defRPr>
            </a:lvl5pPr>
          </a:lstStyle>
          <a:p>
            <a:pPr lvl="0" algn="ctr">
              <a:spcAft>
                <a:spcPct val="0"/>
              </a:spcAft>
            </a:pPr>
            <a:r>
              <a:rPr lang="en-US" dirty="0"/>
              <a:t>Click to edit Master text styles</a:t>
            </a:r>
          </a:p>
        </p:txBody>
      </p:sp>
      <p:sp>
        <p:nvSpPr>
          <p:cNvPr id="6" name="Content Placeholder 5"/>
          <p:cNvSpPr>
            <a:spLocks noGrp="1"/>
          </p:cNvSpPr>
          <p:nvPr>
            <p:ph sz="quarter" idx="26"/>
          </p:nvPr>
        </p:nvSpPr>
        <p:spPr>
          <a:xfrm>
            <a:off x="592138" y="2305051"/>
            <a:ext cx="3808412" cy="3752850"/>
          </a:xfrm>
        </p:spPr>
        <p:txBody>
          <a:bodyPr>
            <a:noAutofit/>
          </a:bodyPr>
          <a:lstStyle>
            <a:lvl1pPr marL="0" indent="0">
              <a:spcBef>
                <a:spcPts val="600"/>
              </a:spcBef>
              <a:spcAft>
                <a:spcPts val="600"/>
              </a:spcAft>
              <a:defRPr sz="1100" b="1">
                <a:solidFill>
                  <a:schemeClr val="accent1"/>
                </a:solidFill>
              </a:defRPr>
            </a:lvl1pPr>
            <a:lvl2pPr marL="0" indent="0">
              <a:spcAft>
                <a:spcPts val="0"/>
              </a:spcAft>
              <a:buNone/>
              <a:defRPr sz="1000">
                <a:solidFill>
                  <a:schemeClr val="tx1"/>
                </a:solidFill>
              </a:defRPr>
            </a:lvl2pPr>
          </a:lstStyle>
          <a:p>
            <a:pPr lvl="0"/>
            <a:r>
              <a:rPr lang="en-US" dirty="0"/>
              <a:t>Click to edit Master text styles</a:t>
            </a:r>
          </a:p>
          <a:p>
            <a:pPr lvl="1"/>
            <a:r>
              <a:rPr lang="en-US" dirty="0"/>
              <a:t>Click to edit text</a:t>
            </a:r>
          </a:p>
        </p:txBody>
      </p:sp>
      <p:sp>
        <p:nvSpPr>
          <p:cNvPr id="12" name="Picture Placeholder 4"/>
          <p:cNvSpPr>
            <a:spLocks noGrp="1"/>
          </p:cNvSpPr>
          <p:nvPr>
            <p:ph type="pic" sz="quarter" idx="29"/>
          </p:nvPr>
        </p:nvSpPr>
        <p:spPr>
          <a:xfrm>
            <a:off x="4600575" y="2305050"/>
            <a:ext cx="4086225" cy="2462893"/>
          </a:xfrm>
        </p:spPr>
        <p:txBody>
          <a:bodyPr/>
          <a:lstStyle/>
          <a:p>
            <a:endParaRPr lang="en-GB"/>
          </a:p>
        </p:txBody>
      </p:sp>
    </p:spTree>
    <p:extLst>
      <p:ext uri="{BB962C8B-B14F-4D97-AF65-F5344CB8AC3E}">
        <p14:creationId xmlns:p14="http://schemas.microsoft.com/office/powerpoint/2010/main" val="410162899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NEW Blank layout">
    <p:spTree>
      <p:nvGrpSpPr>
        <p:cNvPr id="1" name=""/>
        <p:cNvGrpSpPr/>
        <p:nvPr/>
      </p:nvGrpSpPr>
      <p:grpSpPr>
        <a:xfrm>
          <a:off x="0" y="0"/>
          <a:ext cx="0" cy="0"/>
          <a:chOff x="0" y="0"/>
          <a:chExt cx="0" cy="0"/>
        </a:xfrm>
      </p:grpSpPr>
      <p:sp>
        <p:nvSpPr>
          <p:cNvPr id="2" name="Title 1"/>
          <p:cNvSpPr>
            <a:spLocks noGrp="1"/>
          </p:cNvSpPr>
          <p:nvPr>
            <p:ph type="title"/>
          </p:nvPr>
        </p:nvSpPr>
        <p:spPr>
          <a:xfrm>
            <a:off x="376239" y="0"/>
            <a:ext cx="697388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A368455A-49D8-4D3E-BE77-F09B473355A9}"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45431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New blank layout2">
    <p:spTree>
      <p:nvGrpSpPr>
        <p:cNvPr id="1" name=""/>
        <p:cNvGrpSpPr/>
        <p:nvPr/>
      </p:nvGrpSpPr>
      <p:grpSpPr>
        <a:xfrm>
          <a:off x="0" y="0"/>
          <a:ext cx="0" cy="0"/>
          <a:chOff x="0" y="0"/>
          <a:chExt cx="0" cy="0"/>
        </a:xfrm>
      </p:grpSpPr>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1A2E4054-2B6F-4579-B9FB-6032CED681C3}"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Rectangle 2"/>
          <p:cNvSpPr/>
          <p:nvPr userDrawn="1"/>
        </p:nvSpPr>
        <p:spPr>
          <a:xfrm>
            <a:off x="0" y="-2"/>
            <a:ext cx="9144000" cy="685800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solidFill>
                <a:srgbClr val="FFFFFF"/>
              </a:solidFill>
            </a:endParaRPr>
          </a:p>
        </p:txBody>
      </p:sp>
    </p:spTree>
    <p:extLst>
      <p:ext uri="{BB962C8B-B14F-4D97-AF65-F5344CB8AC3E}">
        <p14:creationId xmlns:p14="http://schemas.microsoft.com/office/powerpoint/2010/main" val="312938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19125" y="447675"/>
            <a:ext cx="6391275" cy="6350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966788" y="1546225"/>
            <a:ext cx="3656012" cy="5092700"/>
          </a:xfrm>
        </p:spPr>
        <p:txBody>
          <a:bodyPr/>
          <a:lstStyle/>
          <a:p>
            <a:pPr lvl="0"/>
            <a:endParaRPr lang="en-GB" noProof="0"/>
          </a:p>
        </p:txBody>
      </p:sp>
      <p:sp>
        <p:nvSpPr>
          <p:cNvPr id="4" name="Text Placeholder 3"/>
          <p:cNvSpPr>
            <a:spLocks noGrp="1"/>
          </p:cNvSpPr>
          <p:nvPr>
            <p:ph type="body" sz="half" idx="2"/>
          </p:nvPr>
        </p:nvSpPr>
        <p:spPr>
          <a:xfrm>
            <a:off x="4775200" y="1546225"/>
            <a:ext cx="3657600" cy="509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a:p>
        </p:txBody>
      </p:sp>
      <p:sp>
        <p:nvSpPr>
          <p:cNvPr id="6" name="Rectangle 6"/>
          <p:cNvSpPr>
            <a:spLocks noGrp="1" noChangeArrowheads="1"/>
          </p:cNvSpPr>
          <p:nvPr>
            <p:ph type="sldNum" sz="quarter" idx="11"/>
          </p:nvPr>
        </p:nvSpPr>
        <p:spPr>
          <a:ln/>
        </p:spPr>
        <p:txBody>
          <a:bodyPr/>
          <a:lstStyle>
            <a:lvl1pPr>
              <a:defRPr/>
            </a:lvl1pPr>
          </a:lstStyle>
          <a:p>
            <a:pPr>
              <a:defRPr/>
            </a:pPr>
            <a:fld id="{EE0464FD-0DF1-4A78-B504-BE02029833BA}" type="slidenum">
              <a:rPr lang="en-GB">
                <a:solidFill>
                  <a:srgbClr val="00539B"/>
                </a:solidFill>
              </a:rPr>
              <a:pPr>
                <a:defRPr/>
              </a:pPr>
              <a:t>‹#›</a:t>
            </a:fld>
            <a:endParaRPr lang="en-GB">
              <a:solidFill>
                <a:srgbClr val="00539B"/>
              </a:solidFill>
            </a:endParaRPr>
          </a:p>
        </p:txBody>
      </p:sp>
    </p:spTree>
    <p:extLst>
      <p:ext uri="{BB962C8B-B14F-4D97-AF65-F5344CB8AC3E}">
        <p14:creationId xmlns:p14="http://schemas.microsoft.com/office/powerpoint/2010/main" val="3410061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10 May, 2017</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a:defRPr>
            </a:lvl1pPr>
          </a:lstStyle>
          <a:p>
            <a:endParaRPr>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solidFill>
                  <a:srgbClr val="FFFFFF"/>
                </a:solidFill>
                <a:latin typeface="Franklin Gothic Book"/>
              </a:rPr>
              <a:t>Simple layouts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2504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NEW 2 column layout with icons">
    <p:spTree>
      <p:nvGrpSpPr>
        <p:cNvPr id="1" name=""/>
        <p:cNvGrpSpPr/>
        <p:nvPr/>
      </p:nvGrpSpPr>
      <p:grpSpPr>
        <a:xfrm>
          <a:off x="0" y="0"/>
          <a:ext cx="0" cy="0"/>
          <a:chOff x="0" y="0"/>
          <a:chExt cx="0" cy="0"/>
        </a:xfrm>
      </p:grpSpPr>
      <p:sp>
        <p:nvSpPr>
          <p:cNvPr id="2" name="Title 1"/>
          <p:cNvSpPr>
            <a:spLocks noGrp="1"/>
          </p:cNvSpPr>
          <p:nvPr>
            <p:ph type="title"/>
          </p:nvPr>
        </p:nvSpPr>
        <p:spPr>
          <a:xfrm>
            <a:off x="376238" y="0"/>
            <a:ext cx="696099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24" name="Picture Placeholder 3"/>
          <p:cNvSpPr>
            <a:spLocks noGrp="1"/>
          </p:cNvSpPr>
          <p:nvPr>
            <p:ph type="pic" sz="quarter" idx="13"/>
          </p:nvPr>
        </p:nvSpPr>
        <p:spPr>
          <a:xfrm>
            <a:off x="376238" y="2058988"/>
            <a:ext cx="904549" cy="904549"/>
          </a:xfrm>
        </p:spPr>
        <p:txBody>
          <a:bodyPr/>
          <a:lstStyle/>
          <a:p>
            <a:endParaRPr lang="en-GB" dirty="0"/>
          </a:p>
        </p:txBody>
      </p:sp>
      <p:sp>
        <p:nvSpPr>
          <p:cNvPr id="4" name="Text Placeholder 3"/>
          <p:cNvSpPr>
            <a:spLocks noGrp="1"/>
          </p:cNvSpPr>
          <p:nvPr>
            <p:ph type="body" sz="quarter" idx="21"/>
          </p:nvPr>
        </p:nvSpPr>
        <p:spPr>
          <a:xfrm>
            <a:off x="1421449" y="2049463"/>
            <a:ext cx="3127993" cy="1884362"/>
          </a:xfrm>
        </p:spPr>
        <p:txBody>
          <a:bodyPr>
            <a:noAutofit/>
          </a:bodyPr>
          <a:lstStyle>
            <a:lvl1pPr>
              <a:spcAft>
                <a:spcPts val="300"/>
              </a:spcAft>
              <a:defRPr>
                <a:solidFill>
                  <a:schemeClr val="accent1"/>
                </a:solidFill>
              </a:defRPr>
            </a:lvl1pPr>
            <a:lvl2pPr>
              <a:spcAft>
                <a:spcPts val="0"/>
              </a:spcAft>
              <a:buClr>
                <a:schemeClr val="tx1"/>
              </a:buClr>
              <a:defRPr sz="1000"/>
            </a:lvl2pPr>
            <a:lvl3pPr>
              <a:spcAft>
                <a:spcPts val="0"/>
              </a:spcAft>
              <a:defRPr sz="1000"/>
            </a:lvl3pPr>
            <a:lvl4pPr>
              <a:spcAft>
                <a:spcPts val="0"/>
              </a:spcAft>
              <a:defRPr sz="1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
        <p:nvSpPr>
          <p:cNvPr id="19" name="Picture Placeholder 3"/>
          <p:cNvSpPr>
            <a:spLocks noGrp="1"/>
          </p:cNvSpPr>
          <p:nvPr>
            <p:ph type="pic" sz="quarter" idx="22"/>
          </p:nvPr>
        </p:nvSpPr>
        <p:spPr>
          <a:xfrm>
            <a:off x="4673267" y="2068513"/>
            <a:ext cx="904549" cy="904549"/>
          </a:xfrm>
        </p:spPr>
        <p:txBody>
          <a:bodyPr/>
          <a:lstStyle/>
          <a:p>
            <a:endParaRPr lang="en-GB" dirty="0"/>
          </a:p>
        </p:txBody>
      </p:sp>
      <p:sp>
        <p:nvSpPr>
          <p:cNvPr id="20" name="Text Placeholder 3"/>
          <p:cNvSpPr>
            <a:spLocks noGrp="1"/>
          </p:cNvSpPr>
          <p:nvPr>
            <p:ph type="body" sz="quarter" idx="23"/>
          </p:nvPr>
        </p:nvSpPr>
        <p:spPr>
          <a:xfrm>
            <a:off x="5718478" y="2058987"/>
            <a:ext cx="3127993" cy="1874837"/>
          </a:xfrm>
        </p:spPr>
        <p:txBody>
          <a:bodyPr>
            <a:noAutofit/>
          </a:bodyPr>
          <a:lstStyle>
            <a:lvl1pPr>
              <a:spcAft>
                <a:spcPts val="300"/>
              </a:spcAft>
              <a:defRPr>
                <a:solidFill>
                  <a:schemeClr val="accent1"/>
                </a:solidFill>
              </a:defRPr>
            </a:lvl1pPr>
            <a:lvl2pPr>
              <a:spcAft>
                <a:spcPts val="0"/>
              </a:spcAft>
              <a:buClr>
                <a:schemeClr val="tx1"/>
              </a:buClr>
              <a:defRPr sz="1000"/>
            </a:lvl2pPr>
            <a:lvl3pPr>
              <a:spcAft>
                <a:spcPts val="0"/>
              </a:spcAft>
              <a:defRPr sz="1000"/>
            </a:lvl3pPr>
            <a:lvl4pPr>
              <a:spcAft>
                <a:spcPts val="0"/>
              </a:spcAft>
              <a:defRPr sz="1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
        <p:nvSpPr>
          <p:cNvPr id="21" name="Picture Placeholder 3"/>
          <p:cNvSpPr>
            <a:spLocks noGrp="1"/>
          </p:cNvSpPr>
          <p:nvPr>
            <p:ph type="pic" sz="quarter" idx="24"/>
          </p:nvPr>
        </p:nvSpPr>
        <p:spPr>
          <a:xfrm>
            <a:off x="376238" y="4115126"/>
            <a:ext cx="904549" cy="904549"/>
          </a:xfrm>
        </p:spPr>
        <p:txBody>
          <a:bodyPr/>
          <a:lstStyle/>
          <a:p>
            <a:endParaRPr lang="en-GB" dirty="0"/>
          </a:p>
        </p:txBody>
      </p:sp>
      <p:sp>
        <p:nvSpPr>
          <p:cNvPr id="22" name="Text Placeholder 3"/>
          <p:cNvSpPr>
            <a:spLocks noGrp="1"/>
          </p:cNvSpPr>
          <p:nvPr>
            <p:ph type="body" sz="quarter" idx="25"/>
          </p:nvPr>
        </p:nvSpPr>
        <p:spPr>
          <a:xfrm>
            <a:off x="1421449" y="4105601"/>
            <a:ext cx="3127993" cy="1999924"/>
          </a:xfrm>
        </p:spPr>
        <p:txBody>
          <a:bodyPr>
            <a:noAutofit/>
          </a:bodyPr>
          <a:lstStyle>
            <a:lvl1pPr>
              <a:spcAft>
                <a:spcPts val="300"/>
              </a:spcAft>
              <a:defRPr>
                <a:solidFill>
                  <a:schemeClr val="accent1"/>
                </a:solidFill>
              </a:defRPr>
            </a:lvl1pPr>
            <a:lvl2pPr>
              <a:spcAft>
                <a:spcPts val="0"/>
              </a:spcAft>
              <a:buClr>
                <a:schemeClr val="tx1"/>
              </a:buClr>
              <a:defRPr sz="1000"/>
            </a:lvl2pPr>
            <a:lvl3pPr>
              <a:spcAft>
                <a:spcPts val="0"/>
              </a:spcAft>
              <a:defRPr sz="1000"/>
            </a:lvl3pPr>
            <a:lvl4pPr>
              <a:spcAft>
                <a:spcPts val="0"/>
              </a:spcAft>
              <a:defRPr sz="1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
        <p:nvSpPr>
          <p:cNvPr id="25" name="Picture Placeholder 3"/>
          <p:cNvSpPr>
            <a:spLocks noGrp="1"/>
          </p:cNvSpPr>
          <p:nvPr>
            <p:ph type="pic" sz="quarter" idx="26"/>
          </p:nvPr>
        </p:nvSpPr>
        <p:spPr>
          <a:xfrm>
            <a:off x="4673267" y="4124651"/>
            <a:ext cx="904549" cy="904549"/>
          </a:xfrm>
        </p:spPr>
        <p:txBody>
          <a:bodyPr/>
          <a:lstStyle/>
          <a:p>
            <a:endParaRPr lang="en-GB" dirty="0"/>
          </a:p>
        </p:txBody>
      </p:sp>
      <p:sp>
        <p:nvSpPr>
          <p:cNvPr id="27" name="Text Placeholder 3"/>
          <p:cNvSpPr>
            <a:spLocks noGrp="1"/>
          </p:cNvSpPr>
          <p:nvPr>
            <p:ph type="body" sz="quarter" idx="27"/>
          </p:nvPr>
        </p:nvSpPr>
        <p:spPr>
          <a:xfrm>
            <a:off x="5718478" y="4115125"/>
            <a:ext cx="3127993" cy="1990399"/>
          </a:xfrm>
        </p:spPr>
        <p:txBody>
          <a:bodyPr>
            <a:noAutofit/>
          </a:bodyPr>
          <a:lstStyle>
            <a:lvl1pPr>
              <a:spcAft>
                <a:spcPts val="300"/>
              </a:spcAft>
              <a:defRPr>
                <a:solidFill>
                  <a:schemeClr val="accent1"/>
                </a:solidFill>
              </a:defRPr>
            </a:lvl1pPr>
            <a:lvl2pPr>
              <a:spcAft>
                <a:spcPts val="0"/>
              </a:spcAft>
              <a:buClr>
                <a:schemeClr val="tx1"/>
              </a:buClr>
              <a:defRPr sz="1000"/>
            </a:lvl2pPr>
            <a:lvl3pPr>
              <a:spcAft>
                <a:spcPts val="0"/>
              </a:spcAft>
              <a:defRPr sz="1000"/>
            </a:lvl3pPr>
            <a:lvl4pPr>
              <a:spcAft>
                <a:spcPts val="0"/>
              </a:spcAft>
              <a:defRPr sz="1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Tree>
    <p:extLst>
      <p:ext uri="{BB962C8B-B14F-4D97-AF65-F5344CB8AC3E}">
        <p14:creationId xmlns:p14="http://schemas.microsoft.com/office/powerpoint/2010/main" val="387936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NEW 4 column layout with icons">
    <p:spTree>
      <p:nvGrpSpPr>
        <p:cNvPr id="1" name=""/>
        <p:cNvGrpSpPr/>
        <p:nvPr/>
      </p:nvGrpSpPr>
      <p:grpSpPr>
        <a:xfrm>
          <a:off x="0" y="0"/>
          <a:ext cx="0" cy="0"/>
          <a:chOff x="0" y="0"/>
          <a:chExt cx="0" cy="0"/>
        </a:xfrm>
      </p:grpSpPr>
      <p:sp>
        <p:nvSpPr>
          <p:cNvPr id="2" name="Title 1"/>
          <p:cNvSpPr>
            <a:spLocks noGrp="1"/>
          </p:cNvSpPr>
          <p:nvPr>
            <p:ph type="title"/>
          </p:nvPr>
        </p:nvSpPr>
        <p:spPr>
          <a:xfrm>
            <a:off x="376238" y="0"/>
            <a:ext cx="696099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1443210" y="2058988"/>
            <a:ext cx="3127991" cy="4042529"/>
          </a:xfrm>
        </p:spPr>
        <p:txBody>
          <a:bodyPr>
            <a:normAutofit/>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3" name="Text Placeholder 4"/>
          <p:cNvSpPr>
            <a:spLocks noGrp="1"/>
          </p:cNvSpPr>
          <p:nvPr>
            <p:ph type="body" sz="quarter" idx="15" hasCustomPrompt="1"/>
          </p:nvPr>
        </p:nvSpPr>
        <p:spPr>
          <a:xfrm>
            <a:off x="5649913" y="2058988"/>
            <a:ext cx="3173798" cy="4042529"/>
          </a:xfrm>
        </p:spPr>
        <p:txBody>
          <a:bodyPr>
            <a:normAutofit/>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Picture Placeholder 3"/>
          <p:cNvSpPr>
            <a:spLocks noGrp="1"/>
          </p:cNvSpPr>
          <p:nvPr>
            <p:ph type="pic" sz="quarter" idx="13"/>
          </p:nvPr>
        </p:nvSpPr>
        <p:spPr>
          <a:xfrm>
            <a:off x="376238" y="2058988"/>
            <a:ext cx="904549" cy="904549"/>
          </a:xfrm>
        </p:spPr>
        <p:txBody>
          <a:bodyPr/>
          <a:lstStyle/>
          <a:p>
            <a:endParaRPr lang="en-GB"/>
          </a:p>
        </p:txBody>
      </p:sp>
      <p:sp>
        <p:nvSpPr>
          <p:cNvPr id="26" name="Picture Placeholder 3"/>
          <p:cNvSpPr>
            <a:spLocks noGrp="1"/>
          </p:cNvSpPr>
          <p:nvPr>
            <p:ph type="pic" sz="quarter" idx="16"/>
          </p:nvPr>
        </p:nvSpPr>
        <p:spPr>
          <a:xfrm>
            <a:off x="4571203" y="2058988"/>
            <a:ext cx="904549" cy="904549"/>
          </a:xfrm>
        </p:spPr>
        <p:txBody>
          <a:bodyPr/>
          <a:lstStyle/>
          <a:p>
            <a:endParaRPr lang="en-GB"/>
          </a:p>
        </p:txBody>
      </p:sp>
    </p:spTree>
    <p:extLst>
      <p:ext uri="{BB962C8B-B14F-4D97-AF65-F5344CB8AC3E}">
        <p14:creationId xmlns:p14="http://schemas.microsoft.com/office/powerpoint/2010/main" val="270282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NEW 1 Single column layout with icon">
    <p:spTree>
      <p:nvGrpSpPr>
        <p:cNvPr id="1" name=""/>
        <p:cNvGrpSpPr/>
        <p:nvPr/>
      </p:nvGrpSpPr>
      <p:grpSpPr>
        <a:xfrm>
          <a:off x="0" y="0"/>
          <a:ext cx="0" cy="0"/>
          <a:chOff x="0" y="0"/>
          <a:chExt cx="0" cy="0"/>
        </a:xfrm>
      </p:grpSpPr>
      <p:sp>
        <p:nvSpPr>
          <p:cNvPr id="2" name="Title 1"/>
          <p:cNvSpPr>
            <a:spLocks noGrp="1"/>
          </p:cNvSpPr>
          <p:nvPr>
            <p:ph type="title"/>
          </p:nvPr>
        </p:nvSpPr>
        <p:spPr>
          <a:xfrm>
            <a:off x="376239" y="0"/>
            <a:ext cx="697388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1443210" y="2058988"/>
            <a:ext cx="7405515" cy="4042529"/>
          </a:xfrm>
        </p:spPr>
        <p:txBody>
          <a:bodyPr/>
          <a:lstStyle>
            <a:lvl1pPr>
              <a:defRPr>
                <a:solidFill>
                  <a:schemeClr val="accent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Picture Placeholder 3"/>
          <p:cNvSpPr>
            <a:spLocks noGrp="1"/>
          </p:cNvSpPr>
          <p:nvPr>
            <p:ph type="pic" sz="quarter" idx="13"/>
          </p:nvPr>
        </p:nvSpPr>
        <p:spPr>
          <a:xfrm>
            <a:off x="376238" y="2058988"/>
            <a:ext cx="904549" cy="904549"/>
          </a:xfrm>
        </p:spPr>
        <p:txBody>
          <a:bodyPr/>
          <a:lstStyle/>
          <a:p>
            <a:endParaRPr lang="en-GB"/>
          </a:p>
        </p:txBody>
      </p:sp>
    </p:spTree>
    <p:extLst>
      <p:ext uri="{BB962C8B-B14F-4D97-AF65-F5344CB8AC3E}">
        <p14:creationId xmlns:p14="http://schemas.microsoft.com/office/powerpoint/2010/main" val="659230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NEW 1 Single column layout no icon">
    <p:spTree>
      <p:nvGrpSpPr>
        <p:cNvPr id="1" name=""/>
        <p:cNvGrpSpPr/>
        <p:nvPr/>
      </p:nvGrpSpPr>
      <p:grpSpPr>
        <a:xfrm>
          <a:off x="0" y="0"/>
          <a:ext cx="0" cy="0"/>
          <a:chOff x="0" y="0"/>
          <a:chExt cx="0" cy="0"/>
        </a:xfrm>
      </p:grpSpPr>
      <p:sp>
        <p:nvSpPr>
          <p:cNvPr id="2" name="Title 1"/>
          <p:cNvSpPr>
            <a:spLocks noGrp="1"/>
          </p:cNvSpPr>
          <p:nvPr>
            <p:ph type="title"/>
          </p:nvPr>
        </p:nvSpPr>
        <p:spPr>
          <a:xfrm>
            <a:off x="376239" y="0"/>
            <a:ext cx="697388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376238" y="2058988"/>
            <a:ext cx="8472487" cy="4042529"/>
          </a:xfrm>
        </p:spPr>
        <p:txBody>
          <a:bodyPr/>
          <a:lstStyle>
            <a:lvl1pPr>
              <a:defRPr>
                <a:solidFill>
                  <a:schemeClr val="accent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348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NEW chart + chart - standard">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10 May, 2017</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2" name="Content Placeholder 8"/>
          <p:cNvSpPr>
            <a:spLocks noGrp="1"/>
          </p:cNvSpPr>
          <p:nvPr>
            <p:ph sz="quarter" idx="17" hasCustomPrompt="1"/>
          </p:nvPr>
        </p:nvSpPr>
        <p:spPr>
          <a:xfrm>
            <a:off x="4862681" y="2478795"/>
            <a:ext cx="3819357" cy="3193592"/>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13" name="Text Placeholder 3"/>
          <p:cNvSpPr>
            <a:spLocks noGrp="1"/>
          </p:cNvSpPr>
          <p:nvPr>
            <p:ph type="body" sz="quarter" idx="18" hasCustomPrompt="1"/>
          </p:nvPr>
        </p:nvSpPr>
        <p:spPr>
          <a:xfrm>
            <a:off x="4587875" y="1951787"/>
            <a:ext cx="4260850" cy="538025"/>
          </a:xfrm>
        </p:spPr>
        <p:txBody>
          <a:bodyPr lIns="72000" tIns="72000" rIns="72000" bIns="36000"/>
          <a:lstStyle>
            <a:lvl1pPr>
              <a:spcAft>
                <a:spcPts val="0"/>
              </a:spcAft>
              <a:defRPr sz="1200" b="1">
                <a:solidFill>
                  <a:schemeClr val="accent1"/>
                </a:solidFill>
              </a:defRPr>
            </a:lvl1pPr>
            <a:lvl2pPr>
              <a:spcAft>
                <a:spcPts val="0"/>
              </a:spcAft>
              <a:defRPr sz="1000" b="1">
                <a:solidFill>
                  <a:schemeClr val="accent1"/>
                </a:solidFill>
              </a:defRPr>
            </a:lvl2pPr>
            <a:lvl3pPr>
              <a:defRPr>
                <a:solidFill>
                  <a:schemeClr val="bg1"/>
                </a:solidFill>
              </a:defRPr>
            </a:lvl3pPr>
            <a:lvl4pPr>
              <a:defRPr>
                <a:solidFill>
                  <a:schemeClr val="bg1"/>
                </a:solidFill>
              </a:defRPr>
            </a:lvl4pPr>
          </a:lstStyle>
          <a:p>
            <a:pPr lvl="0"/>
            <a:r>
              <a:rPr lang="en-US" dirty="0"/>
              <a:t>Click to add heading</a:t>
            </a:r>
          </a:p>
          <a:p>
            <a:pPr lvl="1"/>
            <a:r>
              <a:rPr lang="en-US" dirty="0"/>
              <a:t>Second level</a:t>
            </a:r>
            <a:endParaRPr lang="en-GB" dirty="0"/>
          </a:p>
        </p:txBody>
      </p:sp>
      <p:graphicFrame>
        <p:nvGraphicFramePr>
          <p:cNvPr id="15" name="Object 4"/>
          <p:cNvGraphicFramePr>
            <a:graphicFrameLocks noChangeAspect="1"/>
          </p:cNvGraphicFramePr>
          <p:nvPr userDrawn="1">
            <p:extLst>
              <p:ext uri="{D42A27DB-BD31-4B8C-83A1-F6EECF244321}">
                <p14:modId xmlns:p14="http://schemas.microsoft.com/office/powerpoint/2010/main" val="178988309"/>
              </p:ext>
            </p:extLst>
          </p:nvPr>
        </p:nvGraphicFramePr>
        <p:xfrm>
          <a:off x="4862513" y="2478795"/>
          <a:ext cx="3819525" cy="313980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21"/>
          </p:nvPr>
        </p:nvSpPr>
        <p:spPr>
          <a:xfrm>
            <a:off x="4862513" y="5838825"/>
            <a:ext cx="3986212"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
        <p:nvSpPr>
          <p:cNvPr id="19" name="Content Placeholder 8"/>
          <p:cNvSpPr>
            <a:spLocks noGrp="1"/>
          </p:cNvSpPr>
          <p:nvPr>
            <p:ph sz="quarter" idx="22" hasCustomPrompt="1"/>
          </p:nvPr>
        </p:nvSpPr>
        <p:spPr>
          <a:xfrm>
            <a:off x="651044" y="2478795"/>
            <a:ext cx="3819357" cy="3193592"/>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0" name="Text Placeholder 3"/>
          <p:cNvSpPr>
            <a:spLocks noGrp="1"/>
          </p:cNvSpPr>
          <p:nvPr>
            <p:ph type="body" sz="quarter" idx="23" hasCustomPrompt="1"/>
          </p:nvPr>
        </p:nvSpPr>
        <p:spPr>
          <a:xfrm>
            <a:off x="376238" y="1951787"/>
            <a:ext cx="4094163" cy="538025"/>
          </a:xfrm>
        </p:spPr>
        <p:txBody>
          <a:bodyPr lIns="72000" tIns="72000" rIns="72000" bIns="36000"/>
          <a:lstStyle>
            <a:lvl1pPr>
              <a:spcAft>
                <a:spcPts val="0"/>
              </a:spcAft>
              <a:defRPr sz="1200" b="1">
                <a:solidFill>
                  <a:schemeClr val="accent1"/>
                </a:solidFill>
              </a:defRPr>
            </a:lvl1pPr>
            <a:lvl2pPr>
              <a:spcAft>
                <a:spcPts val="0"/>
              </a:spcAft>
              <a:defRPr sz="1000" b="1">
                <a:solidFill>
                  <a:schemeClr val="accent1"/>
                </a:solidFill>
              </a:defRPr>
            </a:lvl2pPr>
            <a:lvl3pPr>
              <a:defRPr>
                <a:solidFill>
                  <a:schemeClr val="bg1"/>
                </a:solidFill>
              </a:defRPr>
            </a:lvl3pPr>
            <a:lvl4pPr>
              <a:defRPr>
                <a:solidFill>
                  <a:schemeClr val="bg1"/>
                </a:solidFill>
              </a:defRPr>
            </a:lvl4pPr>
          </a:lstStyle>
          <a:p>
            <a:pPr lvl="0"/>
            <a:r>
              <a:rPr lang="en-US" dirty="0"/>
              <a:t>Click to add heading</a:t>
            </a:r>
          </a:p>
          <a:p>
            <a:pPr lvl="1"/>
            <a:r>
              <a:rPr lang="en-US" dirty="0"/>
              <a:t>Second level</a:t>
            </a:r>
            <a:endParaRPr lang="en-GB" dirty="0"/>
          </a:p>
        </p:txBody>
      </p:sp>
      <p:graphicFrame>
        <p:nvGraphicFramePr>
          <p:cNvPr id="21" name="Object 4"/>
          <p:cNvGraphicFramePr>
            <a:graphicFrameLocks noChangeAspect="1"/>
          </p:cNvGraphicFramePr>
          <p:nvPr userDrawn="1">
            <p:extLst>
              <p:ext uri="{D42A27DB-BD31-4B8C-83A1-F6EECF244321}">
                <p14:modId xmlns:p14="http://schemas.microsoft.com/office/powerpoint/2010/main" val="3104064868"/>
              </p:ext>
            </p:extLst>
          </p:nvPr>
        </p:nvGraphicFramePr>
        <p:xfrm>
          <a:off x="650876" y="2478795"/>
          <a:ext cx="3819525" cy="3139807"/>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 Placeholder 4"/>
          <p:cNvSpPr>
            <a:spLocks noGrp="1"/>
          </p:cNvSpPr>
          <p:nvPr>
            <p:ph type="body" sz="quarter" idx="24"/>
          </p:nvPr>
        </p:nvSpPr>
        <p:spPr>
          <a:xfrm>
            <a:off x="650876" y="5838825"/>
            <a:ext cx="3819525"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09138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W Case study master">
    <p:spTree>
      <p:nvGrpSpPr>
        <p:cNvPr id="1" name=""/>
        <p:cNvGrpSpPr/>
        <p:nvPr/>
      </p:nvGrpSpPr>
      <p:grpSpPr>
        <a:xfrm>
          <a:off x="0" y="0"/>
          <a:ext cx="0" cy="0"/>
          <a:chOff x="0" y="0"/>
          <a:chExt cx="0" cy="0"/>
        </a:xfrm>
      </p:grpSpPr>
      <p:cxnSp>
        <p:nvCxnSpPr>
          <p:cNvPr id="58" name="Straight Connector 57"/>
          <p:cNvCxnSpPr/>
          <p:nvPr userDrawn="1"/>
        </p:nvCxnSpPr>
        <p:spPr bwMode="auto">
          <a:xfrm>
            <a:off x="-3175"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 name="Picture Placeholder 4"/>
          <p:cNvSpPr>
            <a:spLocks noGrp="1"/>
          </p:cNvSpPr>
          <p:nvPr>
            <p:ph type="pic" sz="quarter" idx="25"/>
          </p:nvPr>
        </p:nvSpPr>
        <p:spPr>
          <a:xfrm>
            <a:off x="-3175" y="1085850"/>
            <a:ext cx="9144000" cy="5391150"/>
          </a:xfrm>
        </p:spPr>
        <p:txBody>
          <a:bodyPr>
            <a:normAutofit/>
          </a:bodyPr>
          <a:lstStyle/>
          <a:p>
            <a:endParaRPr lang="en-GB"/>
          </a:p>
        </p:txBody>
      </p:sp>
      <p:sp>
        <p:nvSpPr>
          <p:cNvPr id="9" name="Content Placeholder 8"/>
          <p:cNvSpPr>
            <a:spLocks noGrp="1"/>
          </p:cNvSpPr>
          <p:nvPr>
            <p:ph sz="quarter" idx="28" hasCustomPrompt="1"/>
          </p:nvPr>
        </p:nvSpPr>
        <p:spPr>
          <a:xfrm>
            <a:off x="431802" y="2066925"/>
            <a:ext cx="8397875" cy="4095750"/>
          </a:xfrm>
          <a:solidFill>
            <a:srgbClr val="FFFFFF">
              <a:alpha val="85098"/>
            </a:srgbClr>
          </a:solidFill>
          <a:ln>
            <a:solidFill>
              <a:schemeClr val="tx2">
                <a:lumMod val="50000"/>
              </a:schemeClr>
            </a:solidFill>
          </a:ln>
        </p:spPr>
        <p:txBody>
          <a:bodyPr/>
          <a:lstStyle>
            <a:lvl5pPr>
              <a:defRPr>
                <a:solidFill>
                  <a:schemeClr val="bg1">
                    <a:lumMod val="95000"/>
                  </a:schemeClr>
                </a:solidFill>
              </a:defRPr>
            </a:lvl5pPr>
          </a:lstStyle>
          <a:p>
            <a:pPr lvl="4"/>
            <a:r>
              <a:rPr lang="en-GB" dirty="0"/>
              <a:t>.</a:t>
            </a:r>
          </a:p>
        </p:txBody>
      </p:sp>
      <p:sp>
        <p:nvSpPr>
          <p:cNvPr id="2" name="Title 1"/>
          <p:cNvSpPr>
            <a:spLocks noGrp="1"/>
          </p:cNvSpPr>
          <p:nvPr>
            <p:ph type="title"/>
          </p:nvPr>
        </p:nvSpPr>
        <p:spPr>
          <a:xfrm>
            <a:off x="376240" y="0"/>
            <a:ext cx="6973887" cy="1079500"/>
          </a:xfrm>
        </p:spPr>
        <p:txBody>
          <a:bodyPr>
            <a:normAutofit/>
          </a:bodyPr>
          <a:lstStyle>
            <a:lvl1pPr>
              <a:defRPr sz="2600" b="1">
                <a:latin typeface="Franklin Gothic Book" panose="020B0503020102020204" pitchFamily="34" charset="0"/>
              </a:defRPr>
            </a:lvl1pPr>
          </a:lstStyle>
          <a:p>
            <a:r>
              <a:rPr lang="en-GB" dirty="0"/>
              <a:t>Click to edit Master title style</a:t>
            </a:r>
            <a:endParaRPr lang="en-US" dirty="0"/>
          </a:p>
        </p:txBody>
      </p:sp>
      <p:sp>
        <p:nvSpPr>
          <p:cNvPr id="59" name="Date Placeholder 2"/>
          <p:cNvSpPr>
            <a:spLocks noGrp="1"/>
          </p:cNvSpPr>
          <p:nvPr>
            <p:ph type="dt" sz="half" idx="19"/>
          </p:nvPr>
        </p:nvSpPr>
        <p:spPr/>
        <p:txBody>
          <a:bodyPr/>
          <a:lstStyle>
            <a:lvl1pPr>
              <a:defRPr/>
            </a:lvl1pPr>
          </a:lstStyle>
          <a:p>
            <a:pPr>
              <a:defRPr/>
            </a:pPr>
            <a:fld id="{BD8F3993-6216-4D17-BE74-AA1F1B422795}" type="datetime3">
              <a:rPr lang="en-GB" smtClean="0"/>
              <a:t>10 May, 2017</a:t>
            </a:fld>
            <a:endParaRPr lang="en-GB" dirty="0"/>
          </a:p>
        </p:txBody>
      </p:sp>
      <p:sp>
        <p:nvSpPr>
          <p:cNvPr id="60" name="Footer Placeholder 3"/>
          <p:cNvSpPr>
            <a:spLocks noGrp="1"/>
          </p:cNvSpPr>
          <p:nvPr>
            <p:ph type="ftr" sz="quarter" idx="20"/>
            <p:custDataLst>
              <p:tags r:id="rId1"/>
            </p:custDataLst>
          </p:nvPr>
        </p:nvSpPr>
        <p:spPr>
          <a:xfrm>
            <a:off x="0" y="6480000"/>
            <a:ext cx="9144000" cy="378000"/>
          </a:xfrm>
        </p:spPr>
        <p:txBody>
          <a:bodyPr/>
          <a:lstStyle>
            <a:lvl1pPr>
              <a:defRPr lang="en-GB" sz="900" b="1" i="0" u="none">
                <a:solidFill>
                  <a:srgbClr val="0000FF"/>
                </a:solidFill>
                <a:latin typeface="Arial"/>
              </a:defRPr>
            </a:lvl1pPr>
          </a:lstStyle>
          <a:p>
            <a:pPr>
              <a:defRPr/>
            </a:pPr>
            <a:endParaRPr lang="en-GB">
              <a:solidFill>
                <a:srgbClr val="000000"/>
              </a:solidFill>
            </a:endParaRPr>
          </a:p>
        </p:txBody>
      </p:sp>
      <p:sp>
        <p:nvSpPr>
          <p:cNvPr id="62" name="Slide Number Placeholder 4"/>
          <p:cNvSpPr>
            <a:spLocks noGrp="1"/>
          </p:cNvSpPr>
          <p:nvPr>
            <p:ph type="sldNum" sz="quarter" idx="21"/>
          </p:nvPr>
        </p:nvSpPr>
        <p:spPr>
          <a:xfrm>
            <a:off x="8278813" y="6480181"/>
            <a:ext cx="360362" cy="377825"/>
          </a:xfrm>
        </p:spPr>
        <p:txBody>
          <a:bodyPr/>
          <a:lstStyle>
            <a:lvl1pPr>
              <a:defRPr/>
            </a:lvl1pPr>
          </a:lstStyle>
          <a:p>
            <a:pPr>
              <a:defRPr/>
            </a:pPr>
            <a:fld id="{610D1BB7-02E1-4FDC-BFA2-03D69CCB4700}" type="slidenum">
              <a:rPr lang="en-GB"/>
              <a:pPr>
                <a:defRPr/>
              </a:pPr>
              <a:t>‹#›</a:t>
            </a:fld>
            <a:endParaRPr lang="en-GB"/>
          </a:p>
        </p:txBody>
      </p:sp>
      <p:sp>
        <p:nvSpPr>
          <p:cNvPr id="7" name="Text Placeholder 6"/>
          <p:cNvSpPr>
            <a:spLocks noGrp="1"/>
          </p:cNvSpPr>
          <p:nvPr>
            <p:ph type="body" sz="quarter" idx="27"/>
          </p:nvPr>
        </p:nvSpPr>
        <p:spPr>
          <a:xfrm rot="5400000">
            <a:off x="-967170" y="2199199"/>
            <a:ext cx="2217045" cy="330072"/>
          </a:xfrm>
          <a:solidFill>
            <a:srgbClr val="00539B">
              <a:alpha val="80000"/>
            </a:srgbClr>
          </a:solidFill>
          <a:ln>
            <a:noFill/>
          </a:ln>
        </p:spPr>
        <p:txBody>
          <a:bodyPr wrap="square" lIns="72000" tIns="72000" bIns="72000" rtlCol="0" anchor="ctr" anchorCtr="0">
            <a:spAutoFit/>
          </a:bodyPr>
          <a:lstStyle>
            <a:lvl1pPr>
              <a:defRPr lang="en-US" sz="1200" dirty="0" smtClean="0">
                <a:solidFill>
                  <a:schemeClr val="bg1"/>
                </a:solidFill>
                <a:latin typeface="Franklin Gothic Book" panose="020B0503020102020204" pitchFamily="34" charset="0"/>
                <a:cs typeface="+mn-cs"/>
              </a:defRPr>
            </a:lvl1pPr>
            <a:lvl2pPr>
              <a:defRPr lang="en-US" sz="1000" dirty="0" smtClean="0">
                <a:solidFill>
                  <a:schemeClr val="bg1"/>
                </a:solidFill>
                <a:latin typeface="Arial" pitchFamily="34" charset="0"/>
                <a:ea typeface="ＭＳ Ｐゴシック" pitchFamily="34" charset="-128"/>
                <a:cs typeface="+mn-cs"/>
              </a:defRPr>
            </a:lvl2pPr>
            <a:lvl3pPr>
              <a:defRPr lang="en-US" sz="1000" dirty="0" smtClean="0">
                <a:solidFill>
                  <a:schemeClr val="bg1"/>
                </a:solidFill>
                <a:latin typeface="Arial" pitchFamily="34" charset="0"/>
                <a:ea typeface="ＭＳ Ｐゴシック" pitchFamily="34" charset="-128"/>
                <a:cs typeface="+mn-cs"/>
              </a:defRPr>
            </a:lvl3pPr>
            <a:lvl4pPr>
              <a:defRPr lang="en-US" sz="1000" dirty="0" smtClean="0">
                <a:solidFill>
                  <a:schemeClr val="bg1"/>
                </a:solidFill>
                <a:latin typeface="Arial" pitchFamily="34" charset="0"/>
                <a:ea typeface="ＭＳ Ｐゴシック" pitchFamily="34" charset="-128"/>
                <a:cs typeface="+mn-cs"/>
              </a:defRPr>
            </a:lvl4pPr>
            <a:lvl5pPr>
              <a:defRPr lang="en-GB" sz="1000" dirty="0">
                <a:solidFill>
                  <a:schemeClr val="bg1"/>
                </a:solidFill>
                <a:ea typeface="ＭＳ Ｐゴシック" pitchFamily="34" charset="-128"/>
                <a:cs typeface="+mn-cs"/>
              </a:defRPr>
            </a:lvl5pPr>
          </a:lstStyle>
          <a:p>
            <a:pPr lvl="0" algn="ctr">
              <a:spcAft>
                <a:spcPct val="0"/>
              </a:spcAft>
            </a:pPr>
            <a:r>
              <a:rPr lang="en-US" dirty="0"/>
              <a:t>Click to edit Master text styles</a:t>
            </a:r>
          </a:p>
        </p:txBody>
      </p:sp>
      <p:sp>
        <p:nvSpPr>
          <p:cNvPr id="6" name="Content Placeholder 5"/>
          <p:cNvSpPr>
            <a:spLocks noGrp="1"/>
          </p:cNvSpPr>
          <p:nvPr>
            <p:ph sz="quarter" idx="26"/>
          </p:nvPr>
        </p:nvSpPr>
        <p:spPr>
          <a:xfrm>
            <a:off x="592138" y="2305051"/>
            <a:ext cx="3808412" cy="3752850"/>
          </a:xfrm>
        </p:spPr>
        <p:txBody>
          <a:bodyPr>
            <a:normAutofit/>
          </a:bodyPr>
          <a:lstStyle>
            <a:lvl1pPr marL="0" indent="0">
              <a:spcBef>
                <a:spcPts val="600"/>
              </a:spcBef>
              <a:spcAft>
                <a:spcPts val="600"/>
              </a:spcAft>
              <a:defRPr sz="1100" b="1">
                <a:solidFill>
                  <a:schemeClr val="accent1"/>
                </a:solidFill>
              </a:defRPr>
            </a:lvl1pPr>
            <a:lvl2pPr marL="0" indent="0">
              <a:spcAft>
                <a:spcPts val="0"/>
              </a:spcAft>
              <a:buNone/>
              <a:defRPr sz="1000">
                <a:solidFill>
                  <a:schemeClr val="tx1"/>
                </a:solidFill>
              </a:defRPr>
            </a:lvl2pPr>
          </a:lstStyle>
          <a:p>
            <a:pPr lvl="0"/>
            <a:r>
              <a:rPr lang="en-US" dirty="0"/>
              <a:t>Click to edit Master text styles</a:t>
            </a:r>
          </a:p>
          <a:p>
            <a:pPr lvl="1"/>
            <a:r>
              <a:rPr lang="en-US" dirty="0"/>
              <a:t>Click to edit text</a:t>
            </a:r>
          </a:p>
        </p:txBody>
      </p:sp>
      <p:sp>
        <p:nvSpPr>
          <p:cNvPr id="11" name="Picture Placeholder 10"/>
          <p:cNvSpPr>
            <a:spLocks noGrp="1"/>
          </p:cNvSpPr>
          <p:nvPr>
            <p:ph type="pic" sz="quarter" idx="30"/>
          </p:nvPr>
        </p:nvSpPr>
        <p:spPr>
          <a:xfrm>
            <a:off x="4587875" y="2305050"/>
            <a:ext cx="4089400" cy="2374900"/>
          </a:xfrm>
        </p:spPr>
        <p:txBody>
          <a:bodyPr>
            <a:normAutofit/>
          </a:bodyPr>
          <a:lstStyle/>
          <a:p>
            <a:endParaRPr lang="en-GB"/>
          </a:p>
        </p:txBody>
      </p:sp>
      <p:sp>
        <p:nvSpPr>
          <p:cNvPr id="24" name="Text Placeholder 6"/>
          <p:cNvSpPr>
            <a:spLocks noGrp="1"/>
          </p:cNvSpPr>
          <p:nvPr>
            <p:ph type="body" sz="quarter" idx="32" hasCustomPrompt="1"/>
          </p:nvPr>
        </p:nvSpPr>
        <p:spPr>
          <a:xfrm>
            <a:off x="431803" y="1255712"/>
            <a:ext cx="1363949" cy="699404"/>
          </a:xfrm>
          <a:solidFill>
            <a:srgbClr val="00539B">
              <a:alpha val="80000"/>
            </a:srgbClr>
          </a:solidFill>
          <a:ln>
            <a:noFill/>
          </a:ln>
        </p:spPr>
        <p:txBody>
          <a:bodyPr wrap="square" lIns="72000" tIns="72000" bIns="72000" rtlCol="0" anchor="ctr" anchorCtr="0">
            <a:spAutoFit/>
          </a:bodyPr>
          <a:lstStyle>
            <a:lvl1pPr>
              <a:defRPr lang="en-US" sz="1200" dirty="0" smtClean="0">
                <a:solidFill>
                  <a:schemeClr val="accent1"/>
                </a:solidFill>
                <a:latin typeface="Franklin Gothic Book" panose="020B0503020102020204" pitchFamily="34" charset="0"/>
                <a:cs typeface="+mn-cs"/>
              </a:defRPr>
            </a:lvl1pPr>
            <a:lvl2pPr>
              <a:defRPr lang="en-US" sz="1000" dirty="0" smtClean="0">
                <a:solidFill>
                  <a:schemeClr val="bg1"/>
                </a:solidFill>
                <a:latin typeface="Arial" pitchFamily="34" charset="0"/>
                <a:ea typeface="ＭＳ Ｐゴシック" pitchFamily="34" charset="-128"/>
                <a:cs typeface="+mn-cs"/>
              </a:defRPr>
            </a:lvl2pPr>
            <a:lvl3pPr>
              <a:defRPr lang="en-US" sz="1000" dirty="0" smtClean="0">
                <a:solidFill>
                  <a:schemeClr val="bg1"/>
                </a:solidFill>
                <a:latin typeface="Arial" pitchFamily="34" charset="0"/>
                <a:ea typeface="ＭＳ Ｐゴシック" pitchFamily="34" charset="-128"/>
                <a:cs typeface="+mn-cs"/>
              </a:defRPr>
            </a:lvl3pPr>
            <a:lvl4pPr>
              <a:defRPr lang="en-US" sz="1000" dirty="0" smtClean="0">
                <a:solidFill>
                  <a:schemeClr val="bg1"/>
                </a:solidFill>
                <a:latin typeface="Arial" pitchFamily="34" charset="0"/>
                <a:ea typeface="ＭＳ Ｐゴシック" pitchFamily="34" charset="-128"/>
                <a:cs typeface="+mn-cs"/>
              </a:defRPr>
            </a:lvl4pPr>
            <a:lvl5pPr>
              <a:defRPr lang="en-GB" sz="1000" dirty="0">
                <a:solidFill>
                  <a:schemeClr val="bg1"/>
                </a:solidFill>
                <a:ea typeface="ＭＳ Ｐゴシック" pitchFamily="34" charset="-128"/>
                <a:cs typeface="+mn-cs"/>
              </a:defRPr>
            </a:lvl5pPr>
          </a:lstStyle>
          <a:p>
            <a:pPr lvl="0" algn="ctr">
              <a:spcAft>
                <a:spcPct val="0"/>
              </a:spcAft>
            </a:pPr>
            <a:r>
              <a:rPr lang="en-US" dirty="0"/>
              <a:t>.</a:t>
            </a:r>
          </a:p>
          <a:p>
            <a:pPr lvl="0" algn="ctr">
              <a:spcAft>
                <a:spcPct val="0"/>
              </a:spcAft>
            </a:pPr>
            <a:endParaRPr lang="en-US" dirty="0"/>
          </a:p>
          <a:p>
            <a:pPr lvl="0" algn="ctr">
              <a:spcAft>
                <a:spcPct val="0"/>
              </a:spcAft>
            </a:pPr>
            <a:endParaRPr lang="en-US" dirty="0"/>
          </a:p>
        </p:txBody>
      </p:sp>
    </p:spTree>
    <p:extLst>
      <p:ext uri="{BB962C8B-B14F-4D97-AF65-F5344CB8AC3E}">
        <p14:creationId xmlns:p14="http://schemas.microsoft.com/office/powerpoint/2010/main" val="315697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NEW Text + chart - standard">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10 May, 2017</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2" name="Content Placeholder 8"/>
          <p:cNvSpPr>
            <a:spLocks noGrp="1"/>
          </p:cNvSpPr>
          <p:nvPr>
            <p:ph sz="quarter" idx="17" hasCustomPrompt="1"/>
          </p:nvPr>
        </p:nvSpPr>
        <p:spPr>
          <a:xfrm>
            <a:off x="4862681" y="2478795"/>
            <a:ext cx="3819357" cy="3193592"/>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13" name="Text Placeholder 3"/>
          <p:cNvSpPr>
            <a:spLocks noGrp="1"/>
          </p:cNvSpPr>
          <p:nvPr>
            <p:ph type="body" sz="quarter" idx="18" hasCustomPrompt="1"/>
          </p:nvPr>
        </p:nvSpPr>
        <p:spPr>
          <a:xfrm>
            <a:off x="4587875" y="1951787"/>
            <a:ext cx="4260850" cy="538025"/>
          </a:xfrm>
        </p:spPr>
        <p:txBody>
          <a:bodyPr lIns="72000" tIns="72000" rIns="72000" bIns="36000"/>
          <a:lstStyle>
            <a:lvl1pPr>
              <a:spcAft>
                <a:spcPts val="0"/>
              </a:spcAft>
              <a:defRPr sz="1200" b="1">
                <a:solidFill>
                  <a:schemeClr val="accent1"/>
                </a:solidFill>
              </a:defRPr>
            </a:lvl1pPr>
            <a:lvl2pPr>
              <a:spcAft>
                <a:spcPts val="0"/>
              </a:spcAft>
              <a:defRPr sz="1000" b="1">
                <a:solidFill>
                  <a:schemeClr val="accent1"/>
                </a:solidFill>
              </a:defRPr>
            </a:lvl2pPr>
            <a:lvl3pPr>
              <a:defRPr>
                <a:solidFill>
                  <a:schemeClr val="bg1"/>
                </a:solidFill>
              </a:defRPr>
            </a:lvl3pPr>
            <a:lvl4pPr>
              <a:defRPr>
                <a:solidFill>
                  <a:schemeClr val="bg1"/>
                </a:solidFill>
              </a:defRPr>
            </a:lvl4pPr>
          </a:lstStyle>
          <a:p>
            <a:pPr lvl="0"/>
            <a:r>
              <a:rPr lang="en-US" dirty="0"/>
              <a:t>Click to add heading</a:t>
            </a:r>
          </a:p>
          <a:p>
            <a:pPr lvl="1"/>
            <a:r>
              <a:rPr lang="en-US" dirty="0"/>
              <a:t>Second level</a:t>
            </a:r>
            <a:endParaRPr lang="en-GB" dirty="0"/>
          </a:p>
        </p:txBody>
      </p:sp>
      <p:graphicFrame>
        <p:nvGraphicFramePr>
          <p:cNvPr id="15" name="Object 4"/>
          <p:cNvGraphicFramePr>
            <a:graphicFrameLocks noChangeAspect="1"/>
          </p:cNvGraphicFramePr>
          <p:nvPr userDrawn="1">
            <p:extLst>
              <p:ext uri="{D42A27DB-BD31-4B8C-83A1-F6EECF244321}">
                <p14:modId xmlns:p14="http://schemas.microsoft.com/office/powerpoint/2010/main" val="196128098"/>
              </p:ext>
            </p:extLst>
          </p:nvPr>
        </p:nvGraphicFramePr>
        <p:xfrm>
          <a:off x="4862513" y="2478795"/>
          <a:ext cx="3819525" cy="313980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21"/>
          </p:nvPr>
        </p:nvSpPr>
        <p:spPr>
          <a:xfrm>
            <a:off x="4862513" y="5838825"/>
            <a:ext cx="3986212"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
        <p:nvSpPr>
          <p:cNvPr id="20" name="Text Placeholder 3"/>
          <p:cNvSpPr>
            <a:spLocks noGrp="1"/>
          </p:cNvSpPr>
          <p:nvPr>
            <p:ph type="body" sz="quarter" idx="23" hasCustomPrompt="1"/>
          </p:nvPr>
        </p:nvSpPr>
        <p:spPr>
          <a:xfrm>
            <a:off x="376238" y="1951787"/>
            <a:ext cx="4094163" cy="3720600"/>
          </a:xfrm>
        </p:spPr>
        <p:txBody>
          <a:bodyPr lIns="72000" tIns="72000" rIns="72000" bIns="36000"/>
          <a:lstStyle>
            <a:lvl1pPr>
              <a:spcBef>
                <a:spcPts val="300"/>
              </a:spcBef>
              <a:spcAft>
                <a:spcPts val="300"/>
              </a:spcAft>
              <a:defRPr sz="1600" b="0">
                <a:solidFill>
                  <a:schemeClr val="tx1"/>
                </a:solidFill>
              </a:defRPr>
            </a:lvl1pPr>
            <a:lvl2pPr>
              <a:spcBef>
                <a:spcPts val="300"/>
              </a:spcBef>
              <a:spcAft>
                <a:spcPts val="300"/>
              </a:spcAft>
              <a:buClr>
                <a:schemeClr val="tx1"/>
              </a:buClr>
              <a:defRPr sz="1400" b="0">
                <a:solidFill>
                  <a:schemeClr val="tx1"/>
                </a:solidFill>
              </a:defRPr>
            </a:lvl2pPr>
            <a:lvl3pPr>
              <a:defRPr>
                <a:solidFill>
                  <a:schemeClr val="bg1"/>
                </a:solidFill>
              </a:defRPr>
            </a:lvl3pPr>
            <a:lvl4pPr>
              <a:defRPr>
                <a:solidFill>
                  <a:schemeClr val="bg1"/>
                </a:solidFill>
              </a:defRPr>
            </a:lvl4pPr>
          </a:lstStyle>
          <a:p>
            <a:pPr lvl="0"/>
            <a:r>
              <a:rPr lang="en-US" dirty="0"/>
              <a:t>Click to add heading</a:t>
            </a:r>
          </a:p>
          <a:p>
            <a:pPr lvl="1"/>
            <a:r>
              <a:rPr lang="en-US" dirty="0"/>
              <a:t>Second level</a:t>
            </a:r>
            <a:endParaRPr lang="en-GB" dirty="0"/>
          </a:p>
        </p:txBody>
      </p:sp>
      <p:sp>
        <p:nvSpPr>
          <p:cNvPr id="22" name="Text Placeholder 4"/>
          <p:cNvSpPr>
            <a:spLocks noGrp="1"/>
          </p:cNvSpPr>
          <p:nvPr>
            <p:ph type="body" sz="quarter" idx="24"/>
          </p:nvPr>
        </p:nvSpPr>
        <p:spPr>
          <a:xfrm>
            <a:off x="376238" y="5838825"/>
            <a:ext cx="4094163"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7500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gradFill flip="none" rotWithShape="1">
            <a:gsLst>
              <a:gs pos="0">
                <a:schemeClr val="accent3">
                  <a:lumMod val="50000"/>
                </a:schemeClr>
              </a:gs>
              <a:gs pos="21000">
                <a:schemeClr val="accent3">
                  <a:lumMod val="75000"/>
                </a:schemeClr>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Franklin Gothic Book"/>
            </a:endParaRPr>
          </a:p>
        </p:txBody>
      </p:sp>
      <p:pic>
        <p:nvPicPr>
          <p:cNvPr id="55" name="Picture 54" descr="abstract-lines-v02.png"/>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4020950">
            <a:off x="-5358051" y="-3797386"/>
            <a:ext cx="20793546" cy="11195223"/>
          </a:xfrm>
          <a:prstGeom prst="rect">
            <a:avLst/>
          </a:prstGeom>
        </p:spPr>
      </p:pic>
      <p:pic>
        <p:nvPicPr>
          <p:cNvPr id="58" name="Picture 57" descr="abstract-lines-v02.png"/>
          <p:cNvPicPr>
            <a:picLocks noChangeAspect="1"/>
          </p:cNvPicPr>
          <p:nvPr userDrawn="1"/>
        </p:nvPicPr>
        <p:blipFill>
          <a:blip r:embed="rId3" cstate="email">
            <a:alphaModFix/>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4484465">
            <a:off x="-1182350" y="-4157749"/>
            <a:ext cx="20793546" cy="11195223"/>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70" name="Title 1"/>
          <p:cNvSpPr>
            <a:spLocks noGrp="1"/>
          </p:cNvSpPr>
          <p:nvPr>
            <p:ph type="title" hasCustomPrompt="1"/>
          </p:nvPr>
        </p:nvSpPr>
        <p:spPr>
          <a:xfrm>
            <a:off x="719134" y="5038266"/>
            <a:ext cx="6291266" cy="727534"/>
          </a:xfrm>
        </p:spPr>
        <p:txBody>
          <a:bodyPr anchor="b">
            <a:normAutofit/>
          </a:bodyPr>
          <a:lstStyle>
            <a:lvl1pPr>
              <a:defRPr sz="2800" baseline="0"/>
            </a:lvl1pPr>
          </a:lstStyle>
          <a:p>
            <a:r>
              <a:rPr lang="en-US" dirty="0"/>
              <a:t>Presentation title</a:t>
            </a:r>
          </a:p>
        </p:txBody>
      </p:sp>
      <p:sp>
        <p:nvSpPr>
          <p:cNvPr id="5" name="Text Placeholder 4"/>
          <p:cNvSpPr>
            <a:spLocks noGrp="1"/>
          </p:cNvSpPr>
          <p:nvPr>
            <p:ph type="body" sz="quarter" idx="10" hasCustomPrompt="1"/>
          </p:nvPr>
        </p:nvSpPr>
        <p:spPr>
          <a:xfrm>
            <a:off x="719138" y="587692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358924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fill="hold" nodeType="withEffect">
                                  <p:stCondLst>
                                    <p:cond delay="0"/>
                                  </p:stCondLst>
                                  <p:childTnLst>
                                    <p:animMotion origin="layout" path="M 0.07954 0.31567 C 0.08371 0.20782 0.08041 -0.12335 0.10542 -0.32978 C 0.13008 -0.53668 0.20337 -0.80074 0.22942 -0.92409 " pathEditMode="relative" rAng="0" ptsTypes="fsF">
                                      <p:cBhvr>
                                        <p:cTn id="6" dur="20000" fill="hold"/>
                                        <p:tgtEl>
                                          <p:spTgt spid="55"/>
                                        </p:tgtEl>
                                        <p:attrNameLst>
                                          <p:attrName>ppt_x</p:attrName>
                                          <p:attrName>ppt_y</p:attrName>
                                        </p:attrNameLst>
                                      </p:cBhvr>
                                      <p:rCtr x="7485" y="-62000"/>
                                    </p:animMotion>
                                  </p:childTnLst>
                                </p:cTn>
                              </p:par>
                              <p:par>
                                <p:cTn id="7" presetID="44" presetClass="path" presetSubtype="0" accel="50000" decel="50000" fill="hold" nodeType="withEffect">
                                  <p:stCondLst>
                                    <p:cond delay="0"/>
                                  </p:stCondLst>
                                  <p:childTnLst>
                                    <p:animMotion origin="layout" path="M 0.05382 0.81759 C 0.05711 0.70972 0.05451 0.37824 0.0743 0.17176 C 0.09427 -0.03496 0.15243 -0.29885 0.17309 -0.42246 " pathEditMode="relative" rAng="0" ptsTypes="fsF">
                                      <p:cBhvr>
                                        <p:cTn id="8" dur="20000" spd="-100000" fill="hold"/>
                                        <p:tgtEl>
                                          <p:spTgt spid="58"/>
                                        </p:tgtEl>
                                        <p:attrNameLst>
                                          <p:attrName>ppt_x</p:attrName>
                                          <p:attrName>ppt_y</p:attrName>
                                        </p:attrNameLst>
                                      </p:cBhvr>
                                      <p:rCtr x="5955" y="-62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5300"/>
                    </a14:imgEffect>
                    <a14:imgEffect>
                      <a14:saturation sat="66000"/>
                    </a14:imgEffect>
                  </a14:imgLayer>
                </a14:imgProps>
              </a:ext>
              <a:ext uri="{28A0092B-C50C-407E-A947-70E740481C1C}">
                <a14:useLocalDpi xmlns:a14="http://schemas.microsoft.com/office/drawing/2010/main" val="0"/>
              </a:ext>
            </a:extLst>
          </a:blip>
          <a:srcRect b="6435"/>
          <a:stretch/>
        </p:blipFill>
        <p:spPr>
          <a:xfrm flipH="1">
            <a:off x="-1589" y="1085850"/>
            <a:ext cx="9143999" cy="5400675"/>
          </a:xfrm>
          <a:prstGeom prst="rect">
            <a:avLst/>
          </a:prstGeom>
        </p:spPr>
      </p:pic>
      <p:sp>
        <p:nvSpPr>
          <p:cNvPr id="16" name="Title 1" descr="Ideally your title should fit on one line." title="Slide title"/>
          <p:cNvSpPr>
            <a:spLocks noGrp="1"/>
          </p:cNvSpPr>
          <p:nvPr>
            <p:ph type="title"/>
          </p:nvPr>
        </p:nvSpPr>
        <p:spPr>
          <a:xfrm>
            <a:off x="376238" y="-1"/>
            <a:ext cx="6973887" cy="1080000"/>
          </a:xfrm>
        </p:spPr>
        <p:txBody>
          <a:bodyPr/>
          <a:lstStyle/>
          <a:p>
            <a:r>
              <a:rPr lang="en-US" dirty="0"/>
              <a:t>Click to edit Master title style</a:t>
            </a:r>
            <a:endParaRPr lang="en-GB" dirty="0"/>
          </a:p>
        </p:txBody>
      </p:sp>
      <p:sp>
        <p:nvSpPr>
          <p:cNvPr id="19" name="Text Placeholder 3"/>
          <p:cNvSpPr>
            <a:spLocks noGrp="1"/>
          </p:cNvSpPr>
          <p:nvPr>
            <p:ph type="body" sz="quarter" idx="10"/>
          </p:nvPr>
        </p:nvSpPr>
        <p:spPr>
          <a:xfrm>
            <a:off x="0" y="1860550"/>
            <a:ext cx="6877050" cy="2647950"/>
          </a:xfrm>
          <a:solidFill>
            <a:srgbClr val="00539B">
              <a:alpha val="74902"/>
            </a:srgbClr>
          </a:solidFill>
        </p:spPr>
        <p:txBody>
          <a:bodyPr lIns="360000" tIns="144000" bIns="72000">
            <a:normAutofit/>
          </a:bodyPr>
          <a:lstStyle>
            <a:lvl1pPr>
              <a:spcAft>
                <a:spcPts val="600"/>
              </a:spcAft>
              <a:defRPr sz="2000" b="0">
                <a:solidFill>
                  <a:schemeClr val="bg1"/>
                </a:solidFill>
              </a:defRPr>
            </a:lvl1pPr>
            <a:lvl2pPr marL="0" indent="0">
              <a:spcAft>
                <a:spcPts val="600"/>
              </a:spcAft>
              <a:buFontTx/>
              <a:buNone/>
              <a:defRPr sz="2000">
                <a:solidFill>
                  <a:schemeClr val="bg1"/>
                </a:solidFill>
              </a:defRPr>
            </a:lvl2pPr>
            <a:lvl3pPr>
              <a:spcAft>
                <a:spcPts val="600"/>
              </a:spcAft>
              <a:defRPr sz="2000">
                <a:solidFill>
                  <a:schemeClr val="bg1"/>
                </a:solidFill>
              </a:defRPr>
            </a:lvl3pPr>
            <a:lvl4pPr>
              <a:spcAft>
                <a:spcPts val="600"/>
              </a:spcAft>
              <a:defRPr sz="2000">
                <a:solidFill>
                  <a:schemeClr val="bg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2537596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new Content slide 2">
    <p:spTree>
      <p:nvGrpSpPr>
        <p:cNvPr id="1" name=""/>
        <p:cNvGrpSpPr/>
        <p:nvPr/>
      </p:nvGrpSpPr>
      <p:grpSpPr>
        <a:xfrm>
          <a:off x="0" y="0"/>
          <a:ext cx="0" cy="0"/>
          <a:chOff x="0" y="0"/>
          <a:chExt cx="0" cy="0"/>
        </a:xfrm>
      </p:grpSpPr>
      <p:sp>
        <p:nvSpPr>
          <p:cNvPr id="16" name="Title 1" descr="Ideally your title should fit on one line." title="Slide title"/>
          <p:cNvSpPr>
            <a:spLocks noGrp="1"/>
          </p:cNvSpPr>
          <p:nvPr>
            <p:ph type="title"/>
          </p:nvPr>
        </p:nvSpPr>
        <p:spPr>
          <a:xfrm>
            <a:off x="376238" y="-1"/>
            <a:ext cx="6973887" cy="1080000"/>
          </a:xfrm>
        </p:spPr>
        <p:txBody>
          <a:bodyPr/>
          <a:lstStyle/>
          <a:p>
            <a:r>
              <a:rPr lang="en-US" dirty="0"/>
              <a:t>Click to edit Master title style</a:t>
            </a:r>
            <a:endParaRPr lang="en-GB" dirty="0"/>
          </a:p>
        </p:txBody>
      </p:sp>
      <p:sp>
        <p:nvSpPr>
          <p:cNvPr id="19" name="Text Placeholder 3"/>
          <p:cNvSpPr>
            <a:spLocks noGrp="1"/>
          </p:cNvSpPr>
          <p:nvPr>
            <p:ph type="body" sz="quarter" idx="10"/>
          </p:nvPr>
        </p:nvSpPr>
        <p:spPr>
          <a:xfrm>
            <a:off x="0" y="1860550"/>
            <a:ext cx="6877050" cy="2647950"/>
          </a:xfrm>
          <a:solidFill>
            <a:srgbClr val="00539B">
              <a:alpha val="74902"/>
            </a:srgbClr>
          </a:solidFill>
        </p:spPr>
        <p:txBody>
          <a:bodyPr lIns="360000" tIns="144000" bIns="72000">
            <a:normAutofit/>
          </a:bodyPr>
          <a:lstStyle>
            <a:lvl1pPr>
              <a:spcAft>
                <a:spcPts val="600"/>
              </a:spcAft>
              <a:defRPr sz="2000" b="0">
                <a:solidFill>
                  <a:schemeClr val="bg1"/>
                </a:solidFill>
              </a:defRPr>
            </a:lvl1pPr>
            <a:lvl2pPr marL="0" indent="0">
              <a:spcAft>
                <a:spcPts val="600"/>
              </a:spcAft>
              <a:buFontTx/>
              <a:buNone/>
              <a:defRPr sz="2000">
                <a:solidFill>
                  <a:schemeClr val="bg1"/>
                </a:solidFill>
              </a:defRPr>
            </a:lvl2pPr>
            <a:lvl3pPr>
              <a:spcAft>
                <a:spcPts val="600"/>
              </a:spcAft>
              <a:defRPr sz="2000">
                <a:solidFill>
                  <a:schemeClr val="bg1"/>
                </a:solidFill>
              </a:defRPr>
            </a:lvl3pPr>
            <a:lvl4pPr>
              <a:spcAft>
                <a:spcPts val="600"/>
              </a:spcAft>
              <a:defRPr sz="2000">
                <a:solidFill>
                  <a:schemeClr val="bg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Picture Placeholder 2"/>
          <p:cNvSpPr>
            <a:spLocks noGrp="1"/>
          </p:cNvSpPr>
          <p:nvPr>
            <p:ph type="pic" sz="quarter" idx="11"/>
          </p:nvPr>
        </p:nvSpPr>
        <p:spPr>
          <a:xfrm>
            <a:off x="0" y="1092200"/>
            <a:ext cx="9142413" cy="5383213"/>
          </a:xfrm>
          <a:noFill/>
          <a:ln>
            <a:noFill/>
          </a:ln>
        </p:spPr>
        <p:txBody>
          <a:bodyPr/>
          <a:lstStyle/>
          <a:p>
            <a:endParaRPr lang="en-GB"/>
          </a:p>
        </p:txBody>
      </p:sp>
    </p:spTree>
    <p:extLst>
      <p:ext uri="{BB962C8B-B14F-4D97-AF65-F5344CB8AC3E}">
        <p14:creationId xmlns:p14="http://schemas.microsoft.com/office/powerpoint/2010/main" val="322955700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3_Content slid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1092200"/>
            <a:ext cx="9142413" cy="5383213"/>
          </a:xfrm>
          <a:noFill/>
          <a:ln>
            <a:noFill/>
          </a:ln>
        </p:spPr>
        <p:txBody>
          <a:bodyPr/>
          <a:lstStyle/>
          <a:p>
            <a:endParaRPr lang="en-GB"/>
          </a:p>
        </p:txBody>
      </p:sp>
      <p:sp>
        <p:nvSpPr>
          <p:cNvPr id="15" name="Text Placeholder 3"/>
          <p:cNvSpPr>
            <a:spLocks noGrp="1"/>
          </p:cNvSpPr>
          <p:nvPr>
            <p:ph type="body" sz="quarter" idx="10"/>
          </p:nvPr>
        </p:nvSpPr>
        <p:spPr>
          <a:xfrm>
            <a:off x="0" y="1860550"/>
            <a:ext cx="6877050" cy="2647950"/>
          </a:xfrm>
          <a:solidFill>
            <a:srgbClr val="00539B">
              <a:alpha val="74902"/>
            </a:srgbClr>
          </a:solidFill>
        </p:spPr>
        <p:txBody>
          <a:bodyPr lIns="360000" tIns="144000" bIns="72000">
            <a:normAutofit/>
          </a:bodyPr>
          <a:lstStyle>
            <a:lvl1pPr>
              <a:spcAft>
                <a:spcPts val="600"/>
              </a:spcAft>
              <a:defRPr sz="2000" b="0">
                <a:solidFill>
                  <a:schemeClr val="bg1"/>
                </a:solidFill>
              </a:defRPr>
            </a:lvl1pPr>
            <a:lvl2pPr marL="0" indent="0">
              <a:spcAft>
                <a:spcPts val="600"/>
              </a:spcAft>
              <a:buFontTx/>
              <a:buNone/>
              <a:defRPr sz="2000">
                <a:solidFill>
                  <a:schemeClr val="bg1"/>
                </a:solidFill>
              </a:defRPr>
            </a:lvl2pPr>
            <a:lvl3pPr>
              <a:spcAft>
                <a:spcPts val="600"/>
              </a:spcAft>
              <a:defRPr sz="2000">
                <a:solidFill>
                  <a:schemeClr val="bg1"/>
                </a:solidFill>
              </a:defRPr>
            </a:lvl3pPr>
            <a:lvl4pPr>
              <a:spcAft>
                <a:spcPts val="600"/>
              </a:spcAft>
              <a:defRPr sz="2000">
                <a:solidFill>
                  <a:schemeClr val="bg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Title 1" descr="Ideally your title should fit on one line." title="Slide title"/>
          <p:cNvSpPr>
            <a:spLocks noGrp="1"/>
          </p:cNvSpPr>
          <p:nvPr>
            <p:ph type="title"/>
          </p:nvPr>
        </p:nvSpPr>
        <p:spPr>
          <a:xfrm>
            <a:off x="376238" y="-1"/>
            <a:ext cx="6973887" cy="10800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265780710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b="11966"/>
          <a:stretch/>
        </p:blipFill>
        <p:spPr>
          <a:xfrm flipH="1">
            <a:off x="0" y="1086438"/>
            <a:ext cx="9144000" cy="5395414"/>
          </a:xfrm>
          <a:prstGeom prst="rect">
            <a:avLst/>
          </a:prstGeom>
        </p:spPr>
      </p:pic>
      <p:sp>
        <p:nvSpPr>
          <p:cNvPr id="14" name="Rectangle 13"/>
          <p:cNvSpPr/>
          <p:nvPr userDrawn="1"/>
        </p:nvSpPr>
        <p:spPr>
          <a:xfrm>
            <a:off x="0" y="1867473"/>
            <a:ext cx="6877050" cy="264795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5" name="Text Placeholder 3"/>
          <p:cNvSpPr>
            <a:spLocks noGrp="1"/>
          </p:cNvSpPr>
          <p:nvPr>
            <p:ph type="body" sz="quarter" idx="10"/>
          </p:nvPr>
        </p:nvSpPr>
        <p:spPr>
          <a:xfrm>
            <a:off x="376238" y="2058988"/>
            <a:ext cx="6234113" cy="2398713"/>
          </a:xfrm>
        </p:spPr>
        <p:txBody>
          <a:bodyPr/>
          <a:lstStyle>
            <a:lvl1pPr>
              <a:spcAft>
                <a:spcPts val="600"/>
              </a:spcAft>
              <a:defRPr sz="4000" b="1">
                <a:solidFill>
                  <a:schemeClr val="bg1"/>
                </a:solidFill>
              </a:defRPr>
            </a:lvl1pPr>
            <a:lvl2pPr marL="0" indent="0">
              <a:spcAft>
                <a:spcPts val="600"/>
              </a:spcAft>
              <a:buFontTx/>
              <a:buNone/>
              <a:defRPr sz="4000">
                <a:solidFill>
                  <a:schemeClr val="bg1"/>
                </a:solidFill>
              </a:defRPr>
            </a:lvl2pPr>
            <a:lvl3pPr>
              <a:spcAft>
                <a:spcPts val="600"/>
              </a:spcAft>
              <a:defRPr sz="4000">
                <a:solidFill>
                  <a:schemeClr val="bg1"/>
                </a:solidFill>
              </a:defRPr>
            </a:lvl3pPr>
            <a:lvl4pPr>
              <a:spcAft>
                <a:spcPts val="600"/>
              </a:spcAft>
              <a:defRPr sz="4000">
                <a:solidFill>
                  <a:schemeClr val="bg1"/>
                </a:solidFill>
              </a:defRPr>
            </a:lvl4pPr>
          </a:lstStyle>
          <a:p>
            <a:pPr lvl="0"/>
            <a:r>
              <a:rPr lang="en-US" dirty="0"/>
              <a:t>Click to edit Master text styles</a:t>
            </a:r>
          </a:p>
        </p:txBody>
      </p:sp>
    </p:spTree>
    <p:extLst>
      <p:ext uri="{BB962C8B-B14F-4D97-AF65-F5344CB8AC3E}">
        <p14:creationId xmlns:p14="http://schemas.microsoft.com/office/powerpoint/2010/main" val="24278081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2_Content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1092530"/>
            <a:ext cx="9144000" cy="5382883"/>
          </a:xfrm>
          <a:prstGeom prst="rect">
            <a:avLst/>
          </a:prstGeom>
        </p:spPr>
      </p:pic>
      <p:sp>
        <p:nvSpPr>
          <p:cNvPr id="14" name="Rectangle 13"/>
          <p:cNvSpPr/>
          <p:nvPr userDrawn="1"/>
        </p:nvSpPr>
        <p:spPr>
          <a:xfrm>
            <a:off x="0" y="1860550"/>
            <a:ext cx="6877050" cy="264795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5" name="Text Placeholder 3"/>
          <p:cNvSpPr>
            <a:spLocks noGrp="1"/>
          </p:cNvSpPr>
          <p:nvPr>
            <p:ph type="body" sz="quarter" idx="10"/>
          </p:nvPr>
        </p:nvSpPr>
        <p:spPr>
          <a:xfrm>
            <a:off x="376238" y="2058988"/>
            <a:ext cx="6234113" cy="2292675"/>
          </a:xfrm>
        </p:spPr>
        <p:txBody>
          <a:bodyPr/>
          <a:lstStyle>
            <a:lvl1pPr>
              <a:spcAft>
                <a:spcPts val="600"/>
              </a:spcAft>
              <a:defRPr sz="4000" b="1">
                <a:solidFill>
                  <a:schemeClr val="bg1"/>
                </a:solidFill>
              </a:defRPr>
            </a:lvl1pPr>
            <a:lvl2pPr marL="0" indent="0">
              <a:spcAft>
                <a:spcPts val="600"/>
              </a:spcAft>
              <a:buFontTx/>
              <a:buNone/>
              <a:defRPr sz="2000">
                <a:solidFill>
                  <a:schemeClr val="bg1"/>
                </a:solidFill>
              </a:defRPr>
            </a:lvl2pPr>
            <a:lvl3pPr>
              <a:spcAft>
                <a:spcPts val="600"/>
              </a:spcAft>
              <a:defRPr sz="2000">
                <a:solidFill>
                  <a:schemeClr val="bg1"/>
                </a:solidFill>
              </a:defRPr>
            </a:lvl3pPr>
            <a:lvl4pPr>
              <a:spcAft>
                <a:spcPts val="600"/>
              </a:spcAft>
              <a:defRPr sz="2000">
                <a:solidFill>
                  <a:schemeClr val="bg1"/>
                </a:solidFill>
              </a:defRPr>
            </a:lvl4pPr>
          </a:lstStyle>
          <a:p>
            <a:pPr lvl="0"/>
            <a:r>
              <a:rPr lang="en-US" dirty="0"/>
              <a:t>Click to edit Master text styles</a:t>
            </a:r>
          </a:p>
        </p:txBody>
      </p:sp>
    </p:spTree>
    <p:extLst>
      <p:ext uri="{BB962C8B-B14F-4D97-AF65-F5344CB8AC3E}">
        <p14:creationId xmlns:p14="http://schemas.microsoft.com/office/powerpoint/2010/main" val="259055643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NEW Case study master">
    <p:spTree>
      <p:nvGrpSpPr>
        <p:cNvPr id="1" name=""/>
        <p:cNvGrpSpPr/>
        <p:nvPr/>
      </p:nvGrpSpPr>
      <p:grpSpPr>
        <a:xfrm>
          <a:off x="0" y="0"/>
          <a:ext cx="0" cy="0"/>
          <a:chOff x="0" y="0"/>
          <a:chExt cx="0" cy="0"/>
        </a:xfrm>
      </p:grpSpPr>
      <p:cxnSp>
        <p:nvCxnSpPr>
          <p:cNvPr id="58" name="Straight Connector 57"/>
          <p:cNvCxnSpPr/>
          <p:nvPr userDrawn="1"/>
        </p:nvCxnSpPr>
        <p:spPr bwMode="auto">
          <a:xfrm>
            <a:off x="-3175"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 name="Picture Placeholder 4"/>
          <p:cNvSpPr>
            <a:spLocks noGrp="1"/>
          </p:cNvSpPr>
          <p:nvPr>
            <p:ph type="pic" sz="quarter" idx="25"/>
          </p:nvPr>
        </p:nvSpPr>
        <p:spPr>
          <a:xfrm>
            <a:off x="-3175" y="1085850"/>
            <a:ext cx="9144000" cy="5391150"/>
          </a:xfrm>
        </p:spPr>
        <p:txBody>
          <a:bodyPr>
            <a:normAutofit/>
          </a:bodyPr>
          <a:lstStyle/>
          <a:p>
            <a:endParaRPr lang="en-GB"/>
          </a:p>
        </p:txBody>
      </p:sp>
      <p:sp>
        <p:nvSpPr>
          <p:cNvPr id="9" name="Content Placeholder 8"/>
          <p:cNvSpPr>
            <a:spLocks noGrp="1"/>
          </p:cNvSpPr>
          <p:nvPr>
            <p:ph sz="quarter" idx="28" hasCustomPrompt="1"/>
          </p:nvPr>
        </p:nvSpPr>
        <p:spPr>
          <a:xfrm>
            <a:off x="431800" y="2066925"/>
            <a:ext cx="8397875" cy="4095750"/>
          </a:xfrm>
          <a:solidFill>
            <a:srgbClr val="FFFFFF">
              <a:alpha val="85098"/>
            </a:srgbClr>
          </a:solidFill>
          <a:ln>
            <a:solidFill>
              <a:schemeClr val="tx2">
                <a:lumMod val="50000"/>
              </a:schemeClr>
            </a:solidFill>
          </a:ln>
        </p:spPr>
        <p:txBody>
          <a:bodyPr/>
          <a:lstStyle>
            <a:lvl5pPr>
              <a:defRPr>
                <a:solidFill>
                  <a:schemeClr val="bg1">
                    <a:lumMod val="95000"/>
                  </a:schemeClr>
                </a:solidFill>
              </a:defRPr>
            </a:lvl5pPr>
          </a:lstStyle>
          <a:p>
            <a:pPr lvl="4"/>
            <a:r>
              <a:rPr lang="en-GB" dirty="0"/>
              <a:t>.</a:t>
            </a:r>
          </a:p>
        </p:txBody>
      </p:sp>
      <p:sp>
        <p:nvSpPr>
          <p:cNvPr id="2" name="Title 1"/>
          <p:cNvSpPr>
            <a:spLocks noGrp="1"/>
          </p:cNvSpPr>
          <p:nvPr>
            <p:ph type="title"/>
          </p:nvPr>
        </p:nvSpPr>
        <p:spPr>
          <a:xfrm>
            <a:off x="376238" y="0"/>
            <a:ext cx="6973887" cy="1079500"/>
          </a:xfrm>
        </p:spPr>
        <p:txBody>
          <a:bodyPr>
            <a:normAutofit/>
          </a:bodyPr>
          <a:lstStyle>
            <a:lvl1pPr>
              <a:defRPr sz="2600" b="1">
                <a:latin typeface="Franklin Gothic Book" panose="020B0503020102020204" pitchFamily="34" charset="0"/>
              </a:defRPr>
            </a:lvl1pPr>
          </a:lstStyle>
          <a:p>
            <a:r>
              <a:rPr lang="en-GB" dirty="0"/>
              <a:t>Click to edit Master title style</a:t>
            </a:r>
            <a:endParaRPr lang="en-US" dirty="0"/>
          </a:p>
        </p:txBody>
      </p:sp>
      <p:sp>
        <p:nvSpPr>
          <p:cNvPr id="59" name="Date Placeholder 2"/>
          <p:cNvSpPr>
            <a:spLocks noGrp="1"/>
          </p:cNvSpPr>
          <p:nvPr>
            <p:ph type="dt" sz="half" idx="19"/>
          </p:nvPr>
        </p:nvSpPr>
        <p:spPr/>
        <p:txBody>
          <a:bodyPr/>
          <a:lstStyle>
            <a:lvl1pPr>
              <a:defRPr/>
            </a:lvl1pPr>
          </a:lstStyle>
          <a:p>
            <a:pPr>
              <a:defRPr/>
            </a:pPr>
            <a:fld id="{BD8F3993-6216-4D17-BE74-AA1F1B422795}" type="datetime3">
              <a:rPr lang="en-GB" smtClean="0">
                <a:solidFill>
                  <a:srgbClr val="00539B"/>
                </a:solidFill>
              </a:rPr>
              <a:pPr>
                <a:defRPr/>
              </a:pPr>
              <a:t>10 May, 2017</a:t>
            </a:fld>
            <a:endParaRPr lang="en-GB" dirty="0">
              <a:solidFill>
                <a:srgbClr val="00539B"/>
              </a:solidFill>
            </a:endParaRPr>
          </a:p>
        </p:txBody>
      </p:sp>
      <p:sp>
        <p:nvSpPr>
          <p:cNvPr id="60" name="Footer Placeholder 3"/>
          <p:cNvSpPr>
            <a:spLocks noGrp="1"/>
          </p:cNvSpPr>
          <p:nvPr>
            <p:ph type="ftr" sz="quarter" idx="20"/>
            <p:custDataLst>
              <p:tags r:id="rId1"/>
            </p:custDataLst>
          </p:nvPr>
        </p:nvSpPr>
        <p:spPr>
          <a:xfrm>
            <a:off x="0" y="6480000"/>
            <a:ext cx="9144000" cy="378000"/>
          </a:xfrm>
        </p:spPr>
        <p:txBody>
          <a:bodyPr/>
          <a:lstStyle>
            <a:lvl1pPr>
              <a:defRPr lang="en-GB" sz="900" b="1" i="0" u="none">
                <a:solidFill>
                  <a:srgbClr val="0000FF"/>
                </a:solidFill>
                <a:latin typeface="Arial"/>
              </a:defRPr>
            </a:lvl1pPr>
          </a:lstStyle>
          <a:p>
            <a:pPr>
              <a:defRPr/>
            </a:pPr>
            <a:endParaRPr>
              <a:solidFill>
                <a:srgbClr val="000000"/>
              </a:solidFill>
            </a:endParaRPr>
          </a:p>
        </p:txBody>
      </p:sp>
      <p:sp>
        <p:nvSpPr>
          <p:cNvPr id="62" name="Slide Number Placeholder 4"/>
          <p:cNvSpPr>
            <a:spLocks noGrp="1"/>
          </p:cNvSpPr>
          <p:nvPr>
            <p:ph type="sldNum" sz="quarter" idx="21"/>
          </p:nvPr>
        </p:nvSpPr>
        <p:spPr>
          <a:xfrm>
            <a:off x="8278813" y="6480175"/>
            <a:ext cx="360362" cy="377825"/>
          </a:xfrm>
        </p:spPr>
        <p:txBody>
          <a:bodyPr/>
          <a:lstStyle>
            <a:lvl1pPr>
              <a:defRPr/>
            </a:lvl1pPr>
          </a:lstStyle>
          <a:p>
            <a:pPr>
              <a:defRPr/>
            </a:pPr>
            <a:fld id="{610D1BB7-02E1-4FDC-BFA2-03D69CCB4700}" type="slidenum">
              <a:rPr lang="en-GB">
                <a:solidFill>
                  <a:srgbClr val="00539B"/>
                </a:solidFill>
              </a:rPr>
              <a:pPr>
                <a:defRPr/>
              </a:pPr>
              <a:t>‹#›</a:t>
            </a:fld>
            <a:endParaRPr lang="en-GB">
              <a:solidFill>
                <a:srgbClr val="00539B"/>
              </a:solidFill>
            </a:endParaRPr>
          </a:p>
        </p:txBody>
      </p:sp>
      <p:sp>
        <p:nvSpPr>
          <p:cNvPr id="7" name="Text Placeholder 6"/>
          <p:cNvSpPr>
            <a:spLocks noGrp="1"/>
          </p:cNvSpPr>
          <p:nvPr>
            <p:ph type="body" sz="quarter" idx="27"/>
          </p:nvPr>
        </p:nvSpPr>
        <p:spPr>
          <a:xfrm rot="5400000">
            <a:off x="-967173" y="2199198"/>
            <a:ext cx="2217045" cy="330074"/>
          </a:xfrm>
          <a:solidFill>
            <a:srgbClr val="00539B">
              <a:alpha val="80000"/>
            </a:srgbClr>
          </a:solidFill>
          <a:ln>
            <a:noFill/>
          </a:ln>
        </p:spPr>
        <p:txBody>
          <a:bodyPr wrap="square" lIns="72000" tIns="72000" bIns="72000" rtlCol="0" anchor="ctr" anchorCtr="0">
            <a:spAutoFit/>
          </a:bodyPr>
          <a:lstStyle>
            <a:lvl1pPr>
              <a:defRPr lang="en-US" sz="1200" dirty="0" smtClean="0">
                <a:solidFill>
                  <a:schemeClr val="bg1"/>
                </a:solidFill>
                <a:latin typeface="Franklin Gothic Book" panose="020B0503020102020204" pitchFamily="34" charset="0"/>
                <a:cs typeface="+mn-cs"/>
              </a:defRPr>
            </a:lvl1pPr>
            <a:lvl2pPr>
              <a:defRPr lang="en-US" sz="1000" dirty="0" smtClean="0">
                <a:solidFill>
                  <a:schemeClr val="bg1"/>
                </a:solidFill>
                <a:latin typeface="Arial" pitchFamily="34" charset="0"/>
                <a:ea typeface="ＭＳ Ｐゴシック" pitchFamily="34" charset="-128"/>
                <a:cs typeface="+mn-cs"/>
              </a:defRPr>
            </a:lvl2pPr>
            <a:lvl3pPr>
              <a:defRPr lang="en-US" sz="1000" dirty="0" smtClean="0">
                <a:solidFill>
                  <a:schemeClr val="bg1"/>
                </a:solidFill>
                <a:latin typeface="Arial" pitchFamily="34" charset="0"/>
                <a:ea typeface="ＭＳ Ｐゴシック" pitchFamily="34" charset="-128"/>
                <a:cs typeface="+mn-cs"/>
              </a:defRPr>
            </a:lvl3pPr>
            <a:lvl4pPr>
              <a:defRPr lang="en-US" sz="1000" dirty="0" smtClean="0">
                <a:solidFill>
                  <a:schemeClr val="bg1"/>
                </a:solidFill>
                <a:latin typeface="Arial" pitchFamily="34" charset="0"/>
                <a:ea typeface="ＭＳ Ｐゴシック" pitchFamily="34" charset="-128"/>
                <a:cs typeface="+mn-cs"/>
              </a:defRPr>
            </a:lvl4pPr>
            <a:lvl5pPr>
              <a:defRPr lang="en-GB" sz="1000" dirty="0">
                <a:solidFill>
                  <a:schemeClr val="bg1"/>
                </a:solidFill>
                <a:ea typeface="ＭＳ Ｐゴシック" pitchFamily="34" charset="-128"/>
                <a:cs typeface="+mn-cs"/>
              </a:defRPr>
            </a:lvl5pPr>
          </a:lstStyle>
          <a:p>
            <a:pPr lvl="0" algn="ctr">
              <a:spcAft>
                <a:spcPct val="0"/>
              </a:spcAft>
            </a:pPr>
            <a:r>
              <a:rPr lang="en-US" dirty="0"/>
              <a:t>Click to edit Master text styles</a:t>
            </a:r>
          </a:p>
        </p:txBody>
      </p:sp>
      <p:sp>
        <p:nvSpPr>
          <p:cNvPr id="6" name="Content Placeholder 5"/>
          <p:cNvSpPr>
            <a:spLocks noGrp="1"/>
          </p:cNvSpPr>
          <p:nvPr>
            <p:ph sz="quarter" idx="26"/>
          </p:nvPr>
        </p:nvSpPr>
        <p:spPr>
          <a:xfrm>
            <a:off x="592138" y="2305051"/>
            <a:ext cx="3808412" cy="3752850"/>
          </a:xfrm>
        </p:spPr>
        <p:txBody>
          <a:bodyPr>
            <a:normAutofit/>
          </a:bodyPr>
          <a:lstStyle>
            <a:lvl1pPr marL="0" indent="0">
              <a:spcBef>
                <a:spcPts val="600"/>
              </a:spcBef>
              <a:spcAft>
                <a:spcPts val="600"/>
              </a:spcAft>
              <a:defRPr sz="1100" b="1">
                <a:solidFill>
                  <a:schemeClr val="accent1"/>
                </a:solidFill>
              </a:defRPr>
            </a:lvl1pPr>
            <a:lvl2pPr marL="0" indent="0">
              <a:spcAft>
                <a:spcPts val="0"/>
              </a:spcAft>
              <a:buNone/>
              <a:defRPr sz="1000">
                <a:solidFill>
                  <a:schemeClr val="tx1"/>
                </a:solidFill>
              </a:defRPr>
            </a:lvl2pPr>
          </a:lstStyle>
          <a:p>
            <a:pPr lvl="0"/>
            <a:r>
              <a:rPr lang="en-US" dirty="0"/>
              <a:t>Click to edit Master text styles</a:t>
            </a:r>
          </a:p>
          <a:p>
            <a:pPr lvl="1"/>
            <a:r>
              <a:rPr lang="en-US" dirty="0"/>
              <a:t>Click to edit text</a:t>
            </a:r>
          </a:p>
        </p:txBody>
      </p:sp>
      <p:sp>
        <p:nvSpPr>
          <p:cNvPr id="11" name="Picture Placeholder 10"/>
          <p:cNvSpPr>
            <a:spLocks noGrp="1"/>
          </p:cNvSpPr>
          <p:nvPr>
            <p:ph type="pic" sz="quarter" idx="30"/>
          </p:nvPr>
        </p:nvSpPr>
        <p:spPr>
          <a:xfrm>
            <a:off x="4587875" y="2305050"/>
            <a:ext cx="4089400" cy="2374900"/>
          </a:xfrm>
        </p:spPr>
        <p:txBody>
          <a:bodyPr>
            <a:normAutofit/>
          </a:bodyPr>
          <a:lstStyle/>
          <a:p>
            <a:endParaRPr lang="en-GB"/>
          </a:p>
        </p:txBody>
      </p:sp>
      <p:sp>
        <p:nvSpPr>
          <p:cNvPr id="24" name="Text Placeholder 6"/>
          <p:cNvSpPr>
            <a:spLocks noGrp="1"/>
          </p:cNvSpPr>
          <p:nvPr>
            <p:ph type="body" sz="quarter" idx="32" hasCustomPrompt="1"/>
          </p:nvPr>
        </p:nvSpPr>
        <p:spPr>
          <a:xfrm>
            <a:off x="431800" y="1255712"/>
            <a:ext cx="1363949" cy="699404"/>
          </a:xfrm>
          <a:solidFill>
            <a:srgbClr val="00539B">
              <a:alpha val="80000"/>
            </a:srgbClr>
          </a:solidFill>
          <a:ln>
            <a:noFill/>
          </a:ln>
        </p:spPr>
        <p:txBody>
          <a:bodyPr wrap="square" lIns="72000" tIns="72000" bIns="72000" rtlCol="0" anchor="ctr" anchorCtr="0">
            <a:spAutoFit/>
          </a:bodyPr>
          <a:lstStyle>
            <a:lvl1pPr>
              <a:defRPr lang="en-US" sz="1200" dirty="0" smtClean="0">
                <a:solidFill>
                  <a:schemeClr val="accent1"/>
                </a:solidFill>
                <a:latin typeface="Franklin Gothic Book" panose="020B0503020102020204" pitchFamily="34" charset="0"/>
                <a:cs typeface="+mn-cs"/>
              </a:defRPr>
            </a:lvl1pPr>
            <a:lvl2pPr>
              <a:defRPr lang="en-US" sz="1000" dirty="0" smtClean="0">
                <a:solidFill>
                  <a:schemeClr val="bg1"/>
                </a:solidFill>
                <a:latin typeface="Arial" pitchFamily="34" charset="0"/>
                <a:ea typeface="ＭＳ Ｐゴシック" pitchFamily="34" charset="-128"/>
                <a:cs typeface="+mn-cs"/>
              </a:defRPr>
            </a:lvl2pPr>
            <a:lvl3pPr>
              <a:defRPr lang="en-US" sz="1000" dirty="0" smtClean="0">
                <a:solidFill>
                  <a:schemeClr val="bg1"/>
                </a:solidFill>
                <a:latin typeface="Arial" pitchFamily="34" charset="0"/>
                <a:ea typeface="ＭＳ Ｐゴシック" pitchFamily="34" charset="-128"/>
                <a:cs typeface="+mn-cs"/>
              </a:defRPr>
            </a:lvl3pPr>
            <a:lvl4pPr>
              <a:defRPr lang="en-US" sz="1000" dirty="0" smtClean="0">
                <a:solidFill>
                  <a:schemeClr val="bg1"/>
                </a:solidFill>
                <a:latin typeface="Arial" pitchFamily="34" charset="0"/>
                <a:ea typeface="ＭＳ Ｐゴシック" pitchFamily="34" charset="-128"/>
                <a:cs typeface="+mn-cs"/>
              </a:defRPr>
            </a:lvl4pPr>
            <a:lvl5pPr>
              <a:defRPr lang="en-GB" sz="1000" dirty="0">
                <a:solidFill>
                  <a:schemeClr val="bg1"/>
                </a:solidFill>
                <a:ea typeface="ＭＳ Ｐゴシック" pitchFamily="34" charset="-128"/>
                <a:cs typeface="+mn-cs"/>
              </a:defRPr>
            </a:lvl5pPr>
          </a:lstStyle>
          <a:p>
            <a:pPr lvl="0" algn="ctr">
              <a:spcAft>
                <a:spcPct val="0"/>
              </a:spcAft>
            </a:pPr>
            <a:r>
              <a:rPr lang="en-US" dirty="0"/>
              <a:t>.</a:t>
            </a:r>
          </a:p>
          <a:p>
            <a:pPr lvl="0" algn="ctr">
              <a:spcAft>
                <a:spcPct val="0"/>
              </a:spcAft>
            </a:pPr>
            <a:endParaRPr lang="en-US" dirty="0"/>
          </a:p>
          <a:p>
            <a:pPr lvl="0" algn="ctr">
              <a:spcAft>
                <a:spcPct val="0"/>
              </a:spcAft>
            </a:pPr>
            <a:endParaRPr lang="en-US" dirty="0"/>
          </a:p>
        </p:txBody>
      </p:sp>
    </p:spTree>
    <p:extLst>
      <p:ext uri="{BB962C8B-B14F-4D97-AF65-F5344CB8AC3E}">
        <p14:creationId xmlns:p14="http://schemas.microsoft.com/office/powerpoint/2010/main" val="376941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539B"/>
              </a:solidFill>
            </a:endParaRPr>
          </a:p>
        </p:txBody>
      </p:sp>
    </p:spTree>
    <p:extLst>
      <p:ext uri="{BB962C8B-B14F-4D97-AF65-F5344CB8AC3E}">
        <p14:creationId xmlns:p14="http://schemas.microsoft.com/office/powerpoint/2010/main" val="181992266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3_NEW 2 column layout with icons">
    <p:spTree>
      <p:nvGrpSpPr>
        <p:cNvPr id="1" name=""/>
        <p:cNvGrpSpPr/>
        <p:nvPr/>
      </p:nvGrpSpPr>
      <p:grpSpPr>
        <a:xfrm>
          <a:off x="0" y="0"/>
          <a:ext cx="0" cy="0"/>
          <a:chOff x="0" y="0"/>
          <a:chExt cx="0" cy="0"/>
        </a:xfrm>
      </p:grpSpPr>
      <p:sp>
        <p:nvSpPr>
          <p:cNvPr id="2" name="Title 1"/>
          <p:cNvSpPr>
            <a:spLocks noGrp="1"/>
          </p:cNvSpPr>
          <p:nvPr>
            <p:ph type="title"/>
          </p:nvPr>
        </p:nvSpPr>
        <p:spPr>
          <a:xfrm>
            <a:off x="376238" y="0"/>
            <a:ext cx="696099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1443210" y="2058988"/>
            <a:ext cx="3127991" cy="4042529"/>
          </a:xfrm>
        </p:spPr>
        <p:txBody>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3" name="Text Placeholder 4"/>
          <p:cNvSpPr>
            <a:spLocks noGrp="1"/>
          </p:cNvSpPr>
          <p:nvPr>
            <p:ph type="body" sz="quarter" idx="15" hasCustomPrompt="1"/>
          </p:nvPr>
        </p:nvSpPr>
        <p:spPr>
          <a:xfrm>
            <a:off x="5649913" y="2058988"/>
            <a:ext cx="3173798" cy="4042529"/>
          </a:xfrm>
        </p:spPr>
        <p:txBody>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Picture Placeholder 3"/>
          <p:cNvSpPr>
            <a:spLocks noGrp="1"/>
          </p:cNvSpPr>
          <p:nvPr>
            <p:ph type="pic" sz="quarter" idx="13"/>
          </p:nvPr>
        </p:nvSpPr>
        <p:spPr>
          <a:xfrm>
            <a:off x="376238" y="2058988"/>
            <a:ext cx="904549" cy="904549"/>
          </a:xfrm>
        </p:spPr>
        <p:txBody>
          <a:bodyPr/>
          <a:lstStyle/>
          <a:p>
            <a:endParaRPr lang="en-GB"/>
          </a:p>
        </p:txBody>
      </p:sp>
      <p:sp>
        <p:nvSpPr>
          <p:cNvPr id="26" name="Picture Placeholder 3"/>
          <p:cNvSpPr>
            <a:spLocks noGrp="1"/>
          </p:cNvSpPr>
          <p:nvPr>
            <p:ph type="pic" sz="quarter" idx="16"/>
          </p:nvPr>
        </p:nvSpPr>
        <p:spPr>
          <a:xfrm>
            <a:off x="4571203" y="2058988"/>
            <a:ext cx="904549" cy="904549"/>
          </a:xfrm>
        </p:spPr>
        <p:txBody>
          <a:bodyPr/>
          <a:lstStyle/>
          <a:p>
            <a:endParaRPr lang="en-GB"/>
          </a:p>
        </p:txBody>
      </p:sp>
    </p:spTree>
    <p:extLst>
      <p:ext uri="{BB962C8B-B14F-4D97-AF65-F5344CB8AC3E}">
        <p14:creationId xmlns:p14="http://schemas.microsoft.com/office/powerpoint/2010/main" val="354695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slide 3">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398"/>
          <a:stretch/>
        </p:blipFill>
        <p:spPr>
          <a:xfrm>
            <a:off x="-1" y="1092536"/>
            <a:ext cx="9144002" cy="5382883"/>
          </a:xfrm>
          <a:prstGeom prst="rect">
            <a:avLst/>
          </a:prstGeom>
        </p:spPr>
      </p:pic>
      <p:sp>
        <p:nvSpPr>
          <p:cNvPr id="14" name="Rectangle 13"/>
          <p:cNvSpPr/>
          <p:nvPr userDrawn="1"/>
        </p:nvSpPr>
        <p:spPr>
          <a:xfrm>
            <a:off x="0" y="1860550"/>
            <a:ext cx="6877050" cy="264795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sp>
        <p:nvSpPr>
          <p:cNvPr id="15" name="Text Placeholder 3"/>
          <p:cNvSpPr>
            <a:spLocks noGrp="1"/>
          </p:cNvSpPr>
          <p:nvPr>
            <p:ph type="body" sz="quarter" idx="10"/>
          </p:nvPr>
        </p:nvSpPr>
        <p:spPr>
          <a:xfrm>
            <a:off x="376240" y="2058989"/>
            <a:ext cx="6234113" cy="2292675"/>
          </a:xfrm>
        </p:spPr>
        <p:txBody>
          <a:bodyPr/>
          <a:lstStyle>
            <a:lvl1pPr>
              <a:spcAft>
                <a:spcPts val="600"/>
              </a:spcAft>
              <a:defRPr sz="4000" b="1">
                <a:solidFill>
                  <a:schemeClr val="bg1"/>
                </a:solidFill>
              </a:defRPr>
            </a:lvl1pPr>
            <a:lvl2pPr marL="0" indent="0">
              <a:spcAft>
                <a:spcPts val="600"/>
              </a:spcAft>
              <a:buFontTx/>
              <a:buNone/>
              <a:defRPr sz="2000">
                <a:solidFill>
                  <a:schemeClr val="bg1"/>
                </a:solidFill>
              </a:defRPr>
            </a:lvl2pPr>
            <a:lvl3pPr>
              <a:spcAft>
                <a:spcPts val="600"/>
              </a:spcAft>
              <a:defRPr sz="2000">
                <a:solidFill>
                  <a:schemeClr val="bg1"/>
                </a:solidFill>
              </a:defRPr>
            </a:lvl3pPr>
            <a:lvl4pPr>
              <a:spcAft>
                <a:spcPts val="600"/>
              </a:spcAft>
              <a:defRPr sz="2000">
                <a:solidFill>
                  <a:schemeClr val="bg1"/>
                </a:solidFill>
              </a:defRPr>
            </a:lvl4pPr>
          </a:lstStyle>
          <a:p>
            <a:pPr lvl="0"/>
            <a:r>
              <a:rPr lang="en-US" dirty="0"/>
              <a:t>Click to edit Master text styles</a:t>
            </a:r>
          </a:p>
        </p:txBody>
      </p:sp>
    </p:spTree>
    <p:extLst>
      <p:ext uri="{BB962C8B-B14F-4D97-AF65-F5344CB8AC3E}">
        <p14:creationId xmlns:p14="http://schemas.microsoft.com/office/powerpoint/2010/main" val="26189304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Content slide 3">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398"/>
          <a:stretch/>
        </p:blipFill>
        <p:spPr>
          <a:xfrm>
            <a:off x="-1" y="1092530"/>
            <a:ext cx="9144002" cy="5382883"/>
          </a:xfrm>
          <a:prstGeom prst="rect">
            <a:avLst/>
          </a:prstGeom>
        </p:spPr>
      </p:pic>
      <p:sp>
        <p:nvSpPr>
          <p:cNvPr id="14" name="Rectangle 13"/>
          <p:cNvSpPr/>
          <p:nvPr userDrawn="1"/>
        </p:nvSpPr>
        <p:spPr>
          <a:xfrm>
            <a:off x="0" y="1860550"/>
            <a:ext cx="6877050" cy="264795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5" name="Text Placeholder 3"/>
          <p:cNvSpPr>
            <a:spLocks noGrp="1"/>
          </p:cNvSpPr>
          <p:nvPr>
            <p:ph type="body" sz="quarter" idx="10"/>
          </p:nvPr>
        </p:nvSpPr>
        <p:spPr>
          <a:xfrm>
            <a:off x="376238" y="2058988"/>
            <a:ext cx="6234113" cy="2292675"/>
          </a:xfrm>
        </p:spPr>
        <p:txBody>
          <a:bodyPr/>
          <a:lstStyle>
            <a:lvl1pPr>
              <a:spcAft>
                <a:spcPts val="600"/>
              </a:spcAft>
              <a:defRPr sz="4000" b="1">
                <a:solidFill>
                  <a:schemeClr val="bg1"/>
                </a:solidFill>
              </a:defRPr>
            </a:lvl1pPr>
            <a:lvl2pPr marL="0" indent="0">
              <a:spcAft>
                <a:spcPts val="600"/>
              </a:spcAft>
              <a:buFontTx/>
              <a:buNone/>
              <a:defRPr sz="2000">
                <a:solidFill>
                  <a:schemeClr val="bg1"/>
                </a:solidFill>
              </a:defRPr>
            </a:lvl2pPr>
            <a:lvl3pPr>
              <a:spcAft>
                <a:spcPts val="600"/>
              </a:spcAft>
              <a:defRPr sz="2000">
                <a:solidFill>
                  <a:schemeClr val="bg1"/>
                </a:solidFill>
              </a:defRPr>
            </a:lvl3pPr>
            <a:lvl4pPr>
              <a:spcAft>
                <a:spcPts val="600"/>
              </a:spcAft>
              <a:defRPr sz="2000">
                <a:solidFill>
                  <a:schemeClr val="bg1"/>
                </a:solidFill>
              </a:defRPr>
            </a:lvl4pPr>
          </a:lstStyle>
          <a:p>
            <a:pPr lvl="0"/>
            <a:r>
              <a:rPr lang="en-US" dirty="0"/>
              <a:t>Click to edit Master text styles</a:t>
            </a:r>
          </a:p>
        </p:txBody>
      </p:sp>
    </p:spTree>
    <p:extLst>
      <p:ext uri="{BB962C8B-B14F-4D97-AF65-F5344CB8AC3E}">
        <p14:creationId xmlns:p14="http://schemas.microsoft.com/office/powerpoint/2010/main" val="106014465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4_NEW 2 column layout with icons">
    <p:spTree>
      <p:nvGrpSpPr>
        <p:cNvPr id="1" name=""/>
        <p:cNvGrpSpPr/>
        <p:nvPr/>
      </p:nvGrpSpPr>
      <p:grpSpPr>
        <a:xfrm>
          <a:off x="0" y="0"/>
          <a:ext cx="0" cy="0"/>
          <a:chOff x="0" y="0"/>
          <a:chExt cx="0" cy="0"/>
        </a:xfrm>
      </p:grpSpPr>
      <p:sp>
        <p:nvSpPr>
          <p:cNvPr id="2" name="Title 1"/>
          <p:cNvSpPr>
            <a:spLocks noGrp="1"/>
          </p:cNvSpPr>
          <p:nvPr>
            <p:ph type="title"/>
          </p:nvPr>
        </p:nvSpPr>
        <p:spPr>
          <a:xfrm>
            <a:off x="376238" y="0"/>
            <a:ext cx="696099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8800EEA9-DB78-4218-AEA2-98CF4203A652}"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1443210" y="2058988"/>
            <a:ext cx="2968453" cy="3779837"/>
          </a:xfrm>
        </p:spPr>
        <p:txBody>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3" name="Text Placeholder 4"/>
          <p:cNvSpPr>
            <a:spLocks noGrp="1"/>
          </p:cNvSpPr>
          <p:nvPr>
            <p:ph type="body" sz="quarter" idx="15" hasCustomPrompt="1"/>
          </p:nvPr>
        </p:nvSpPr>
        <p:spPr>
          <a:xfrm>
            <a:off x="5649913" y="2058988"/>
            <a:ext cx="3173798" cy="3779837"/>
          </a:xfrm>
        </p:spPr>
        <p:txBody>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Picture Placeholder 3"/>
          <p:cNvSpPr>
            <a:spLocks noGrp="1"/>
          </p:cNvSpPr>
          <p:nvPr>
            <p:ph type="pic" sz="quarter" idx="13"/>
          </p:nvPr>
        </p:nvSpPr>
        <p:spPr>
          <a:xfrm>
            <a:off x="376238" y="2058988"/>
            <a:ext cx="904549" cy="904549"/>
          </a:xfrm>
        </p:spPr>
        <p:txBody>
          <a:bodyPr/>
          <a:lstStyle/>
          <a:p>
            <a:endParaRPr lang="en-GB"/>
          </a:p>
        </p:txBody>
      </p:sp>
      <p:sp>
        <p:nvSpPr>
          <p:cNvPr id="26" name="Picture Placeholder 3"/>
          <p:cNvSpPr>
            <a:spLocks noGrp="1"/>
          </p:cNvSpPr>
          <p:nvPr>
            <p:ph type="pic" sz="quarter" idx="16"/>
          </p:nvPr>
        </p:nvSpPr>
        <p:spPr>
          <a:xfrm>
            <a:off x="4571203" y="2058988"/>
            <a:ext cx="904549" cy="904549"/>
          </a:xfrm>
        </p:spPr>
        <p:txBody>
          <a:bodyPr/>
          <a:lstStyle/>
          <a:p>
            <a:endParaRPr lang="en-GB"/>
          </a:p>
        </p:txBody>
      </p:sp>
      <p:sp>
        <p:nvSpPr>
          <p:cNvPr id="12" name="Text Placeholder 4"/>
          <p:cNvSpPr>
            <a:spLocks noGrp="1"/>
          </p:cNvSpPr>
          <p:nvPr>
            <p:ph type="body" sz="quarter" idx="21"/>
          </p:nvPr>
        </p:nvSpPr>
        <p:spPr>
          <a:xfrm>
            <a:off x="4587875" y="5838825"/>
            <a:ext cx="4260850"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
        <p:nvSpPr>
          <p:cNvPr id="13" name="Text Placeholder 4"/>
          <p:cNvSpPr>
            <a:spLocks noGrp="1"/>
          </p:cNvSpPr>
          <p:nvPr>
            <p:ph type="body" sz="quarter" idx="24"/>
          </p:nvPr>
        </p:nvSpPr>
        <p:spPr>
          <a:xfrm>
            <a:off x="376238" y="5838825"/>
            <a:ext cx="4094163"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8675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1_NEW 1 Single column layout with icon">
    <p:spTree>
      <p:nvGrpSpPr>
        <p:cNvPr id="1" name=""/>
        <p:cNvGrpSpPr/>
        <p:nvPr/>
      </p:nvGrpSpPr>
      <p:grpSpPr>
        <a:xfrm>
          <a:off x="0" y="0"/>
          <a:ext cx="0" cy="0"/>
          <a:chOff x="0" y="0"/>
          <a:chExt cx="0" cy="0"/>
        </a:xfrm>
      </p:grpSpPr>
      <p:sp>
        <p:nvSpPr>
          <p:cNvPr id="2" name="Title 1"/>
          <p:cNvSpPr>
            <a:spLocks noGrp="1"/>
          </p:cNvSpPr>
          <p:nvPr>
            <p:ph type="title"/>
          </p:nvPr>
        </p:nvSpPr>
        <p:spPr>
          <a:xfrm>
            <a:off x="376239" y="0"/>
            <a:ext cx="697388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86D9F1D-581E-414B-91F4-46E69330FAF5}"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1443210" y="2058988"/>
            <a:ext cx="7405515" cy="4042529"/>
          </a:xfrm>
        </p:spPr>
        <p:txBody>
          <a:bodyPr/>
          <a:lstStyle>
            <a:lvl1pPr>
              <a:defRPr>
                <a:solidFill>
                  <a:schemeClr val="accent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Picture Placeholder 3"/>
          <p:cNvSpPr>
            <a:spLocks noGrp="1"/>
          </p:cNvSpPr>
          <p:nvPr>
            <p:ph type="pic" sz="quarter" idx="13"/>
          </p:nvPr>
        </p:nvSpPr>
        <p:spPr>
          <a:xfrm>
            <a:off x="376238" y="2058988"/>
            <a:ext cx="904549" cy="904549"/>
          </a:xfrm>
        </p:spPr>
        <p:txBody>
          <a:bodyPr/>
          <a:lstStyle/>
          <a:p>
            <a:endParaRPr lang="en-GB"/>
          </a:p>
        </p:txBody>
      </p:sp>
      <p:sp>
        <p:nvSpPr>
          <p:cNvPr id="10" name="Text Placeholder 4"/>
          <p:cNvSpPr>
            <a:spLocks noGrp="1"/>
          </p:cNvSpPr>
          <p:nvPr>
            <p:ph type="body" sz="quarter" idx="24"/>
          </p:nvPr>
        </p:nvSpPr>
        <p:spPr>
          <a:xfrm>
            <a:off x="376239" y="5838825"/>
            <a:ext cx="8472485" cy="262692"/>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8168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3_NEW 1 Single column layout with icon">
    <p:spTree>
      <p:nvGrpSpPr>
        <p:cNvPr id="1" name=""/>
        <p:cNvGrpSpPr/>
        <p:nvPr/>
      </p:nvGrpSpPr>
      <p:grpSpPr>
        <a:xfrm>
          <a:off x="0" y="0"/>
          <a:ext cx="0" cy="0"/>
          <a:chOff x="0" y="0"/>
          <a:chExt cx="0" cy="0"/>
        </a:xfrm>
      </p:grpSpPr>
      <p:sp>
        <p:nvSpPr>
          <p:cNvPr id="8" name="Round Single Corner Rectangle 7"/>
          <p:cNvSpPr/>
          <p:nvPr userDrawn="1"/>
        </p:nvSpPr>
        <p:spPr>
          <a:xfrm>
            <a:off x="-3" y="1849436"/>
            <a:ext cx="9142413" cy="4332287"/>
          </a:xfrm>
          <a:prstGeom prst="round1Rect">
            <a:avLst>
              <a:gd name="adj" fmla="val 0"/>
            </a:avLst>
          </a:prstGeom>
          <a:solidFill>
            <a:srgbClr val="BFBFB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p:nvPr>
        </p:nvSpPr>
        <p:spPr>
          <a:xfrm>
            <a:off x="376239" y="0"/>
            <a:ext cx="697388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86D9F1D-581E-414B-91F4-46E69330FAF5}"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1443210" y="2058988"/>
            <a:ext cx="7405515" cy="4042529"/>
          </a:xfrm>
        </p:spPr>
        <p:txBody>
          <a:bodyPr/>
          <a:lstStyle>
            <a:lvl1pPr>
              <a:defRPr>
                <a:solidFill>
                  <a:schemeClr val="accent1"/>
                </a:solidFill>
              </a:defRPr>
            </a:lvl1pPr>
            <a:lvl2pPr>
              <a:buClr>
                <a:schemeClr val="tx1"/>
              </a:buClr>
              <a:defRPr/>
            </a:lvl2pPr>
          </a:lstStyle>
          <a:p>
            <a:pPr lvl="0"/>
            <a:r>
              <a:rPr lang="en-US" dirty="0"/>
              <a:t>Click to edit master text styles</a:t>
            </a:r>
          </a:p>
          <a:p>
            <a:pPr lvl="1"/>
            <a:r>
              <a:rPr lang="en-US" dirty="0"/>
              <a:t>Second level</a:t>
            </a:r>
          </a:p>
          <a:p>
            <a:pPr lvl="3"/>
            <a:r>
              <a:rPr lang="en-US" dirty="0"/>
              <a:t>Fourth level</a:t>
            </a:r>
          </a:p>
          <a:p>
            <a:pPr lvl="3"/>
            <a:r>
              <a:rPr lang="en-US" dirty="0"/>
              <a:t>Fourth level</a:t>
            </a: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Picture Placeholder 3"/>
          <p:cNvSpPr>
            <a:spLocks noGrp="1"/>
          </p:cNvSpPr>
          <p:nvPr>
            <p:ph type="pic" sz="quarter" idx="13"/>
          </p:nvPr>
        </p:nvSpPr>
        <p:spPr>
          <a:xfrm>
            <a:off x="376238" y="2058988"/>
            <a:ext cx="904549" cy="904549"/>
          </a:xfrm>
        </p:spPr>
        <p:txBody>
          <a:bodyPr/>
          <a:lstStyle/>
          <a:p>
            <a:endParaRPr lang="en-GB"/>
          </a:p>
        </p:txBody>
      </p:sp>
      <p:sp>
        <p:nvSpPr>
          <p:cNvPr id="10" name="Text Placeholder 4"/>
          <p:cNvSpPr>
            <a:spLocks noGrp="1"/>
          </p:cNvSpPr>
          <p:nvPr>
            <p:ph type="body" sz="quarter" idx="24"/>
          </p:nvPr>
        </p:nvSpPr>
        <p:spPr>
          <a:xfrm>
            <a:off x="376239" y="5838825"/>
            <a:ext cx="8472485" cy="262692"/>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6351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160587"/>
            <a:ext cx="7717349" cy="4310063"/>
          </a:xfrm>
          <a:prstGeom prst="round2SameRect">
            <a:avLst>
              <a:gd name="adj1" fmla="val 6208"/>
              <a:gd name="adj2" fmla="val 0"/>
            </a:avLst>
          </a:prstGeom>
        </p:spPr>
        <p:txBody>
          <a:bodyPr/>
          <a:lstStyle/>
          <a:p>
            <a:pPr lvl="0"/>
            <a:r>
              <a:rPr lang="en-US" noProof="0" dirty="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solidFill>
                  <a:srgbClr val="00539B"/>
                </a:solidFill>
              </a:rPr>
              <a:pPr/>
              <a:t>10 May, 2017</a:t>
            </a:fld>
            <a:endParaRPr lang="en-GB" dirty="0">
              <a:solidFill>
                <a:srgbClr val="00539B"/>
              </a:solidFill>
            </a:endParaRPr>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416571251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19127" y="292100"/>
            <a:ext cx="6391275" cy="635001"/>
          </a:xfrm>
        </p:spPr>
        <p:txBody>
          <a:bodyPr/>
          <a:lstStyle/>
          <a:p>
            <a:r>
              <a:rPr lang="en-US"/>
              <a:t>Click to edit Master title style</a:t>
            </a:r>
            <a:endParaRPr lang="en-GB"/>
          </a:p>
        </p:txBody>
      </p:sp>
      <p:sp>
        <p:nvSpPr>
          <p:cNvPr id="3" name="Content Placeholder 2"/>
          <p:cNvSpPr>
            <a:spLocks noGrp="1"/>
          </p:cNvSpPr>
          <p:nvPr>
            <p:ph sz="half" idx="1"/>
          </p:nvPr>
        </p:nvSpPr>
        <p:spPr>
          <a:xfrm>
            <a:off x="966788" y="1546226"/>
            <a:ext cx="3656012" cy="4938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775200" y="1546225"/>
            <a:ext cx="3657600" cy="23923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775200" y="4090989"/>
            <a:ext cx="3657600" cy="2393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dt" sz="half" idx="10"/>
          </p:nvPr>
        </p:nvSpPr>
        <p:spPr>
          <a:xfrm>
            <a:off x="719136" y="6479999"/>
            <a:ext cx="1871664" cy="378001"/>
          </a:xfrm>
          <a:prstGeom prst="rect">
            <a:avLst/>
          </a:prstGeom>
        </p:spPr>
        <p:txBody>
          <a:bodyPr/>
          <a:lstStyle>
            <a:lvl1pPr>
              <a:defRPr/>
            </a:lvl1pPr>
          </a:lstStyle>
          <a:p>
            <a:pPr>
              <a:defRPr/>
            </a:pPr>
            <a:fld id="{B76A9FA5-1F3F-4F75-A77C-AE72E1C6C399}" type="datetime3">
              <a:rPr lang="en-GB" smtClean="0">
                <a:solidFill>
                  <a:srgbClr val="00539B"/>
                </a:solidFill>
              </a:rPr>
              <a:pPr>
                <a:defRPr/>
              </a:pPr>
              <a:t>10 May, 2017</a:t>
            </a:fld>
            <a:endParaRPr lang="en-GB">
              <a:solidFill>
                <a:srgbClr val="00539B"/>
              </a:solidFill>
            </a:endParaRPr>
          </a:p>
        </p:txBody>
      </p:sp>
    </p:spTree>
    <p:extLst>
      <p:ext uri="{BB962C8B-B14F-4D97-AF65-F5344CB8AC3E}">
        <p14:creationId xmlns:p14="http://schemas.microsoft.com/office/powerpoint/2010/main" val="261928165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dirty="0"/>
              <a:t>Click to edit Master title style</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10 May, 2017</a:t>
            </a:fld>
            <a:endParaRPr lang="en-GB" dirty="0">
              <a:solidFill>
                <a:srgbClr val="00539B"/>
              </a:solidFill>
            </a:endParaRPr>
          </a:p>
        </p:txBody>
      </p:sp>
      <p:sp>
        <p:nvSpPr>
          <p:cNvPr id="57"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endParaRPr dirty="0">
              <a:solidFill>
                <a:srgbClr val="00539B"/>
              </a:solidFill>
            </a:endParaRP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293370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Manufacturing Sector">
    <p:spTree>
      <p:nvGrpSpPr>
        <p:cNvPr id="1" name=""/>
        <p:cNvGrpSpPr/>
        <p:nvPr/>
      </p:nvGrpSpPr>
      <p:grpSpPr>
        <a:xfrm>
          <a:off x="0" y="0"/>
          <a:ext cx="0" cy="0"/>
          <a:chOff x="0" y="0"/>
          <a:chExt cx="0" cy="0"/>
        </a:xfrm>
      </p:grpSpPr>
      <p:sp>
        <p:nvSpPr>
          <p:cNvPr id="5" name="Picture Placeholder 4"/>
          <p:cNvSpPr>
            <a:spLocks noGrp="1"/>
          </p:cNvSpPr>
          <p:nvPr>
            <p:ph type="pic" sz="quarter" idx="25"/>
          </p:nvPr>
        </p:nvSpPr>
        <p:spPr>
          <a:xfrm>
            <a:off x="-3175" y="1085850"/>
            <a:ext cx="9144000" cy="5391150"/>
          </a:xfrm>
        </p:spPr>
        <p:txBody>
          <a:bodyPr/>
          <a:lstStyle/>
          <a:p>
            <a:endParaRPr lang="en-GB"/>
          </a:p>
        </p:txBody>
      </p:sp>
      <p:cxnSp>
        <p:nvCxnSpPr>
          <p:cNvPr id="58" name="Straight Connector 57"/>
          <p:cNvCxnSpPr/>
          <p:nvPr userDrawn="1"/>
        </p:nvCxnSpPr>
        <p:spPr bwMode="auto">
          <a:xfrm>
            <a:off x="-3175"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quarter" idx="28" hasCustomPrompt="1"/>
          </p:nvPr>
        </p:nvSpPr>
        <p:spPr>
          <a:xfrm>
            <a:off x="431800" y="2066925"/>
            <a:ext cx="8397875" cy="4095750"/>
          </a:xfrm>
          <a:solidFill>
            <a:srgbClr val="FFFFFF">
              <a:alpha val="85098"/>
            </a:srgbClr>
          </a:solidFill>
          <a:ln>
            <a:solidFill>
              <a:schemeClr val="tx2">
                <a:lumMod val="50000"/>
              </a:schemeClr>
            </a:solidFill>
          </a:ln>
        </p:spPr>
        <p:txBody>
          <a:bodyPr/>
          <a:lstStyle>
            <a:lvl5pPr>
              <a:defRPr>
                <a:solidFill>
                  <a:schemeClr val="bg1">
                    <a:lumMod val="95000"/>
                  </a:schemeClr>
                </a:solidFill>
              </a:defRPr>
            </a:lvl5pPr>
          </a:lstStyle>
          <a:p>
            <a:pPr lvl="4"/>
            <a:r>
              <a:rPr lang="en-GB" dirty="0"/>
              <a:t>.</a:t>
            </a:r>
          </a:p>
        </p:txBody>
      </p:sp>
      <p:sp>
        <p:nvSpPr>
          <p:cNvPr id="2" name="Title 1"/>
          <p:cNvSpPr>
            <a:spLocks noGrp="1"/>
          </p:cNvSpPr>
          <p:nvPr>
            <p:ph type="title"/>
          </p:nvPr>
        </p:nvSpPr>
        <p:spPr>
          <a:xfrm>
            <a:off x="430213" y="0"/>
            <a:ext cx="6626225" cy="1000125"/>
          </a:xfrm>
        </p:spPr>
        <p:txBody>
          <a:bodyPr>
            <a:normAutofit/>
          </a:bodyPr>
          <a:lstStyle>
            <a:lvl1pPr>
              <a:defRPr sz="2600" b="1">
                <a:latin typeface="Franklin Gothic Book" panose="020B0503020102020204" pitchFamily="34" charset="0"/>
              </a:defRPr>
            </a:lvl1pPr>
          </a:lstStyle>
          <a:p>
            <a:r>
              <a:rPr lang="en-GB" dirty="0"/>
              <a:t>Click to edit Master title style</a:t>
            </a:r>
            <a:endParaRPr lang="en-US" dirty="0"/>
          </a:p>
        </p:txBody>
      </p:sp>
      <p:sp>
        <p:nvSpPr>
          <p:cNvPr id="59" name="Date Placeholder 2"/>
          <p:cNvSpPr>
            <a:spLocks noGrp="1"/>
          </p:cNvSpPr>
          <p:nvPr>
            <p:ph type="dt" sz="half" idx="19"/>
          </p:nvPr>
        </p:nvSpPr>
        <p:spPr/>
        <p:txBody>
          <a:bodyPr/>
          <a:lstStyle>
            <a:lvl1pPr>
              <a:defRPr/>
            </a:lvl1pPr>
          </a:lstStyle>
          <a:p>
            <a:pPr>
              <a:defRPr/>
            </a:pPr>
            <a:fld id="{BD8F3993-6216-4D17-BE74-AA1F1B422795}" type="datetime3">
              <a:rPr lang="en-GB" smtClean="0">
                <a:solidFill>
                  <a:srgbClr val="00539B"/>
                </a:solidFill>
              </a:rPr>
              <a:pPr>
                <a:defRPr/>
              </a:pPr>
              <a:t>10 May, 2017</a:t>
            </a:fld>
            <a:endParaRPr lang="en-GB" dirty="0">
              <a:solidFill>
                <a:srgbClr val="00539B"/>
              </a:solidFill>
            </a:endParaRPr>
          </a:p>
        </p:txBody>
      </p:sp>
      <p:sp>
        <p:nvSpPr>
          <p:cNvPr id="60" name="Footer Placeholder 3"/>
          <p:cNvSpPr>
            <a:spLocks noGrp="1"/>
          </p:cNvSpPr>
          <p:nvPr>
            <p:ph type="ftr" sz="quarter" idx="20"/>
          </p:nvPr>
        </p:nvSpPr>
        <p:spPr/>
        <p:txBody>
          <a:bodyPr/>
          <a:lstStyle>
            <a:lvl1pPr>
              <a:defRPr/>
            </a:lvl1pPr>
          </a:lstStyle>
          <a:p>
            <a:pPr>
              <a:defRPr/>
            </a:pPr>
            <a:endParaRPr dirty="0"/>
          </a:p>
        </p:txBody>
      </p:sp>
      <p:sp>
        <p:nvSpPr>
          <p:cNvPr id="62" name="Slide Number Placeholder 4"/>
          <p:cNvSpPr>
            <a:spLocks noGrp="1"/>
          </p:cNvSpPr>
          <p:nvPr>
            <p:ph type="sldNum" sz="quarter" idx="21"/>
          </p:nvPr>
        </p:nvSpPr>
        <p:spPr>
          <a:xfrm>
            <a:off x="8278813" y="6480175"/>
            <a:ext cx="360362" cy="377825"/>
          </a:xfrm>
        </p:spPr>
        <p:txBody>
          <a:bodyPr/>
          <a:lstStyle>
            <a:lvl1pPr>
              <a:defRPr/>
            </a:lvl1pPr>
          </a:lstStyle>
          <a:p>
            <a:pPr>
              <a:defRPr/>
            </a:pPr>
            <a:fld id="{610D1BB7-02E1-4FDC-BFA2-03D69CCB4700}" type="slidenum">
              <a:rPr lang="en-GB">
                <a:solidFill>
                  <a:srgbClr val="00539B"/>
                </a:solidFill>
              </a:rPr>
              <a:pPr>
                <a:defRPr/>
              </a:pPr>
              <a:t>‹#›</a:t>
            </a:fld>
            <a:endParaRPr lang="en-GB">
              <a:solidFill>
                <a:srgbClr val="00539B"/>
              </a:solidFill>
            </a:endParaRPr>
          </a:p>
        </p:txBody>
      </p:sp>
      <p:sp>
        <p:nvSpPr>
          <p:cNvPr id="7" name="Text Placeholder 6"/>
          <p:cNvSpPr>
            <a:spLocks noGrp="1"/>
          </p:cNvSpPr>
          <p:nvPr>
            <p:ph type="body" sz="quarter" idx="27"/>
          </p:nvPr>
        </p:nvSpPr>
        <p:spPr>
          <a:xfrm rot="5400000">
            <a:off x="-967173" y="2199198"/>
            <a:ext cx="2217045" cy="330074"/>
          </a:xfrm>
          <a:solidFill>
            <a:srgbClr val="00539B">
              <a:alpha val="80000"/>
            </a:srgbClr>
          </a:solidFill>
          <a:ln>
            <a:noFill/>
          </a:ln>
        </p:spPr>
        <p:txBody>
          <a:bodyPr wrap="square" tIns="72000" bIns="72000" rtlCol="0" anchor="ctr" anchorCtr="0">
            <a:spAutoFit/>
          </a:bodyPr>
          <a:lstStyle>
            <a:lvl1pPr>
              <a:defRPr lang="en-US" sz="1200" dirty="0" smtClean="0">
                <a:solidFill>
                  <a:schemeClr val="bg1"/>
                </a:solidFill>
                <a:latin typeface="Franklin Gothic Book" panose="020B0503020102020204" pitchFamily="34" charset="0"/>
                <a:cs typeface="+mn-cs"/>
              </a:defRPr>
            </a:lvl1pPr>
            <a:lvl2pPr>
              <a:defRPr lang="en-US" sz="1000" dirty="0" smtClean="0">
                <a:solidFill>
                  <a:schemeClr val="bg1"/>
                </a:solidFill>
                <a:latin typeface="Arial" pitchFamily="34" charset="0"/>
                <a:ea typeface="ＭＳ Ｐゴシック" pitchFamily="34" charset="-128"/>
                <a:cs typeface="+mn-cs"/>
              </a:defRPr>
            </a:lvl2pPr>
            <a:lvl3pPr>
              <a:defRPr lang="en-US" sz="1000" dirty="0" smtClean="0">
                <a:solidFill>
                  <a:schemeClr val="bg1"/>
                </a:solidFill>
                <a:latin typeface="Arial" pitchFamily="34" charset="0"/>
                <a:ea typeface="ＭＳ Ｐゴシック" pitchFamily="34" charset="-128"/>
                <a:cs typeface="+mn-cs"/>
              </a:defRPr>
            </a:lvl3pPr>
            <a:lvl4pPr>
              <a:defRPr lang="en-US" sz="1000" dirty="0" smtClean="0">
                <a:solidFill>
                  <a:schemeClr val="bg1"/>
                </a:solidFill>
                <a:latin typeface="Arial" pitchFamily="34" charset="0"/>
                <a:ea typeface="ＭＳ Ｐゴシック" pitchFamily="34" charset="-128"/>
                <a:cs typeface="+mn-cs"/>
              </a:defRPr>
            </a:lvl4pPr>
            <a:lvl5pPr>
              <a:defRPr lang="en-GB" sz="1000" dirty="0">
                <a:solidFill>
                  <a:schemeClr val="bg1"/>
                </a:solidFill>
                <a:ea typeface="ＭＳ Ｐゴシック" pitchFamily="34" charset="-128"/>
                <a:cs typeface="+mn-cs"/>
              </a:defRPr>
            </a:lvl5pPr>
          </a:lstStyle>
          <a:p>
            <a:pPr lvl="0" algn="ctr">
              <a:spcAft>
                <a:spcPct val="0"/>
              </a:spcAft>
            </a:pPr>
            <a:r>
              <a:rPr lang="en-US" dirty="0"/>
              <a:t>Click to edit Master text styles</a:t>
            </a:r>
          </a:p>
        </p:txBody>
      </p:sp>
      <p:sp>
        <p:nvSpPr>
          <p:cNvPr id="6" name="Content Placeholder 5"/>
          <p:cNvSpPr>
            <a:spLocks noGrp="1"/>
          </p:cNvSpPr>
          <p:nvPr>
            <p:ph sz="quarter" idx="26"/>
          </p:nvPr>
        </p:nvSpPr>
        <p:spPr>
          <a:xfrm>
            <a:off x="592138" y="2305051"/>
            <a:ext cx="3808412" cy="3752850"/>
          </a:xfrm>
        </p:spPr>
        <p:txBody>
          <a:bodyPr>
            <a:noAutofit/>
          </a:bodyPr>
          <a:lstStyle>
            <a:lvl1pPr marL="0" indent="0">
              <a:spcBef>
                <a:spcPts val="600"/>
              </a:spcBef>
              <a:spcAft>
                <a:spcPts val="600"/>
              </a:spcAft>
              <a:defRPr sz="1100" b="1">
                <a:solidFill>
                  <a:schemeClr val="accent1"/>
                </a:solidFill>
              </a:defRPr>
            </a:lvl1pPr>
            <a:lvl2pPr marL="0" indent="0">
              <a:spcAft>
                <a:spcPts val="0"/>
              </a:spcAft>
              <a:buNone/>
              <a:defRPr sz="1000">
                <a:solidFill>
                  <a:schemeClr val="tx1"/>
                </a:solidFill>
              </a:defRPr>
            </a:lvl2pPr>
          </a:lstStyle>
          <a:p>
            <a:pPr lvl="0"/>
            <a:r>
              <a:rPr lang="en-US" dirty="0"/>
              <a:t>Click to edit Master text styles</a:t>
            </a:r>
          </a:p>
          <a:p>
            <a:pPr lvl="1"/>
            <a:r>
              <a:rPr lang="en-US" dirty="0"/>
              <a:t>Click to edit text</a:t>
            </a:r>
          </a:p>
        </p:txBody>
      </p:sp>
      <p:sp>
        <p:nvSpPr>
          <p:cNvPr id="12" name="Picture Placeholder 4"/>
          <p:cNvSpPr>
            <a:spLocks noGrp="1"/>
          </p:cNvSpPr>
          <p:nvPr>
            <p:ph type="pic" sz="quarter" idx="29"/>
          </p:nvPr>
        </p:nvSpPr>
        <p:spPr>
          <a:xfrm>
            <a:off x="4600575" y="2305050"/>
            <a:ext cx="4086225" cy="2462893"/>
          </a:xfrm>
        </p:spPr>
        <p:txBody>
          <a:bodyPr/>
          <a:lstStyle/>
          <a:p>
            <a:endParaRPr lang="en-GB"/>
          </a:p>
        </p:txBody>
      </p:sp>
    </p:spTree>
    <p:extLst>
      <p:ext uri="{BB962C8B-B14F-4D97-AF65-F5344CB8AC3E}">
        <p14:creationId xmlns:p14="http://schemas.microsoft.com/office/powerpoint/2010/main" val="81433241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19125" y="447675"/>
            <a:ext cx="6391275" cy="6350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966788" y="1546225"/>
            <a:ext cx="3656012" cy="5092700"/>
          </a:xfrm>
        </p:spPr>
        <p:txBody>
          <a:bodyPr/>
          <a:lstStyle/>
          <a:p>
            <a:pPr lvl="0"/>
            <a:endParaRPr lang="en-GB" noProof="0"/>
          </a:p>
        </p:txBody>
      </p:sp>
      <p:sp>
        <p:nvSpPr>
          <p:cNvPr id="4" name="Text Placeholder 3"/>
          <p:cNvSpPr>
            <a:spLocks noGrp="1"/>
          </p:cNvSpPr>
          <p:nvPr>
            <p:ph type="body" sz="half" idx="2"/>
          </p:nvPr>
        </p:nvSpPr>
        <p:spPr>
          <a:xfrm>
            <a:off x="4775200" y="1546225"/>
            <a:ext cx="3657600" cy="509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a:p>
        </p:txBody>
      </p:sp>
      <p:sp>
        <p:nvSpPr>
          <p:cNvPr id="6" name="Rectangle 6"/>
          <p:cNvSpPr>
            <a:spLocks noGrp="1" noChangeArrowheads="1"/>
          </p:cNvSpPr>
          <p:nvPr>
            <p:ph type="sldNum" sz="quarter" idx="11"/>
          </p:nvPr>
        </p:nvSpPr>
        <p:spPr>
          <a:ln/>
        </p:spPr>
        <p:txBody>
          <a:bodyPr/>
          <a:lstStyle>
            <a:lvl1pPr>
              <a:defRPr/>
            </a:lvl1pPr>
          </a:lstStyle>
          <a:p>
            <a:pPr>
              <a:defRPr/>
            </a:pPr>
            <a:fld id="{EE0464FD-0DF1-4A78-B504-BE02029833BA}" type="slidenum">
              <a:rPr lang="en-GB">
                <a:solidFill>
                  <a:srgbClr val="00539B"/>
                </a:solidFill>
              </a:rPr>
              <a:pPr>
                <a:defRPr/>
              </a:pPr>
              <a:t>‹#›</a:t>
            </a:fld>
            <a:endParaRPr lang="en-GB">
              <a:solidFill>
                <a:srgbClr val="00539B"/>
              </a:solidFill>
            </a:endParaRPr>
          </a:p>
        </p:txBody>
      </p:sp>
    </p:spTree>
    <p:extLst>
      <p:ext uri="{BB962C8B-B14F-4D97-AF65-F5344CB8AC3E}">
        <p14:creationId xmlns:p14="http://schemas.microsoft.com/office/powerpoint/2010/main" val="15121632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44381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NEW 1 Single column layout with icon">
    <p:spTree>
      <p:nvGrpSpPr>
        <p:cNvPr id="1" name=""/>
        <p:cNvGrpSpPr/>
        <p:nvPr/>
      </p:nvGrpSpPr>
      <p:grpSpPr>
        <a:xfrm>
          <a:off x="0" y="0"/>
          <a:ext cx="0" cy="0"/>
          <a:chOff x="0" y="0"/>
          <a:chExt cx="0" cy="0"/>
        </a:xfrm>
      </p:grpSpPr>
      <p:sp>
        <p:nvSpPr>
          <p:cNvPr id="8" name="Round Single Corner Rectangle 7"/>
          <p:cNvSpPr/>
          <p:nvPr userDrawn="1"/>
        </p:nvSpPr>
        <p:spPr>
          <a:xfrm>
            <a:off x="0" y="1849436"/>
            <a:ext cx="9142413" cy="4332287"/>
          </a:xfrm>
          <a:prstGeom prst="round1Rect">
            <a:avLst>
              <a:gd name="adj" fmla="val 0"/>
            </a:avLst>
          </a:prstGeom>
          <a:solidFill>
            <a:srgbClr val="BFBFB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6239" y="2"/>
            <a:ext cx="697388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86D9F1D-581E-414B-91F4-46E69330FAF5}" type="datetime3">
              <a:rPr lang="en-GB" smtClean="0"/>
              <a:t>10 May, 2017</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Text Placeholder 4"/>
          <p:cNvSpPr>
            <a:spLocks noGrp="1"/>
          </p:cNvSpPr>
          <p:nvPr>
            <p:ph type="body" sz="quarter" idx="11" hasCustomPrompt="1"/>
          </p:nvPr>
        </p:nvSpPr>
        <p:spPr>
          <a:xfrm>
            <a:off x="1443213" y="2058989"/>
            <a:ext cx="7405515" cy="4042529"/>
          </a:xfrm>
        </p:spPr>
        <p:txBody>
          <a:bodyPr/>
          <a:lstStyle>
            <a:lvl1pPr>
              <a:defRPr>
                <a:solidFill>
                  <a:schemeClr val="accent1"/>
                </a:solidFill>
              </a:defRPr>
            </a:lvl1pPr>
            <a:lvl2pPr>
              <a:buClr>
                <a:schemeClr val="tx1"/>
              </a:buClr>
              <a:defRPr/>
            </a:lvl2pPr>
          </a:lstStyle>
          <a:p>
            <a:pPr lvl="0"/>
            <a:r>
              <a:rPr lang="en-US" dirty="0"/>
              <a:t>Click to edit master text styles</a:t>
            </a:r>
          </a:p>
          <a:p>
            <a:pPr lvl="1"/>
            <a:r>
              <a:rPr lang="en-US" dirty="0"/>
              <a:t>Second level</a:t>
            </a:r>
          </a:p>
          <a:p>
            <a:pPr lvl="3"/>
            <a:r>
              <a:rPr lang="en-US" dirty="0"/>
              <a:t>Fourth level</a:t>
            </a:r>
          </a:p>
          <a:p>
            <a:pPr lvl="3"/>
            <a:r>
              <a:rPr lang="en-US" dirty="0"/>
              <a:t>Fourth level</a:t>
            </a:r>
          </a:p>
        </p:txBody>
      </p:sp>
      <p:sp>
        <p:nvSpPr>
          <p:cNvPr id="7" name="Text Placeholder 6"/>
          <p:cNvSpPr>
            <a:spLocks noGrp="1"/>
          </p:cNvSpPr>
          <p:nvPr>
            <p:ph type="body" sz="quarter" idx="12"/>
          </p:nvPr>
        </p:nvSpPr>
        <p:spPr>
          <a:xfrm>
            <a:off x="13809416"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Picture Placeholder 3"/>
          <p:cNvSpPr>
            <a:spLocks noGrp="1"/>
          </p:cNvSpPr>
          <p:nvPr>
            <p:ph type="pic" sz="quarter" idx="13"/>
          </p:nvPr>
        </p:nvSpPr>
        <p:spPr>
          <a:xfrm>
            <a:off x="376241" y="2058989"/>
            <a:ext cx="904549" cy="904549"/>
          </a:xfrm>
        </p:spPr>
        <p:txBody>
          <a:bodyPr/>
          <a:lstStyle/>
          <a:p>
            <a:endParaRPr lang="en-GB"/>
          </a:p>
        </p:txBody>
      </p:sp>
      <p:sp>
        <p:nvSpPr>
          <p:cNvPr id="10" name="Text Placeholder 4"/>
          <p:cNvSpPr>
            <a:spLocks noGrp="1"/>
          </p:cNvSpPr>
          <p:nvPr>
            <p:ph type="body" sz="quarter" idx="24"/>
          </p:nvPr>
        </p:nvSpPr>
        <p:spPr>
          <a:xfrm>
            <a:off x="376242" y="5838825"/>
            <a:ext cx="8472485" cy="262692"/>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65785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sz="900" b="1" i="0" u="none">
                <a:solidFill>
                  <a:srgbClr val="0000FF"/>
                </a:solidFill>
                <a:latin typeface="Arial"/>
              </a:defRPr>
            </a:lvl1pPr>
          </a:lstStyle>
          <a:p>
            <a:endParaRPr>
              <a:solidFill>
                <a:srgbClr val="000000"/>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720025"/>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8" y="4679950"/>
            <a:ext cx="1797846" cy="720050"/>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878135" y="4319588"/>
            <a:ext cx="1797846" cy="1080750"/>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47813545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NEW Blank layout">
    <p:spTree>
      <p:nvGrpSpPr>
        <p:cNvPr id="1" name=""/>
        <p:cNvGrpSpPr/>
        <p:nvPr/>
      </p:nvGrpSpPr>
      <p:grpSpPr>
        <a:xfrm>
          <a:off x="0" y="0"/>
          <a:ext cx="0" cy="0"/>
          <a:chOff x="0" y="0"/>
          <a:chExt cx="0" cy="0"/>
        </a:xfrm>
      </p:grpSpPr>
      <p:sp>
        <p:nvSpPr>
          <p:cNvPr id="2" name="Title 1"/>
          <p:cNvSpPr>
            <a:spLocks noGrp="1"/>
          </p:cNvSpPr>
          <p:nvPr>
            <p:ph type="title"/>
          </p:nvPr>
        </p:nvSpPr>
        <p:spPr>
          <a:xfrm>
            <a:off x="376239" y="0"/>
            <a:ext cx="697388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A368455A-49D8-4D3E-BE77-F09B473355A9}"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65531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New blank layout2">
    <p:spTree>
      <p:nvGrpSpPr>
        <p:cNvPr id="1" name=""/>
        <p:cNvGrpSpPr/>
        <p:nvPr/>
      </p:nvGrpSpPr>
      <p:grpSpPr>
        <a:xfrm>
          <a:off x="0" y="0"/>
          <a:ext cx="0" cy="0"/>
          <a:chOff x="0" y="0"/>
          <a:chExt cx="0" cy="0"/>
        </a:xfrm>
      </p:grpSpPr>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1A2E4054-2B6F-4579-B9FB-6032CED681C3}"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Rectangle 2"/>
          <p:cNvSpPr/>
          <p:nvPr userDrawn="1"/>
        </p:nvSpPr>
        <p:spPr>
          <a:xfrm>
            <a:off x="0" y="-2"/>
            <a:ext cx="9144000" cy="685800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solidFill>
                <a:srgbClr val="FFFFFF"/>
              </a:solidFill>
            </a:endParaRPr>
          </a:p>
        </p:txBody>
      </p:sp>
    </p:spTree>
    <p:extLst>
      <p:ext uri="{BB962C8B-B14F-4D97-AF65-F5344CB8AC3E}">
        <p14:creationId xmlns:p14="http://schemas.microsoft.com/office/powerpoint/2010/main" val="230782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10 May, 2017</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a:defRPr>
            </a:lvl1pPr>
          </a:lstStyle>
          <a:p>
            <a:endParaRPr>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solidFill>
                  <a:srgbClr val="FFFFFF"/>
                </a:solidFill>
                <a:latin typeface="Franklin Gothic Book"/>
              </a:rPr>
              <a:t>Simple layouts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7701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NEW 2 column layout with icons">
    <p:spTree>
      <p:nvGrpSpPr>
        <p:cNvPr id="1" name=""/>
        <p:cNvGrpSpPr/>
        <p:nvPr/>
      </p:nvGrpSpPr>
      <p:grpSpPr>
        <a:xfrm>
          <a:off x="0" y="0"/>
          <a:ext cx="0" cy="0"/>
          <a:chOff x="0" y="0"/>
          <a:chExt cx="0" cy="0"/>
        </a:xfrm>
      </p:grpSpPr>
      <p:sp>
        <p:nvSpPr>
          <p:cNvPr id="2" name="Title 1"/>
          <p:cNvSpPr>
            <a:spLocks noGrp="1"/>
          </p:cNvSpPr>
          <p:nvPr>
            <p:ph type="title"/>
          </p:nvPr>
        </p:nvSpPr>
        <p:spPr>
          <a:xfrm>
            <a:off x="376238" y="0"/>
            <a:ext cx="696099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24" name="Picture Placeholder 3"/>
          <p:cNvSpPr>
            <a:spLocks noGrp="1"/>
          </p:cNvSpPr>
          <p:nvPr>
            <p:ph type="pic" sz="quarter" idx="13"/>
          </p:nvPr>
        </p:nvSpPr>
        <p:spPr>
          <a:xfrm>
            <a:off x="376238" y="2058988"/>
            <a:ext cx="904549" cy="904549"/>
          </a:xfrm>
        </p:spPr>
        <p:txBody>
          <a:bodyPr/>
          <a:lstStyle/>
          <a:p>
            <a:endParaRPr lang="en-GB" dirty="0"/>
          </a:p>
        </p:txBody>
      </p:sp>
      <p:sp>
        <p:nvSpPr>
          <p:cNvPr id="4" name="Text Placeholder 3"/>
          <p:cNvSpPr>
            <a:spLocks noGrp="1"/>
          </p:cNvSpPr>
          <p:nvPr>
            <p:ph type="body" sz="quarter" idx="21"/>
          </p:nvPr>
        </p:nvSpPr>
        <p:spPr>
          <a:xfrm>
            <a:off x="1421449" y="2049463"/>
            <a:ext cx="3127993" cy="1884362"/>
          </a:xfrm>
        </p:spPr>
        <p:txBody>
          <a:bodyPr>
            <a:noAutofit/>
          </a:bodyPr>
          <a:lstStyle>
            <a:lvl1pPr>
              <a:spcAft>
                <a:spcPts val="300"/>
              </a:spcAft>
              <a:defRPr>
                <a:solidFill>
                  <a:schemeClr val="accent1"/>
                </a:solidFill>
              </a:defRPr>
            </a:lvl1pPr>
            <a:lvl2pPr>
              <a:spcAft>
                <a:spcPts val="0"/>
              </a:spcAft>
              <a:buClr>
                <a:schemeClr val="tx1"/>
              </a:buClr>
              <a:defRPr sz="1000"/>
            </a:lvl2pPr>
            <a:lvl3pPr>
              <a:spcAft>
                <a:spcPts val="0"/>
              </a:spcAft>
              <a:defRPr sz="1000"/>
            </a:lvl3pPr>
            <a:lvl4pPr>
              <a:spcAft>
                <a:spcPts val="0"/>
              </a:spcAft>
              <a:defRPr sz="1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
        <p:nvSpPr>
          <p:cNvPr id="19" name="Picture Placeholder 3"/>
          <p:cNvSpPr>
            <a:spLocks noGrp="1"/>
          </p:cNvSpPr>
          <p:nvPr>
            <p:ph type="pic" sz="quarter" idx="22"/>
          </p:nvPr>
        </p:nvSpPr>
        <p:spPr>
          <a:xfrm>
            <a:off x="4673267" y="2068513"/>
            <a:ext cx="904549" cy="904549"/>
          </a:xfrm>
        </p:spPr>
        <p:txBody>
          <a:bodyPr/>
          <a:lstStyle/>
          <a:p>
            <a:endParaRPr lang="en-GB" dirty="0"/>
          </a:p>
        </p:txBody>
      </p:sp>
      <p:sp>
        <p:nvSpPr>
          <p:cNvPr id="20" name="Text Placeholder 3"/>
          <p:cNvSpPr>
            <a:spLocks noGrp="1"/>
          </p:cNvSpPr>
          <p:nvPr>
            <p:ph type="body" sz="quarter" idx="23"/>
          </p:nvPr>
        </p:nvSpPr>
        <p:spPr>
          <a:xfrm>
            <a:off x="5718478" y="2058987"/>
            <a:ext cx="3127993" cy="1874837"/>
          </a:xfrm>
        </p:spPr>
        <p:txBody>
          <a:bodyPr>
            <a:noAutofit/>
          </a:bodyPr>
          <a:lstStyle>
            <a:lvl1pPr>
              <a:spcAft>
                <a:spcPts val="300"/>
              </a:spcAft>
              <a:defRPr>
                <a:solidFill>
                  <a:schemeClr val="accent1"/>
                </a:solidFill>
              </a:defRPr>
            </a:lvl1pPr>
            <a:lvl2pPr>
              <a:spcAft>
                <a:spcPts val="0"/>
              </a:spcAft>
              <a:buClr>
                <a:schemeClr val="tx1"/>
              </a:buClr>
              <a:defRPr sz="1000"/>
            </a:lvl2pPr>
            <a:lvl3pPr>
              <a:spcAft>
                <a:spcPts val="0"/>
              </a:spcAft>
              <a:defRPr sz="1000"/>
            </a:lvl3pPr>
            <a:lvl4pPr>
              <a:spcAft>
                <a:spcPts val="0"/>
              </a:spcAft>
              <a:defRPr sz="1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
        <p:nvSpPr>
          <p:cNvPr id="21" name="Picture Placeholder 3"/>
          <p:cNvSpPr>
            <a:spLocks noGrp="1"/>
          </p:cNvSpPr>
          <p:nvPr>
            <p:ph type="pic" sz="quarter" idx="24"/>
          </p:nvPr>
        </p:nvSpPr>
        <p:spPr>
          <a:xfrm>
            <a:off x="376238" y="4115126"/>
            <a:ext cx="904549" cy="904549"/>
          </a:xfrm>
        </p:spPr>
        <p:txBody>
          <a:bodyPr/>
          <a:lstStyle/>
          <a:p>
            <a:endParaRPr lang="en-GB" dirty="0"/>
          </a:p>
        </p:txBody>
      </p:sp>
      <p:sp>
        <p:nvSpPr>
          <p:cNvPr id="22" name="Text Placeholder 3"/>
          <p:cNvSpPr>
            <a:spLocks noGrp="1"/>
          </p:cNvSpPr>
          <p:nvPr>
            <p:ph type="body" sz="quarter" idx="25"/>
          </p:nvPr>
        </p:nvSpPr>
        <p:spPr>
          <a:xfrm>
            <a:off x="1421449" y="4105601"/>
            <a:ext cx="3127993" cy="1999924"/>
          </a:xfrm>
        </p:spPr>
        <p:txBody>
          <a:bodyPr>
            <a:noAutofit/>
          </a:bodyPr>
          <a:lstStyle>
            <a:lvl1pPr>
              <a:spcAft>
                <a:spcPts val="300"/>
              </a:spcAft>
              <a:defRPr>
                <a:solidFill>
                  <a:schemeClr val="accent1"/>
                </a:solidFill>
              </a:defRPr>
            </a:lvl1pPr>
            <a:lvl2pPr>
              <a:spcAft>
                <a:spcPts val="0"/>
              </a:spcAft>
              <a:buClr>
                <a:schemeClr val="tx1"/>
              </a:buClr>
              <a:defRPr sz="1000"/>
            </a:lvl2pPr>
            <a:lvl3pPr>
              <a:spcAft>
                <a:spcPts val="0"/>
              </a:spcAft>
              <a:defRPr sz="1000"/>
            </a:lvl3pPr>
            <a:lvl4pPr>
              <a:spcAft>
                <a:spcPts val="0"/>
              </a:spcAft>
              <a:defRPr sz="1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
        <p:nvSpPr>
          <p:cNvPr id="25" name="Picture Placeholder 3"/>
          <p:cNvSpPr>
            <a:spLocks noGrp="1"/>
          </p:cNvSpPr>
          <p:nvPr>
            <p:ph type="pic" sz="quarter" idx="26"/>
          </p:nvPr>
        </p:nvSpPr>
        <p:spPr>
          <a:xfrm>
            <a:off x="4673267" y="4124651"/>
            <a:ext cx="904549" cy="904549"/>
          </a:xfrm>
        </p:spPr>
        <p:txBody>
          <a:bodyPr/>
          <a:lstStyle/>
          <a:p>
            <a:endParaRPr lang="en-GB" dirty="0"/>
          </a:p>
        </p:txBody>
      </p:sp>
      <p:sp>
        <p:nvSpPr>
          <p:cNvPr id="27" name="Text Placeholder 3"/>
          <p:cNvSpPr>
            <a:spLocks noGrp="1"/>
          </p:cNvSpPr>
          <p:nvPr>
            <p:ph type="body" sz="quarter" idx="27"/>
          </p:nvPr>
        </p:nvSpPr>
        <p:spPr>
          <a:xfrm>
            <a:off x="5718478" y="4115125"/>
            <a:ext cx="3127993" cy="1990399"/>
          </a:xfrm>
        </p:spPr>
        <p:txBody>
          <a:bodyPr>
            <a:noAutofit/>
          </a:bodyPr>
          <a:lstStyle>
            <a:lvl1pPr>
              <a:spcAft>
                <a:spcPts val="300"/>
              </a:spcAft>
              <a:defRPr>
                <a:solidFill>
                  <a:schemeClr val="accent1"/>
                </a:solidFill>
              </a:defRPr>
            </a:lvl1pPr>
            <a:lvl2pPr>
              <a:spcAft>
                <a:spcPts val="0"/>
              </a:spcAft>
              <a:buClr>
                <a:schemeClr val="tx1"/>
              </a:buClr>
              <a:defRPr sz="1000"/>
            </a:lvl2pPr>
            <a:lvl3pPr>
              <a:spcAft>
                <a:spcPts val="0"/>
              </a:spcAft>
              <a:defRPr sz="1000"/>
            </a:lvl3pPr>
            <a:lvl4pPr>
              <a:spcAft>
                <a:spcPts val="0"/>
              </a:spcAft>
              <a:defRPr sz="1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Tree>
    <p:extLst>
      <p:ext uri="{BB962C8B-B14F-4D97-AF65-F5344CB8AC3E}">
        <p14:creationId xmlns:p14="http://schemas.microsoft.com/office/powerpoint/2010/main" val="366748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NEW 4 column layout with icons">
    <p:spTree>
      <p:nvGrpSpPr>
        <p:cNvPr id="1" name=""/>
        <p:cNvGrpSpPr/>
        <p:nvPr/>
      </p:nvGrpSpPr>
      <p:grpSpPr>
        <a:xfrm>
          <a:off x="0" y="0"/>
          <a:ext cx="0" cy="0"/>
          <a:chOff x="0" y="0"/>
          <a:chExt cx="0" cy="0"/>
        </a:xfrm>
      </p:grpSpPr>
      <p:sp>
        <p:nvSpPr>
          <p:cNvPr id="2" name="Title 1"/>
          <p:cNvSpPr>
            <a:spLocks noGrp="1"/>
          </p:cNvSpPr>
          <p:nvPr>
            <p:ph type="title"/>
          </p:nvPr>
        </p:nvSpPr>
        <p:spPr>
          <a:xfrm>
            <a:off x="376238" y="0"/>
            <a:ext cx="696099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1443210" y="2058988"/>
            <a:ext cx="3127991" cy="4042529"/>
          </a:xfrm>
        </p:spPr>
        <p:txBody>
          <a:bodyPr>
            <a:normAutofit/>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3" name="Text Placeholder 4"/>
          <p:cNvSpPr>
            <a:spLocks noGrp="1"/>
          </p:cNvSpPr>
          <p:nvPr>
            <p:ph type="body" sz="quarter" idx="15" hasCustomPrompt="1"/>
          </p:nvPr>
        </p:nvSpPr>
        <p:spPr>
          <a:xfrm>
            <a:off x="5649913" y="2058988"/>
            <a:ext cx="3173798" cy="4042529"/>
          </a:xfrm>
        </p:spPr>
        <p:txBody>
          <a:bodyPr>
            <a:normAutofit/>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Picture Placeholder 3"/>
          <p:cNvSpPr>
            <a:spLocks noGrp="1"/>
          </p:cNvSpPr>
          <p:nvPr>
            <p:ph type="pic" sz="quarter" idx="13"/>
          </p:nvPr>
        </p:nvSpPr>
        <p:spPr>
          <a:xfrm>
            <a:off x="376238" y="2058988"/>
            <a:ext cx="904549" cy="904549"/>
          </a:xfrm>
        </p:spPr>
        <p:txBody>
          <a:bodyPr/>
          <a:lstStyle/>
          <a:p>
            <a:endParaRPr lang="en-GB"/>
          </a:p>
        </p:txBody>
      </p:sp>
      <p:sp>
        <p:nvSpPr>
          <p:cNvPr id="26" name="Picture Placeholder 3"/>
          <p:cNvSpPr>
            <a:spLocks noGrp="1"/>
          </p:cNvSpPr>
          <p:nvPr>
            <p:ph type="pic" sz="quarter" idx="16"/>
          </p:nvPr>
        </p:nvSpPr>
        <p:spPr>
          <a:xfrm>
            <a:off x="4571203" y="2058988"/>
            <a:ext cx="904549" cy="904549"/>
          </a:xfrm>
        </p:spPr>
        <p:txBody>
          <a:bodyPr/>
          <a:lstStyle/>
          <a:p>
            <a:endParaRPr lang="en-GB"/>
          </a:p>
        </p:txBody>
      </p:sp>
    </p:spTree>
    <p:extLst>
      <p:ext uri="{BB962C8B-B14F-4D97-AF65-F5344CB8AC3E}">
        <p14:creationId xmlns:p14="http://schemas.microsoft.com/office/powerpoint/2010/main" val="140978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NEW 1 Single column layout with icon">
    <p:spTree>
      <p:nvGrpSpPr>
        <p:cNvPr id="1" name=""/>
        <p:cNvGrpSpPr/>
        <p:nvPr/>
      </p:nvGrpSpPr>
      <p:grpSpPr>
        <a:xfrm>
          <a:off x="0" y="0"/>
          <a:ext cx="0" cy="0"/>
          <a:chOff x="0" y="0"/>
          <a:chExt cx="0" cy="0"/>
        </a:xfrm>
      </p:grpSpPr>
      <p:sp>
        <p:nvSpPr>
          <p:cNvPr id="2" name="Title 1"/>
          <p:cNvSpPr>
            <a:spLocks noGrp="1"/>
          </p:cNvSpPr>
          <p:nvPr>
            <p:ph type="title"/>
          </p:nvPr>
        </p:nvSpPr>
        <p:spPr>
          <a:xfrm>
            <a:off x="376239" y="0"/>
            <a:ext cx="697388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1443210" y="2058988"/>
            <a:ext cx="7405515" cy="4042529"/>
          </a:xfrm>
        </p:spPr>
        <p:txBody>
          <a:bodyPr/>
          <a:lstStyle>
            <a:lvl1pPr>
              <a:defRPr>
                <a:solidFill>
                  <a:schemeClr val="accent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Picture Placeholder 3"/>
          <p:cNvSpPr>
            <a:spLocks noGrp="1"/>
          </p:cNvSpPr>
          <p:nvPr>
            <p:ph type="pic" sz="quarter" idx="13"/>
          </p:nvPr>
        </p:nvSpPr>
        <p:spPr>
          <a:xfrm>
            <a:off x="376238" y="2058988"/>
            <a:ext cx="904549" cy="904549"/>
          </a:xfrm>
        </p:spPr>
        <p:txBody>
          <a:bodyPr/>
          <a:lstStyle/>
          <a:p>
            <a:endParaRPr lang="en-GB"/>
          </a:p>
        </p:txBody>
      </p:sp>
    </p:spTree>
    <p:extLst>
      <p:ext uri="{BB962C8B-B14F-4D97-AF65-F5344CB8AC3E}">
        <p14:creationId xmlns:p14="http://schemas.microsoft.com/office/powerpoint/2010/main" val="287026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NEW 1 Single column layout no icon">
    <p:spTree>
      <p:nvGrpSpPr>
        <p:cNvPr id="1" name=""/>
        <p:cNvGrpSpPr/>
        <p:nvPr/>
      </p:nvGrpSpPr>
      <p:grpSpPr>
        <a:xfrm>
          <a:off x="0" y="0"/>
          <a:ext cx="0" cy="0"/>
          <a:chOff x="0" y="0"/>
          <a:chExt cx="0" cy="0"/>
        </a:xfrm>
      </p:grpSpPr>
      <p:sp>
        <p:nvSpPr>
          <p:cNvPr id="2" name="Title 1"/>
          <p:cNvSpPr>
            <a:spLocks noGrp="1"/>
          </p:cNvSpPr>
          <p:nvPr>
            <p:ph type="title"/>
          </p:nvPr>
        </p:nvSpPr>
        <p:spPr>
          <a:xfrm>
            <a:off x="376239" y="0"/>
            <a:ext cx="697388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376238" y="2058988"/>
            <a:ext cx="8472487" cy="4042529"/>
          </a:xfrm>
        </p:spPr>
        <p:txBody>
          <a:bodyPr/>
          <a:lstStyle>
            <a:lvl1pPr>
              <a:defRPr>
                <a:solidFill>
                  <a:schemeClr val="accent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9546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NEW chart + chart - standard">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10 May, 2017</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2" name="Content Placeholder 8"/>
          <p:cNvSpPr>
            <a:spLocks noGrp="1"/>
          </p:cNvSpPr>
          <p:nvPr>
            <p:ph sz="quarter" idx="17" hasCustomPrompt="1"/>
          </p:nvPr>
        </p:nvSpPr>
        <p:spPr>
          <a:xfrm>
            <a:off x="4862681" y="2478795"/>
            <a:ext cx="3819357" cy="3193592"/>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13" name="Text Placeholder 3"/>
          <p:cNvSpPr>
            <a:spLocks noGrp="1"/>
          </p:cNvSpPr>
          <p:nvPr>
            <p:ph type="body" sz="quarter" idx="18" hasCustomPrompt="1"/>
          </p:nvPr>
        </p:nvSpPr>
        <p:spPr>
          <a:xfrm>
            <a:off x="4587875" y="1951787"/>
            <a:ext cx="4260850" cy="538025"/>
          </a:xfrm>
        </p:spPr>
        <p:txBody>
          <a:bodyPr lIns="72000" tIns="72000" rIns="72000" bIns="36000"/>
          <a:lstStyle>
            <a:lvl1pPr>
              <a:spcAft>
                <a:spcPts val="0"/>
              </a:spcAft>
              <a:defRPr sz="1200" b="1">
                <a:solidFill>
                  <a:schemeClr val="accent1"/>
                </a:solidFill>
              </a:defRPr>
            </a:lvl1pPr>
            <a:lvl2pPr>
              <a:spcAft>
                <a:spcPts val="0"/>
              </a:spcAft>
              <a:defRPr sz="1000" b="1">
                <a:solidFill>
                  <a:schemeClr val="accent1"/>
                </a:solidFill>
              </a:defRPr>
            </a:lvl2pPr>
            <a:lvl3pPr>
              <a:defRPr>
                <a:solidFill>
                  <a:schemeClr val="bg1"/>
                </a:solidFill>
              </a:defRPr>
            </a:lvl3pPr>
            <a:lvl4pPr>
              <a:defRPr>
                <a:solidFill>
                  <a:schemeClr val="bg1"/>
                </a:solidFill>
              </a:defRPr>
            </a:lvl4pPr>
          </a:lstStyle>
          <a:p>
            <a:pPr lvl="0"/>
            <a:r>
              <a:rPr lang="en-US" dirty="0"/>
              <a:t>Click to add heading</a:t>
            </a:r>
          </a:p>
          <a:p>
            <a:pPr lvl="1"/>
            <a:r>
              <a:rPr lang="en-US" dirty="0"/>
              <a:t>Second level</a:t>
            </a:r>
            <a:endParaRPr lang="en-GB" dirty="0"/>
          </a:p>
        </p:txBody>
      </p:sp>
      <p:graphicFrame>
        <p:nvGraphicFramePr>
          <p:cNvPr id="15" name="Object 4"/>
          <p:cNvGraphicFramePr>
            <a:graphicFrameLocks noChangeAspect="1"/>
          </p:cNvGraphicFramePr>
          <p:nvPr userDrawn="1">
            <p:extLst>
              <p:ext uri="{D42A27DB-BD31-4B8C-83A1-F6EECF244321}">
                <p14:modId xmlns:p14="http://schemas.microsoft.com/office/powerpoint/2010/main" val="2498556517"/>
              </p:ext>
            </p:extLst>
          </p:nvPr>
        </p:nvGraphicFramePr>
        <p:xfrm>
          <a:off x="4862513" y="2478795"/>
          <a:ext cx="3819525" cy="313980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21"/>
          </p:nvPr>
        </p:nvSpPr>
        <p:spPr>
          <a:xfrm>
            <a:off x="4862513" y="5838825"/>
            <a:ext cx="3986212"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
        <p:nvSpPr>
          <p:cNvPr id="19" name="Content Placeholder 8"/>
          <p:cNvSpPr>
            <a:spLocks noGrp="1"/>
          </p:cNvSpPr>
          <p:nvPr>
            <p:ph sz="quarter" idx="22" hasCustomPrompt="1"/>
          </p:nvPr>
        </p:nvSpPr>
        <p:spPr>
          <a:xfrm>
            <a:off x="651044" y="2478795"/>
            <a:ext cx="3819357" cy="3193592"/>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0" name="Text Placeholder 3"/>
          <p:cNvSpPr>
            <a:spLocks noGrp="1"/>
          </p:cNvSpPr>
          <p:nvPr>
            <p:ph type="body" sz="quarter" idx="23" hasCustomPrompt="1"/>
          </p:nvPr>
        </p:nvSpPr>
        <p:spPr>
          <a:xfrm>
            <a:off x="376238" y="1951787"/>
            <a:ext cx="4094163" cy="538025"/>
          </a:xfrm>
        </p:spPr>
        <p:txBody>
          <a:bodyPr lIns="72000" tIns="72000" rIns="72000" bIns="36000"/>
          <a:lstStyle>
            <a:lvl1pPr>
              <a:spcAft>
                <a:spcPts val="0"/>
              </a:spcAft>
              <a:defRPr sz="1200" b="1">
                <a:solidFill>
                  <a:schemeClr val="accent1"/>
                </a:solidFill>
              </a:defRPr>
            </a:lvl1pPr>
            <a:lvl2pPr>
              <a:spcAft>
                <a:spcPts val="0"/>
              </a:spcAft>
              <a:defRPr sz="1000" b="1">
                <a:solidFill>
                  <a:schemeClr val="accent1"/>
                </a:solidFill>
              </a:defRPr>
            </a:lvl2pPr>
            <a:lvl3pPr>
              <a:defRPr>
                <a:solidFill>
                  <a:schemeClr val="bg1"/>
                </a:solidFill>
              </a:defRPr>
            </a:lvl3pPr>
            <a:lvl4pPr>
              <a:defRPr>
                <a:solidFill>
                  <a:schemeClr val="bg1"/>
                </a:solidFill>
              </a:defRPr>
            </a:lvl4pPr>
          </a:lstStyle>
          <a:p>
            <a:pPr lvl="0"/>
            <a:r>
              <a:rPr lang="en-US" dirty="0"/>
              <a:t>Click to add heading</a:t>
            </a:r>
          </a:p>
          <a:p>
            <a:pPr lvl="1"/>
            <a:r>
              <a:rPr lang="en-US" dirty="0"/>
              <a:t>Second level</a:t>
            </a:r>
            <a:endParaRPr lang="en-GB" dirty="0"/>
          </a:p>
        </p:txBody>
      </p:sp>
      <p:graphicFrame>
        <p:nvGraphicFramePr>
          <p:cNvPr id="21" name="Object 4"/>
          <p:cNvGraphicFramePr>
            <a:graphicFrameLocks noChangeAspect="1"/>
          </p:cNvGraphicFramePr>
          <p:nvPr userDrawn="1">
            <p:extLst>
              <p:ext uri="{D42A27DB-BD31-4B8C-83A1-F6EECF244321}">
                <p14:modId xmlns:p14="http://schemas.microsoft.com/office/powerpoint/2010/main" val="1038719442"/>
              </p:ext>
            </p:extLst>
          </p:nvPr>
        </p:nvGraphicFramePr>
        <p:xfrm>
          <a:off x="650876" y="2478795"/>
          <a:ext cx="3819525" cy="3139807"/>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 Placeholder 4"/>
          <p:cNvSpPr>
            <a:spLocks noGrp="1"/>
          </p:cNvSpPr>
          <p:nvPr>
            <p:ph type="body" sz="quarter" idx="24"/>
          </p:nvPr>
        </p:nvSpPr>
        <p:spPr>
          <a:xfrm>
            <a:off x="650876" y="5838825"/>
            <a:ext cx="3819525"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06559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NEW Text + chart - standard">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10 May, 2017</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2" name="Content Placeholder 8"/>
          <p:cNvSpPr>
            <a:spLocks noGrp="1"/>
          </p:cNvSpPr>
          <p:nvPr>
            <p:ph sz="quarter" idx="17" hasCustomPrompt="1"/>
          </p:nvPr>
        </p:nvSpPr>
        <p:spPr>
          <a:xfrm>
            <a:off x="4862681" y="2478795"/>
            <a:ext cx="3819357" cy="3193592"/>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13" name="Text Placeholder 3"/>
          <p:cNvSpPr>
            <a:spLocks noGrp="1"/>
          </p:cNvSpPr>
          <p:nvPr>
            <p:ph type="body" sz="quarter" idx="18" hasCustomPrompt="1"/>
          </p:nvPr>
        </p:nvSpPr>
        <p:spPr>
          <a:xfrm>
            <a:off x="4587875" y="1951787"/>
            <a:ext cx="4260850" cy="538025"/>
          </a:xfrm>
        </p:spPr>
        <p:txBody>
          <a:bodyPr lIns="72000" tIns="72000" rIns="72000" bIns="36000"/>
          <a:lstStyle>
            <a:lvl1pPr>
              <a:spcAft>
                <a:spcPts val="0"/>
              </a:spcAft>
              <a:defRPr sz="1200" b="1">
                <a:solidFill>
                  <a:schemeClr val="accent1"/>
                </a:solidFill>
              </a:defRPr>
            </a:lvl1pPr>
            <a:lvl2pPr>
              <a:spcAft>
                <a:spcPts val="0"/>
              </a:spcAft>
              <a:defRPr sz="1000" b="1">
                <a:solidFill>
                  <a:schemeClr val="accent1"/>
                </a:solidFill>
              </a:defRPr>
            </a:lvl2pPr>
            <a:lvl3pPr>
              <a:defRPr>
                <a:solidFill>
                  <a:schemeClr val="bg1"/>
                </a:solidFill>
              </a:defRPr>
            </a:lvl3pPr>
            <a:lvl4pPr>
              <a:defRPr>
                <a:solidFill>
                  <a:schemeClr val="bg1"/>
                </a:solidFill>
              </a:defRPr>
            </a:lvl4pPr>
          </a:lstStyle>
          <a:p>
            <a:pPr lvl="0"/>
            <a:r>
              <a:rPr lang="en-US" dirty="0"/>
              <a:t>Click to add heading</a:t>
            </a:r>
          </a:p>
          <a:p>
            <a:pPr lvl="1"/>
            <a:r>
              <a:rPr lang="en-US" dirty="0"/>
              <a:t>Second level</a:t>
            </a:r>
            <a:endParaRPr lang="en-GB" dirty="0"/>
          </a:p>
        </p:txBody>
      </p:sp>
      <p:graphicFrame>
        <p:nvGraphicFramePr>
          <p:cNvPr id="15" name="Object 4"/>
          <p:cNvGraphicFramePr>
            <a:graphicFrameLocks noChangeAspect="1"/>
          </p:cNvGraphicFramePr>
          <p:nvPr userDrawn="1">
            <p:extLst>
              <p:ext uri="{D42A27DB-BD31-4B8C-83A1-F6EECF244321}">
                <p14:modId xmlns:p14="http://schemas.microsoft.com/office/powerpoint/2010/main" val="1218112699"/>
              </p:ext>
            </p:extLst>
          </p:nvPr>
        </p:nvGraphicFramePr>
        <p:xfrm>
          <a:off x="4862513" y="2478795"/>
          <a:ext cx="3819525" cy="313980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21"/>
          </p:nvPr>
        </p:nvSpPr>
        <p:spPr>
          <a:xfrm>
            <a:off x="4862513" y="5838825"/>
            <a:ext cx="3986212"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
        <p:nvSpPr>
          <p:cNvPr id="20" name="Text Placeholder 3"/>
          <p:cNvSpPr>
            <a:spLocks noGrp="1"/>
          </p:cNvSpPr>
          <p:nvPr>
            <p:ph type="body" sz="quarter" idx="23" hasCustomPrompt="1"/>
          </p:nvPr>
        </p:nvSpPr>
        <p:spPr>
          <a:xfrm>
            <a:off x="376238" y="1951787"/>
            <a:ext cx="4094163" cy="3720600"/>
          </a:xfrm>
        </p:spPr>
        <p:txBody>
          <a:bodyPr lIns="72000" tIns="72000" rIns="72000" bIns="36000"/>
          <a:lstStyle>
            <a:lvl1pPr>
              <a:spcBef>
                <a:spcPts val="300"/>
              </a:spcBef>
              <a:spcAft>
                <a:spcPts val="300"/>
              </a:spcAft>
              <a:defRPr sz="1600" b="0">
                <a:solidFill>
                  <a:schemeClr val="tx1"/>
                </a:solidFill>
              </a:defRPr>
            </a:lvl1pPr>
            <a:lvl2pPr>
              <a:spcBef>
                <a:spcPts val="300"/>
              </a:spcBef>
              <a:spcAft>
                <a:spcPts val="300"/>
              </a:spcAft>
              <a:buClr>
                <a:schemeClr val="tx1"/>
              </a:buClr>
              <a:defRPr sz="1400" b="0">
                <a:solidFill>
                  <a:schemeClr val="tx1"/>
                </a:solidFill>
              </a:defRPr>
            </a:lvl2pPr>
            <a:lvl3pPr>
              <a:defRPr>
                <a:solidFill>
                  <a:schemeClr val="bg1"/>
                </a:solidFill>
              </a:defRPr>
            </a:lvl3pPr>
            <a:lvl4pPr>
              <a:defRPr>
                <a:solidFill>
                  <a:schemeClr val="bg1"/>
                </a:solidFill>
              </a:defRPr>
            </a:lvl4pPr>
          </a:lstStyle>
          <a:p>
            <a:pPr lvl="0"/>
            <a:r>
              <a:rPr lang="en-US" dirty="0"/>
              <a:t>Click to add heading</a:t>
            </a:r>
          </a:p>
          <a:p>
            <a:pPr lvl="1"/>
            <a:r>
              <a:rPr lang="en-US" dirty="0"/>
              <a:t>Second level</a:t>
            </a:r>
            <a:endParaRPr lang="en-GB" dirty="0"/>
          </a:p>
        </p:txBody>
      </p:sp>
      <p:sp>
        <p:nvSpPr>
          <p:cNvPr id="22" name="Text Placeholder 4"/>
          <p:cNvSpPr>
            <a:spLocks noGrp="1"/>
          </p:cNvSpPr>
          <p:nvPr>
            <p:ph type="body" sz="quarter" idx="24"/>
          </p:nvPr>
        </p:nvSpPr>
        <p:spPr>
          <a:xfrm>
            <a:off x="376238" y="5838825"/>
            <a:ext cx="4094163"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5640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7" y="2160592"/>
            <a:ext cx="7717349" cy="4310063"/>
          </a:xfrm>
          <a:prstGeom prst="round2SameRect">
            <a:avLst>
              <a:gd name="adj1" fmla="val 6208"/>
              <a:gd name="adj2" fmla="val 0"/>
            </a:avLst>
          </a:prstGeom>
        </p:spPr>
        <p:txBody>
          <a:bodyPr/>
          <a:lstStyle/>
          <a:p>
            <a:pPr lvl="0"/>
            <a:r>
              <a:rPr lang="en-US" noProof="0" dirty="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10 May, 2017</a:t>
            </a:fld>
            <a:endParaRPr lang="en-GB" dirty="0"/>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73298705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gradFill flip="none" rotWithShape="1">
            <a:gsLst>
              <a:gs pos="0">
                <a:schemeClr val="accent3">
                  <a:lumMod val="50000"/>
                </a:schemeClr>
              </a:gs>
              <a:gs pos="21000">
                <a:schemeClr val="accent3">
                  <a:lumMod val="75000"/>
                </a:schemeClr>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Franklin Gothic Book"/>
            </a:endParaRPr>
          </a:p>
        </p:txBody>
      </p:sp>
      <p:pic>
        <p:nvPicPr>
          <p:cNvPr id="55" name="Picture 54" descr="abstract-lines-v02.png"/>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4020950">
            <a:off x="-5358051" y="-3797386"/>
            <a:ext cx="20793546" cy="11195223"/>
          </a:xfrm>
          <a:prstGeom prst="rect">
            <a:avLst/>
          </a:prstGeom>
        </p:spPr>
      </p:pic>
      <p:pic>
        <p:nvPicPr>
          <p:cNvPr id="58" name="Picture 57" descr="abstract-lines-v02.png"/>
          <p:cNvPicPr>
            <a:picLocks noChangeAspect="1"/>
          </p:cNvPicPr>
          <p:nvPr userDrawn="1"/>
        </p:nvPicPr>
        <p:blipFill>
          <a:blip r:embed="rId3" cstate="email">
            <a:alphaModFix/>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4484465">
            <a:off x="-1182350" y="-4157749"/>
            <a:ext cx="20793546" cy="11195223"/>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70" name="Title 1"/>
          <p:cNvSpPr>
            <a:spLocks noGrp="1"/>
          </p:cNvSpPr>
          <p:nvPr>
            <p:ph type="title" hasCustomPrompt="1"/>
          </p:nvPr>
        </p:nvSpPr>
        <p:spPr>
          <a:xfrm>
            <a:off x="719134" y="5038266"/>
            <a:ext cx="6291266" cy="727534"/>
          </a:xfrm>
        </p:spPr>
        <p:txBody>
          <a:bodyPr anchor="b">
            <a:normAutofit/>
          </a:bodyPr>
          <a:lstStyle>
            <a:lvl1pPr>
              <a:defRPr sz="2800" baseline="0"/>
            </a:lvl1pPr>
          </a:lstStyle>
          <a:p>
            <a:r>
              <a:rPr lang="en-US" dirty="0"/>
              <a:t>Presentation title</a:t>
            </a:r>
          </a:p>
        </p:txBody>
      </p:sp>
      <p:sp>
        <p:nvSpPr>
          <p:cNvPr id="5" name="Text Placeholder 4"/>
          <p:cNvSpPr>
            <a:spLocks noGrp="1"/>
          </p:cNvSpPr>
          <p:nvPr>
            <p:ph type="body" sz="quarter" idx="10" hasCustomPrompt="1"/>
          </p:nvPr>
        </p:nvSpPr>
        <p:spPr>
          <a:xfrm>
            <a:off x="719138" y="587692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213641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fill="hold" nodeType="withEffect">
                                  <p:stCondLst>
                                    <p:cond delay="0"/>
                                  </p:stCondLst>
                                  <p:childTnLst>
                                    <p:animMotion origin="layout" path="M 0.07954 0.31567 C 0.08371 0.20782 0.08041 -0.12335 0.10542 -0.32978 C 0.13008 -0.53668 0.20337 -0.80074 0.22942 -0.92409 " pathEditMode="relative" rAng="0" ptsTypes="fsF">
                                      <p:cBhvr>
                                        <p:cTn id="6" dur="20000" fill="hold"/>
                                        <p:tgtEl>
                                          <p:spTgt spid="55"/>
                                        </p:tgtEl>
                                        <p:attrNameLst>
                                          <p:attrName>ppt_x</p:attrName>
                                          <p:attrName>ppt_y</p:attrName>
                                        </p:attrNameLst>
                                      </p:cBhvr>
                                      <p:rCtr x="7485" y="-62000"/>
                                    </p:animMotion>
                                  </p:childTnLst>
                                </p:cTn>
                              </p:par>
                              <p:par>
                                <p:cTn id="7" presetID="44" presetClass="path" presetSubtype="0" accel="50000" decel="50000" fill="hold" nodeType="withEffect">
                                  <p:stCondLst>
                                    <p:cond delay="0"/>
                                  </p:stCondLst>
                                  <p:childTnLst>
                                    <p:animMotion origin="layout" path="M 0.05382 0.81759 C 0.05711 0.70972 0.05451 0.37824 0.0743 0.17176 C 0.09427 -0.03496 0.15243 -0.29885 0.17309 -0.42246 " pathEditMode="relative" rAng="0" ptsTypes="fsF">
                                      <p:cBhvr>
                                        <p:cTn id="8" dur="20000" spd="-100000" fill="hold"/>
                                        <p:tgtEl>
                                          <p:spTgt spid="58"/>
                                        </p:tgtEl>
                                        <p:attrNameLst>
                                          <p:attrName>ppt_x</p:attrName>
                                          <p:attrName>ppt_y</p:attrName>
                                        </p:attrNameLst>
                                      </p:cBhvr>
                                      <p:rCtr x="5955" y="-62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5300"/>
                    </a14:imgEffect>
                    <a14:imgEffect>
                      <a14:saturation sat="66000"/>
                    </a14:imgEffect>
                  </a14:imgLayer>
                </a14:imgProps>
              </a:ext>
              <a:ext uri="{28A0092B-C50C-407E-A947-70E740481C1C}">
                <a14:useLocalDpi xmlns:a14="http://schemas.microsoft.com/office/drawing/2010/main" val="0"/>
              </a:ext>
            </a:extLst>
          </a:blip>
          <a:srcRect b="6435"/>
          <a:stretch/>
        </p:blipFill>
        <p:spPr>
          <a:xfrm flipH="1">
            <a:off x="-1589" y="1085850"/>
            <a:ext cx="9143999" cy="5400675"/>
          </a:xfrm>
          <a:prstGeom prst="rect">
            <a:avLst/>
          </a:prstGeom>
        </p:spPr>
      </p:pic>
      <p:sp>
        <p:nvSpPr>
          <p:cNvPr id="16" name="Title 1" descr="Ideally your title should fit on one line." title="Slide title"/>
          <p:cNvSpPr>
            <a:spLocks noGrp="1"/>
          </p:cNvSpPr>
          <p:nvPr>
            <p:ph type="title"/>
          </p:nvPr>
        </p:nvSpPr>
        <p:spPr>
          <a:xfrm>
            <a:off x="376238" y="-1"/>
            <a:ext cx="6973887" cy="1080000"/>
          </a:xfrm>
        </p:spPr>
        <p:txBody>
          <a:bodyPr/>
          <a:lstStyle/>
          <a:p>
            <a:r>
              <a:rPr lang="en-US" dirty="0"/>
              <a:t>Click to edit Master title style</a:t>
            </a:r>
            <a:endParaRPr lang="en-GB" dirty="0"/>
          </a:p>
        </p:txBody>
      </p:sp>
      <p:sp>
        <p:nvSpPr>
          <p:cNvPr id="19" name="Text Placeholder 3"/>
          <p:cNvSpPr>
            <a:spLocks noGrp="1"/>
          </p:cNvSpPr>
          <p:nvPr>
            <p:ph type="body" sz="quarter" idx="10"/>
          </p:nvPr>
        </p:nvSpPr>
        <p:spPr>
          <a:xfrm>
            <a:off x="0" y="1860550"/>
            <a:ext cx="6877050" cy="2647950"/>
          </a:xfrm>
          <a:solidFill>
            <a:srgbClr val="00539B">
              <a:alpha val="74902"/>
            </a:srgbClr>
          </a:solidFill>
        </p:spPr>
        <p:txBody>
          <a:bodyPr lIns="360000" tIns="144000" bIns="72000">
            <a:normAutofit/>
          </a:bodyPr>
          <a:lstStyle>
            <a:lvl1pPr>
              <a:spcAft>
                <a:spcPts val="600"/>
              </a:spcAft>
              <a:defRPr sz="2000" b="0">
                <a:solidFill>
                  <a:schemeClr val="bg1"/>
                </a:solidFill>
              </a:defRPr>
            </a:lvl1pPr>
            <a:lvl2pPr marL="0" indent="0">
              <a:spcAft>
                <a:spcPts val="600"/>
              </a:spcAft>
              <a:buFontTx/>
              <a:buNone/>
              <a:defRPr sz="2000">
                <a:solidFill>
                  <a:schemeClr val="bg1"/>
                </a:solidFill>
              </a:defRPr>
            </a:lvl2pPr>
            <a:lvl3pPr>
              <a:spcAft>
                <a:spcPts val="600"/>
              </a:spcAft>
              <a:defRPr sz="2000">
                <a:solidFill>
                  <a:schemeClr val="bg1"/>
                </a:solidFill>
              </a:defRPr>
            </a:lvl3pPr>
            <a:lvl4pPr>
              <a:spcAft>
                <a:spcPts val="600"/>
              </a:spcAft>
              <a:defRPr sz="2000">
                <a:solidFill>
                  <a:schemeClr val="bg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7420891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new Content slide 2">
    <p:spTree>
      <p:nvGrpSpPr>
        <p:cNvPr id="1" name=""/>
        <p:cNvGrpSpPr/>
        <p:nvPr/>
      </p:nvGrpSpPr>
      <p:grpSpPr>
        <a:xfrm>
          <a:off x="0" y="0"/>
          <a:ext cx="0" cy="0"/>
          <a:chOff x="0" y="0"/>
          <a:chExt cx="0" cy="0"/>
        </a:xfrm>
      </p:grpSpPr>
      <p:sp>
        <p:nvSpPr>
          <p:cNvPr id="16" name="Title 1" descr="Ideally your title should fit on one line." title="Slide title"/>
          <p:cNvSpPr>
            <a:spLocks noGrp="1"/>
          </p:cNvSpPr>
          <p:nvPr>
            <p:ph type="title"/>
          </p:nvPr>
        </p:nvSpPr>
        <p:spPr>
          <a:xfrm>
            <a:off x="376238" y="-1"/>
            <a:ext cx="6973887" cy="1080000"/>
          </a:xfrm>
        </p:spPr>
        <p:txBody>
          <a:bodyPr/>
          <a:lstStyle/>
          <a:p>
            <a:r>
              <a:rPr lang="en-US" dirty="0"/>
              <a:t>Click to edit Master title style</a:t>
            </a:r>
            <a:endParaRPr lang="en-GB" dirty="0"/>
          </a:p>
        </p:txBody>
      </p:sp>
      <p:sp>
        <p:nvSpPr>
          <p:cNvPr id="19" name="Text Placeholder 3"/>
          <p:cNvSpPr>
            <a:spLocks noGrp="1"/>
          </p:cNvSpPr>
          <p:nvPr>
            <p:ph type="body" sz="quarter" idx="10"/>
          </p:nvPr>
        </p:nvSpPr>
        <p:spPr>
          <a:xfrm>
            <a:off x="0" y="1860550"/>
            <a:ext cx="6877050" cy="2647950"/>
          </a:xfrm>
          <a:solidFill>
            <a:srgbClr val="00539B">
              <a:alpha val="74902"/>
            </a:srgbClr>
          </a:solidFill>
        </p:spPr>
        <p:txBody>
          <a:bodyPr lIns="360000" tIns="144000" bIns="72000">
            <a:normAutofit/>
          </a:bodyPr>
          <a:lstStyle>
            <a:lvl1pPr>
              <a:spcAft>
                <a:spcPts val="600"/>
              </a:spcAft>
              <a:defRPr sz="2000" b="0">
                <a:solidFill>
                  <a:schemeClr val="bg1"/>
                </a:solidFill>
              </a:defRPr>
            </a:lvl1pPr>
            <a:lvl2pPr marL="0" indent="0">
              <a:spcAft>
                <a:spcPts val="600"/>
              </a:spcAft>
              <a:buFontTx/>
              <a:buNone/>
              <a:defRPr sz="2000">
                <a:solidFill>
                  <a:schemeClr val="bg1"/>
                </a:solidFill>
              </a:defRPr>
            </a:lvl2pPr>
            <a:lvl3pPr>
              <a:spcAft>
                <a:spcPts val="600"/>
              </a:spcAft>
              <a:defRPr sz="2000">
                <a:solidFill>
                  <a:schemeClr val="bg1"/>
                </a:solidFill>
              </a:defRPr>
            </a:lvl3pPr>
            <a:lvl4pPr>
              <a:spcAft>
                <a:spcPts val="600"/>
              </a:spcAft>
              <a:defRPr sz="2000">
                <a:solidFill>
                  <a:schemeClr val="bg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Picture Placeholder 2"/>
          <p:cNvSpPr>
            <a:spLocks noGrp="1"/>
          </p:cNvSpPr>
          <p:nvPr>
            <p:ph type="pic" sz="quarter" idx="11"/>
          </p:nvPr>
        </p:nvSpPr>
        <p:spPr>
          <a:xfrm>
            <a:off x="0" y="1092200"/>
            <a:ext cx="9142413" cy="5383213"/>
          </a:xfrm>
          <a:noFill/>
          <a:ln>
            <a:noFill/>
          </a:ln>
        </p:spPr>
        <p:txBody>
          <a:bodyPr/>
          <a:lstStyle/>
          <a:p>
            <a:endParaRPr lang="en-GB"/>
          </a:p>
        </p:txBody>
      </p:sp>
    </p:spTree>
    <p:extLst>
      <p:ext uri="{BB962C8B-B14F-4D97-AF65-F5344CB8AC3E}">
        <p14:creationId xmlns:p14="http://schemas.microsoft.com/office/powerpoint/2010/main" val="113669286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3_Content slid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1092200"/>
            <a:ext cx="9142413" cy="5383213"/>
          </a:xfrm>
          <a:noFill/>
          <a:ln>
            <a:noFill/>
          </a:ln>
        </p:spPr>
        <p:txBody>
          <a:bodyPr/>
          <a:lstStyle/>
          <a:p>
            <a:endParaRPr lang="en-GB"/>
          </a:p>
        </p:txBody>
      </p:sp>
      <p:sp>
        <p:nvSpPr>
          <p:cNvPr id="15" name="Text Placeholder 3"/>
          <p:cNvSpPr>
            <a:spLocks noGrp="1"/>
          </p:cNvSpPr>
          <p:nvPr>
            <p:ph type="body" sz="quarter" idx="10"/>
          </p:nvPr>
        </p:nvSpPr>
        <p:spPr>
          <a:xfrm>
            <a:off x="0" y="1860550"/>
            <a:ext cx="6877050" cy="2647950"/>
          </a:xfrm>
          <a:solidFill>
            <a:srgbClr val="00539B">
              <a:alpha val="74902"/>
            </a:srgbClr>
          </a:solidFill>
        </p:spPr>
        <p:txBody>
          <a:bodyPr lIns="360000" tIns="144000" bIns="72000">
            <a:normAutofit/>
          </a:bodyPr>
          <a:lstStyle>
            <a:lvl1pPr>
              <a:spcAft>
                <a:spcPts val="600"/>
              </a:spcAft>
              <a:defRPr sz="2000" b="0">
                <a:solidFill>
                  <a:schemeClr val="bg1"/>
                </a:solidFill>
              </a:defRPr>
            </a:lvl1pPr>
            <a:lvl2pPr marL="0" indent="0">
              <a:spcAft>
                <a:spcPts val="600"/>
              </a:spcAft>
              <a:buFontTx/>
              <a:buNone/>
              <a:defRPr sz="2000">
                <a:solidFill>
                  <a:schemeClr val="bg1"/>
                </a:solidFill>
              </a:defRPr>
            </a:lvl2pPr>
            <a:lvl3pPr>
              <a:spcAft>
                <a:spcPts val="600"/>
              </a:spcAft>
              <a:defRPr sz="2000">
                <a:solidFill>
                  <a:schemeClr val="bg1"/>
                </a:solidFill>
              </a:defRPr>
            </a:lvl3pPr>
            <a:lvl4pPr>
              <a:spcAft>
                <a:spcPts val="600"/>
              </a:spcAft>
              <a:defRPr sz="2000">
                <a:solidFill>
                  <a:schemeClr val="bg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Title 1" descr="Ideally your title should fit on one line." title="Slide title"/>
          <p:cNvSpPr>
            <a:spLocks noGrp="1"/>
          </p:cNvSpPr>
          <p:nvPr>
            <p:ph type="title"/>
          </p:nvPr>
        </p:nvSpPr>
        <p:spPr>
          <a:xfrm>
            <a:off x="376238" y="-1"/>
            <a:ext cx="6973887" cy="10800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262661066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b="11966"/>
          <a:stretch/>
        </p:blipFill>
        <p:spPr>
          <a:xfrm flipH="1">
            <a:off x="0" y="1086438"/>
            <a:ext cx="9144000" cy="5395414"/>
          </a:xfrm>
          <a:prstGeom prst="rect">
            <a:avLst/>
          </a:prstGeom>
        </p:spPr>
      </p:pic>
      <p:sp>
        <p:nvSpPr>
          <p:cNvPr id="14" name="Rectangle 13"/>
          <p:cNvSpPr/>
          <p:nvPr userDrawn="1"/>
        </p:nvSpPr>
        <p:spPr>
          <a:xfrm>
            <a:off x="0" y="1867473"/>
            <a:ext cx="6877050" cy="264795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5" name="Text Placeholder 3"/>
          <p:cNvSpPr>
            <a:spLocks noGrp="1"/>
          </p:cNvSpPr>
          <p:nvPr>
            <p:ph type="body" sz="quarter" idx="10"/>
          </p:nvPr>
        </p:nvSpPr>
        <p:spPr>
          <a:xfrm>
            <a:off x="376238" y="2058988"/>
            <a:ext cx="6234113" cy="2398713"/>
          </a:xfrm>
        </p:spPr>
        <p:txBody>
          <a:bodyPr/>
          <a:lstStyle>
            <a:lvl1pPr>
              <a:spcAft>
                <a:spcPts val="600"/>
              </a:spcAft>
              <a:defRPr sz="4000" b="1">
                <a:solidFill>
                  <a:schemeClr val="bg1"/>
                </a:solidFill>
              </a:defRPr>
            </a:lvl1pPr>
            <a:lvl2pPr marL="0" indent="0">
              <a:spcAft>
                <a:spcPts val="600"/>
              </a:spcAft>
              <a:buFontTx/>
              <a:buNone/>
              <a:defRPr sz="4000">
                <a:solidFill>
                  <a:schemeClr val="bg1"/>
                </a:solidFill>
              </a:defRPr>
            </a:lvl2pPr>
            <a:lvl3pPr>
              <a:spcAft>
                <a:spcPts val="600"/>
              </a:spcAft>
              <a:defRPr sz="4000">
                <a:solidFill>
                  <a:schemeClr val="bg1"/>
                </a:solidFill>
              </a:defRPr>
            </a:lvl3pPr>
            <a:lvl4pPr>
              <a:spcAft>
                <a:spcPts val="600"/>
              </a:spcAft>
              <a:defRPr sz="4000">
                <a:solidFill>
                  <a:schemeClr val="bg1"/>
                </a:solidFill>
              </a:defRPr>
            </a:lvl4pPr>
          </a:lstStyle>
          <a:p>
            <a:pPr lvl="0"/>
            <a:r>
              <a:rPr lang="en-US" dirty="0"/>
              <a:t>Click to edit Master text styles</a:t>
            </a:r>
          </a:p>
        </p:txBody>
      </p:sp>
    </p:spTree>
    <p:extLst>
      <p:ext uri="{BB962C8B-B14F-4D97-AF65-F5344CB8AC3E}">
        <p14:creationId xmlns:p14="http://schemas.microsoft.com/office/powerpoint/2010/main" val="94977877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2_Content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1092530"/>
            <a:ext cx="9144000" cy="5382883"/>
          </a:xfrm>
          <a:prstGeom prst="rect">
            <a:avLst/>
          </a:prstGeom>
        </p:spPr>
      </p:pic>
      <p:sp>
        <p:nvSpPr>
          <p:cNvPr id="14" name="Rectangle 13"/>
          <p:cNvSpPr/>
          <p:nvPr userDrawn="1"/>
        </p:nvSpPr>
        <p:spPr>
          <a:xfrm>
            <a:off x="0" y="1860550"/>
            <a:ext cx="6877050" cy="264795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5" name="Text Placeholder 3"/>
          <p:cNvSpPr>
            <a:spLocks noGrp="1"/>
          </p:cNvSpPr>
          <p:nvPr>
            <p:ph type="body" sz="quarter" idx="10"/>
          </p:nvPr>
        </p:nvSpPr>
        <p:spPr>
          <a:xfrm>
            <a:off x="376238" y="2058988"/>
            <a:ext cx="6234113" cy="2292675"/>
          </a:xfrm>
        </p:spPr>
        <p:txBody>
          <a:bodyPr/>
          <a:lstStyle>
            <a:lvl1pPr>
              <a:spcAft>
                <a:spcPts val="600"/>
              </a:spcAft>
              <a:defRPr sz="4000" b="1">
                <a:solidFill>
                  <a:schemeClr val="bg1"/>
                </a:solidFill>
              </a:defRPr>
            </a:lvl1pPr>
            <a:lvl2pPr marL="0" indent="0">
              <a:spcAft>
                <a:spcPts val="600"/>
              </a:spcAft>
              <a:buFontTx/>
              <a:buNone/>
              <a:defRPr sz="2000">
                <a:solidFill>
                  <a:schemeClr val="bg1"/>
                </a:solidFill>
              </a:defRPr>
            </a:lvl2pPr>
            <a:lvl3pPr>
              <a:spcAft>
                <a:spcPts val="600"/>
              </a:spcAft>
              <a:defRPr sz="2000">
                <a:solidFill>
                  <a:schemeClr val="bg1"/>
                </a:solidFill>
              </a:defRPr>
            </a:lvl3pPr>
            <a:lvl4pPr>
              <a:spcAft>
                <a:spcPts val="600"/>
              </a:spcAft>
              <a:defRPr sz="2000">
                <a:solidFill>
                  <a:schemeClr val="bg1"/>
                </a:solidFill>
              </a:defRPr>
            </a:lvl4pPr>
          </a:lstStyle>
          <a:p>
            <a:pPr lvl="0"/>
            <a:r>
              <a:rPr lang="en-US" dirty="0"/>
              <a:t>Click to edit Master text styles</a:t>
            </a:r>
          </a:p>
        </p:txBody>
      </p:sp>
    </p:spTree>
    <p:extLst>
      <p:ext uri="{BB962C8B-B14F-4D97-AF65-F5344CB8AC3E}">
        <p14:creationId xmlns:p14="http://schemas.microsoft.com/office/powerpoint/2010/main" val="311425363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NEW Case study master">
    <p:spTree>
      <p:nvGrpSpPr>
        <p:cNvPr id="1" name=""/>
        <p:cNvGrpSpPr/>
        <p:nvPr/>
      </p:nvGrpSpPr>
      <p:grpSpPr>
        <a:xfrm>
          <a:off x="0" y="0"/>
          <a:ext cx="0" cy="0"/>
          <a:chOff x="0" y="0"/>
          <a:chExt cx="0" cy="0"/>
        </a:xfrm>
      </p:grpSpPr>
      <p:cxnSp>
        <p:nvCxnSpPr>
          <p:cNvPr id="58" name="Straight Connector 57"/>
          <p:cNvCxnSpPr/>
          <p:nvPr userDrawn="1"/>
        </p:nvCxnSpPr>
        <p:spPr bwMode="auto">
          <a:xfrm>
            <a:off x="-3175"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 name="Picture Placeholder 4"/>
          <p:cNvSpPr>
            <a:spLocks noGrp="1"/>
          </p:cNvSpPr>
          <p:nvPr>
            <p:ph type="pic" sz="quarter" idx="25"/>
          </p:nvPr>
        </p:nvSpPr>
        <p:spPr>
          <a:xfrm>
            <a:off x="-3175" y="1085850"/>
            <a:ext cx="9144000" cy="5391150"/>
          </a:xfrm>
        </p:spPr>
        <p:txBody>
          <a:bodyPr>
            <a:normAutofit/>
          </a:bodyPr>
          <a:lstStyle/>
          <a:p>
            <a:endParaRPr lang="en-GB"/>
          </a:p>
        </p:txBody>
      </p:sp>
      <p:sp>
        <p:nvSpPr>
          <p:cNvPr id="9" name="Content Placeholder 8"/>
          <p:cNvSpPr>
            <a:spLocks noGrp="1"/>
          </p:cNvSpPr>
          <p:nvPr>
            <p:ph sz="quarter" idx="28" hasCustomPrompt="1"/>
          </p:nvPr>
        </p:nvSpPr>
        <p:spPr>
          <a:xfrm>
            <a:off x="431800" y="2066925"/>
            <a:ext cx="8397875" cy="4095750"/>
          </a:xfrm>
          <a:solidFill>
            <a:srgbClr val="FFFFFF">
              <a:alpha val="85098"/>
            </a:srgbClr>
          </a:solidFill>
          <a:ln>
            <a:solidFill>
              <a:schemeClr val="tx2">
                <a:lumMod val="50000"/>
              </a:schemeClr>
            </a:solidFill>
          </a:ln>
        </p:spPr>
        <p:txBody>
          <a:bodyPr/>
          <a:lstStyle>
            <a:lvl5pPr>
              <a:defRPr>
                <a:solidFill>
                  <a:schemeClr val="bg1">
                    <a:lumMod val="95000"/>
                  </a:schemeClr>
                </a:solidFill>
              </a:defRPr>
            </a:lvl5pPr>
          </a:lstStyle>
          <a:p>
            <a:pPr lvl="4"/>
            <a:r>
              <a:rPr lang="en-GB" dirty="0"/>
              <a:t>.</a:t>
            </a:r>
          </a:p>
        </p:txBody>
      </p:sp>
      <p:sp>
        <p:nvSpPr>
          <p:cNvPr id="2" name="Title 1"/>
          <p:cNvSpPr>
            <a:spLocks noGrp="1"/>
          </p:cNvSpPr>
          <p:nvPr>
            <p:ph type="title"/>
          </p:nvPr>
        </p:nvSpPr>
        <p:spPr>
          <a:xfrm>
            <a:off x="376238" y="0"/>
            <a:ext cx="6973887" cy="1079500"/>
          </a:xfrm>
        </p:spPr>
        <p:txBody>
          <a:bodyPr>
            <a:normAutofit/>
          </a:bodyPr>
          <a:lstStyle>
            <a:lvl1pPr>
              <a:defRPr sz="2600" b="1">
                <a:latin typeface="Franklin Gothic Book" panose="020B0503020102020204" pitchFamily="34" charset="0"/>
              </a:defRPr>
            </a:lvl1pPr>
          </a:lstStyle>
          <a:p>
            <a:r>
              <a:rPr lang="en-GB" dirty="0"/>
              <a:t>Click to edit Master title style</a:t>
            </a:r>
            <a:endParaRPr lang="en-US" dirty="0"/>
          </a:p>
        </p:txBody>
      </p:sp>
      <p:sp>
        <p:nvSpPr>
          <p:cNvPr id="59" name="Date Placeholder 2"/>
          <p:cNvSpPr>
            <a:spLocks noGrp="1"/>
          </p:cNvSpPr>
          <p:nvPr>
            <p:ph type="dt" sz="half" idx="19"/>
          </p:nvPr>
        </p:nvSpPr>
        <p:spPr/>
        <p:txBody>
          <a:bodyPr/>
          <a:lstStyle>
            <a:lvl1pPr>
              <a:defRPr/>
            </a:lvl1pPr>
          </a:lstStyle>
          <a:p>
            <a:pPr>
              <a:defRPr/>
            </a:pPr>
            <a:fld id="{BD8F3993-6216-4D17-BE74-AA1F1B422795}" type="datetime3">
              <a:rPr lang="en-GB" smtClean="0">
                <a:solidFill>
                  <a:srgbClr val="00539B"/>
                </a:solidFill>
              </a:rPr>
              <a:pPr>
                <a:defRPr/>
              </a:pPr>
              <a:t>10 May, 2017</a:t>
            </a:fld>
            <a:endParaRPr lang="en-GB" dirty="0">
              <a:solidFill>
                <a:srgbClr val="00539B"/>
              </a:solidFill>
            </a:endParaRPr>
          </a:p>
        </p:txBody>
      </p:sp>
      <p:sp>
        <p:nvSpPr>
          <p:cNvPr id="60" name="Footer Placeholder 3"/>
          <p:cNvSpPr>
            <a:spLocks noGrp="1"/>
          </p:cNvSpPr>
          <p:nvPr>
            <p:ph type="ftr" sz="quarter" idx="20"/>
            <p:custDataLst>
              <p:tags r:id="rId1"/>
            </p:custDataLst>
          </p:nvPr>
        </p:nvSpPr>
        <p:spPr>
          <a:xfrm>
            <a:off x="0" y="6480000"/>
            <a:ext cx="9144000" cy="378000"/>
          </a:xfrm>
        </p:spPr>
        <p:txBody>
          <a:bodyPr/>
          <a:lstStyle>
            <a:lvl1pPr>
              <a:defRPr lang="en-GB" sz="900" b="1" i="0" u="none">
                <a:solidFill>
                  <a:srgbClr val="0000FF"/>
                </a:solidFill>
                <a:latin typeface="Arial"/>
              </a:defRPr>
            </a:lvl1pPr>
          </a:lstStyle>
          <a:p>
            <a:pPr>
              <a:defRPr/>
            </a:pPr>
            <a:endParaRPr>
              <a:solidFill>
                <a:srgbClr val="000000"/>
              </a:solidFill>
            </a:endParaRPr>
          </a:p>
        </p:txBody>
      </p:sp>
      <p:sp>
        <p:nvSpPr>
          <p:cNvPr id="62" name="Slide Number Placeholder 4"/>
          <p:cNvSpPr>
            <a:spLocks noGrp="1"/>
          </p:cNvSpPr>
          <p:nvPr>
            <p:ph type="sldNum" sz="quarter" idx="21"/>
          </p:nvPr>
        </p:nvSpPr>
        <p:spPr>
          <a:xfrm>
            <a:off x="8278813" y="6480175"/>
            <a:ext cx="360362" cy="377825"/>
          </a:xfrm>
        </p:spPr>
        <p:txBody>
          <a:bodyPr/>
          <a:lstStyle>
            <a:lvl1pPr>
              <a:defRPr/>
            </a:lvl1pPr>
          </a:lstStyle>
          <a:p>
            <a:pPr>
              <a:defRPr/>
            </a:pPr>
            <a:fld id="{610D1BB7-02E1-4FDC-BFA2-03D69CCB4700}" type="slidenum">
              <a:rPr lang="en-GB">
                <a:solidFill>
                  <a:srgbClr val="00539B"/>
                </a:solidFill>
              </a:rPr>
              <a:pPr>
                <a:defRPr/>
              </a:pPr>
              <a:t>‹#›</a:t>
            </a:fld>
            <a:endParaRPr lang="en-GB">
              <a:solidFill>
                <a:srgbClr val="00539B"/>
              </a:solidFill>
            </a:endParaRPr>
          </a:p>
        </p:txBody>
      </p:sp>
      <p:sp>
        <p:nvSpPr>
          <p:cNvPr id="7" name="Text Placeholder 6"/>
          <p:cNvSpPr>
            <a:spLocks noGrp="1"/>
          </p:cNvSpPr>
          <p:nvPr>
            <p:ph type="body" sz="quarter" idx="27"/>
          </p:nvPr>
        </p:nvSpPr>
        <p:spPr>
          <a:xfrm rot="5400000">
            <a:off x="-967173" y="2199198"/>
            <a:ext cx="2217045" cy="330074"/>
          </a:xfrm>
          <a:solidFill>
            <a:srgbClr val="00539B">
              <a:alpha val="80000"/>
            </a:srgbClr>
          </a:solidFill>
          <a:ln>
            <a:noFill/>
          </a:ln>
        </p:spPr>
        <p:txBody>
          <a:bodyPr wrap="square" lIns="72000" tIns="72000" bIns="72000" rtlCol="0" anchor="ctr" anchorCtr="0">
            <a:spAutoFit/>
          </a:bodyPr>
          <a:lstStyle>
            <a:lvl1pPr>
              <a:defRPr lang="en-US" sz="1200" dirty="0" smtClean="0">
                <a:solidFill>
                  <a:schemeClr val="bg1"/>
                </a:solidFill>
                <a:latin typeface="Franklin Gothic Book" panose="020B0503020102020204" pitchFamily="34" charset="0"/>
                <a:cs typeface="+mn-cs"/>
              </a:defRPr>
            </a:lvl1pPr>
            <a:lvl2pPr>
              <a:defRPr lang="en-US" sz="1000" dirty="0" smtClean="0">
                <a:solidFill>
                  <a:schemeClr val="bg1"/>
                </a:solidFill>
                <a:latin typeface="Arial" pitchFamily="34" charset="0"/>
                <a:ea typeface="ＭＳ Ｐゴシック" pitchFamily="34" charset="-128"/>
                <a:cs typeface="+mn-cs"/>
              </a:defRPr>
            </a:lvl2pPr>
            <a:lvl3pPr>
              <a:defRPr lang="en-US" sz="1000" dirty="0" smtClean="0">
                <a:solidFill>
                  <a:schemeClr val="bg1"/>
                </a:solidFill>
                <a:latin typeface="Arial" pitchFamily="34" charset="0"/>
                <a:ea typeface="ＭＳ Ｐゴシック" pitchFamily="34" charset="-128"/>
                <a:cs typeface="+mn-cs"/>
              </a:defRPr>
            </a:lvl3pPr>
            <a:lvl4pPr>
              <a:defRPr lang="en-US" sz="1000" dirty="0" smtClean="0">
                <a:solidFill>
                  <a:schemeClr val="bg1"/>
                </a:solidFill>
                <a:latin typeface="Arial" pitchFamily="34" charset="0"/>
                <a:ea typeface="ＭＳ Ｐゴシック" pitchFamily="34" charset="-128"/>
                <a:cs typeface="+mn-cs"/>
              </a:defRPr>
            </a:lvl4pPr>
            <a:lvl5pPr>
              <a:defRPr lang="en-GB" sz="1000" dirty="0">
                <a:solidFill>
                  <a:schemeClr val="bg1"/>
                </a:solidFill>
                <a:ea typeface="ＭＳ Ｐゴシック" pitchFamily="34" charset="-128"/>
                <a:cs typeface="+mn-cs"/>
              </a:defRPr>
            </a:lvl5pPr>
          </a:lstStyle>
          <a:p>
            <a:pPr lvl="0" algn="ctr">
              <a:spcAft>
                <a:spcPct val="0"/>
              </a:spcAft>
            </a:pPr>
            <a:r>
              <a:rPr lang="en-US" dirty="0"/>
              <a:t>Click to edit Master text styles</a:t>
            </a:r>
          </a:p>
        </p:txBody>
      </p:sp>
      <p:sp>
        <p:nvSpPr>
          <p:cNvPr id="6" name="Content Placeholder 5"/>
          <p:cNvSpPr>
            <a:spLocks noGrp="1"/>
          </p:cNvSpPr>
          <p:nvPr>
            <p:ph sz="quarter" idx="26"/>
          </p:nvPr>
        </p:nvSpPr>
        <p:spPr>
          <a:xfrm>
            <a:off x="592138" y="2305051"/>
            <a:ext cx="3808412" cy="3752850"/>
          </a:xfrm>
        </p:spPr>
        <p:txBody>
          <a:bodyPr>
            <a:normAutofit/>
          </a:bodyPr>
          <a:lstStyle>
            <a:lvl1pPr marL="0" indent="0">
              <a:spcBef>
                <a:spcPts val="600"/>
              </a:spcBef>
              <a:spcAft>
                <a:spcPts val="600"/>
              </a:spcAft>
              <a:defRPr sz="1100" b="1">
                <a:solidFill>
                  <a:schemeClr val="accent1"/>
                </a:solidFill>
              </a:defRPr>
            </a:lvl1pPr>
            <a:lvl2pPr marL="0" indent="0">
              <a:spcAft>
                <a:spcPts val="0"/>
              </a:spcAft>
              <a:buNone/>
              <a:defRPr sz="1000">
                <a:solidFill>
                  <a:schemeClr val="tx1"/>
                </a:solidFill>
              </a:defRPr>
            </a:lvl2pPr>
          </a:lstStyle>
          <a:p>
            <a:pPr lvl="0"/>
            <a:r>
              <a:rPr lang="en-US" dirty="0"/>
              <a:t>Click to edit Master text styles</a:t>
            </a:r>
          </a:p>
          <a:p>
            <a:pPr lvl="1"/>
            <a:r>
              <a:rPr lang="en-US" dirty="0"/>
              <a:t>Click to edit text</a:t>
            </a:r>
          </a:p>
        </p:txBody>
      </p:sp>
      <p:sp>
        <p:nvSpPr>
          <p:cNvPr id="11" name="Picture Placeholder 10"/>
          <p:cNvSpPr>
            <a:spLocks noGrp="1"/>
          </p:cNvSpPr>
          <p:nvPr>
            <p:ph type="pic" sz="quarter" idx="30"/>
          </p:nvPr>
        </p:nvSpPr>
        <p:spPr>
          <a:xfrm>
            <a:off x="4587875" y="2305050"/>
            <a:ext cx="4089400" cy="2374900"/>
          </a:xfrm>
        </p:spPr>
        <p:txBody>
          <a:bodyPr>
            <a:normAutofit/>
          </a:bodyPr>
          <a:lstStyle/>
          <a:p>
            <a:endParaRPr lang="en-GB"/>
          </a:p>
        </p:txBody>
      </p:sp>
      <p:sp>
        <p:nvSpPr>
          <p:cNvPr id="24" name="Text Placeholder 6"/>
          <p:cNvSpPr>
            <a:spLocks noGrp="1"/>
          </p:cNvSpPr>
          <p:nvPr>
            <p:ph type="body" sz="quarter" idx="32" hasCustomPrompt="1"/>
          </p:nvPr>
        </p:nvSpPr>
        <p:spPr>
          <a:xfrm>
            <a:off x="431800" y="1255712"/>
            <a:ext cx="1363949" cy="699404"/>
          </a:xfrm>
          <a:solidFill>
            <a:srgbClr val="00539B">
              <a:alpha val="80000"/>
            </a:srgbClr>
          </a:solidFill>
          <a:ln>
            <a:noFill/>
          </a:ln>
        </p:spPr>
        <p:txBody>
          <a:bodyPr wrap="square" lIns="72000" tIns="72000" bIns="72000" rtlCol="0" anchor="ctr" anchorCtr="0">
            <a:spAutoFit/>
          </a:bodyPr>
          <a:lstStyle>
            <a:lvl1pPr>
              <a:defRPr lang="en-US" sz="1200" dirty="0" smtClean="0">
                <a:solidFill>
                  <a:schemeClr val="accent1"/>
                </a:solidFill>
                <a:latin typeface="Franklin Gothic Book" panose="020B0503020102020204" pitchFamily="34" charset="0"/>
                <a:cs typeface="+mn-cs"/>
              </a:defRPr>
            </a:lvl1pPr>
            <a:lvl2pPr>
              <a:defRPr lang="en-US" sz="1000" dirty="0" smtClean="0">
                <a:solidFill>
                  <a:schemeClr val="bg1"/>
                </a:solidFill>
                <a:latin typeface="Arial" pitchFamily="34" charset="0"/>
                <a:ea typeface="ＭＳ Ｐゴシック" pitchFamily="34" charset="-128"/>
                <a:cs typeface="+mn-cs"/>
              </a:defRPr>
            </a:lvl2pPr>
            <a:lvl3pPr>
              <a:defRPr lang="en-US" sz="1000" dirty="0" smtClean="0">
                <a:solidFill>
                  <a:schemeClr val="bg1"/>
                </a:solidFill>
                <a:latin typeface="Arial" pitchFamily="34" charset="0"/>
                <a:ea typeface="ＭＳ Ｐゴシック" pitchFamily="34" charset="-128"/>
                <a:cs typeface="+mn-cs"/>
              </a:defRPr>
            </a:lvl3pPr>
            <a:lvl4pPr>
              <a:defRPr lang="en-US" sz="1000" dirty="0" smtClean="0">
                <a:solidFill>
                  <a:schemeClr val="bg1"/>
                </a:solidFill>
                <a:latin typeface="Arial" pitchFamily="34" charset="0"/>
                <a:ea typeface="ＭＳ Ｐゴシック" pitchFamily="34" charset="-128"/>
                <a:cs typeface="+mn-cs"/>
              </a:defRPr>
            </a:lvl4pPr>
            <a:lvl5pPr>
              <a:defRPr lang="en-GB" sz="1000" dirty="0">
                <a:solidFill>
                  <a:schemeClr val="bg1"/>
                </a:solidFill>
                <a:ea typeface="ＭＳ Ｐゴシック" pitchFamily="34" charset="-128"/>
                <a:cs typeface="+mn-cs"/>
              </a:defRPr>
            </a:lvl5pPr>
          </a:lstStyle>
          <a:p>
            <a:pPr lvl="0" algn="ctr">
              <a:spcAft>
                <a:spcPct val="0"/>
              </a:spcAft>
            </a:pPr>
            <a:r>
              <a:rPr lang="en-US" dirty="0"/>
              <a:t>.</a:t>
            </a:r>
          </a:p>
          <a:p>
            <a:pPr lvl="0" algn="ctr">
              <a:spcAft>
                <a:spcPct val="0"/>
              </a:spcAft>
            </a:pPr>
            <a:endParaRPr lang="en-US" dirty="0"/>
          </a:p>
          <a:p>
            <a:pPr lvl="0" algn="ctr">
              <a:spcAft>
                <a:spcPct val="0"/>
              </a:spcAft>
            </a:pPr>
            <a:endParaRPr lang="en-US" dirty="0"/>
          </a:p>
        </p:txBody>
      </p:sp>
    </p:spTree>
    <p:extLst>
      <p:ext uri="{BB962C8B-B14F-4D97-AF65-F5344CB8AC3E}">
        <p14:creationId xmlns:p14="http://schemas.microsoft.com/office/powerpoint/2010/main" val="102382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539B"/>
              </a:solidFill>
            </a:endParaRPr>
          </a:p>
        </p:txBody>
      </p:sp>
    </p:spTree>
    <p:extLst>
      <p:ext uri="{BB962C8B-B14F-4D97-AF65-F5344CB8AC3E}">
        <p14:creationId xmlns:p14="http://schemas.microsoft.com/office/powerpoint/2010/main" val="81380710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3_NEW 2 column layout with icons">
    <p:spTree>
      <p:nvGrpSpPr>
        <p:cNvPr id="1" name=""/>
        <p:cNvGrpSpPr/>
        <p:nvPr/>
      </p:nvGrpSpPr>
      <p:grpSpPr>
        <a:xfrm>
          <a:off x="0" y="0"/>
          <a:ext cx="0" cy="0"/>
          <a:chOff x="0" y="0"/>
          <a:chExt cx="0" cy="0"/>
        </a:xfrm>
      </p:grpSpPr>
      <p:sp>
        <p:nvSpPr>
          <p:cNvPr id="2" name="Title 1"/>
          <p:cNvSpPr>
            <a:spLocks noGrp="1"/>
          </p:cNvSpPr>
          <p:nvPr>
            <p:ph type="title"/>
          </p:nvPr>
        </p:nvSpPr>
        <p:spPr>
          <a:xfrm>
            <a:off x="376238" y="0"/>
            <a:ext cx="696099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1443210" y="2058988"/>
            <a:ext cx="3127991" cy="4042529"/>
          </a:xfrm>
        </p:spPr>
        <p:txBody>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3" name="Text Placeholder 4"/>
          <p:cNvSpPr>
            <a:spLocks noGrp="1"/>
          </p:cNvSpPr>
          <p:nvPr>
            <p:ph type="body" sz="quarter" idx="15" hasCustomPrompt="1"/>
          </p:nvPr>
        </p:nvSpPr>
        <p:spPr>
          <a:xfrm>
            <a:off x="5649913" y="2058988"/>
            <a:ext cx="3173798" cy="4042529"/>
          </a:xfrm>
        </p:spPr>
        <p:txBody>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Picture Placeholder 3"/>
          <p:cNvSpPr>
            <a:spLocks noGrp="1"/>
          </p:cNvSpPr>
          <p:nvPr>
            <p:ph type="pic" sz="quarter" idx="13"/>
          </p:nvPr>
        </p:nvSpPr>
        <p:spPr>
          <a:xfrm>
            <a:off x="376238" y="2058988"/>
            <a:ext cx="904549" cy="904549"/>
          </a:xfrm>
        </p:spPr>
        <p:txBody>
          <a:bodyPr/>
          <a:lstStyle/>
          <a:p>
            <a:endParaRPr lang="en-GB"/>
          </a:p>
        </p:txBody>
      </p:sp>
      <p:sp>
        <p:nvSpPr>
          <p:cNvPr id="26" name="Picture Placeholder 3"/>
          <p:cNvSpPr>
            <a:spLocks noGrp="1"/>
          </p:cNvSpPr>
          <p:nvPr>
            <p:ph type="pic" sz="quarter" idx="16"/>
          </p:nvPr>
        </p:nvSpPr>
        <p:spPr>
          <a:xfrm>
            <a:off x="4571203" y="2058988"/>
            <a:ext cx="904549" cy="904549"/>
          </a:xfrm>
        </p:spPr>
        <p:txBody>
          <a:bodyPr/>
          <a:lstStyle/>
          <a:p>
            <a:endParaRPr lang="en-GB"/>
          </a:p>
        </p:txBody>
      </p:sp>
    </p:spTree>
    <p:extLst>
      <p:ext uri="{BB962C8B-B14F-4D97-AF65-F5344CB8AC3E}">
        <p14:creationId xmlns:p14="http://schemas.microsoft.com/office/powerpoint/2010/main" val="115480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Content slide 3">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398"/>
          <a:stretch/>
        </p:blipFill>
        <p:spPr>
          <a:xfrm>
            <a:off x="-1" y="1092530"/>
            <a:ext cx="9144002" cy="5382883"/>
          </a:xfrm>
          <a:prstGeom prst="rect">
            <a:avLst/>
          </a:prstGeom>
        </p:spPr>
      </p:pic>
      <p:sp>
        <p:nvSpPr>
          <p:cNvPr id="14" name="Rectangle 13"/>
          <p:cNvSpPr/>
          <p:nvPr userDrawn="1"/>
        </p:nvSpPr>
        <p:spPr>
          <a:xfrm>
            <a:off x="0" y="1860550"/>
            <a:ext cx="6877050" cy="264795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5" name="Text Placeholder 3"/>
          <p:cNvSpPr>
            <a:spLocks noGrp="1"/>
          </p:cNvSpPr>
          <p:nvPr>
            <p:ph type="body" sz="quarter" idx="10"/>
          </p:nvPr>
        </p:nvSpPr>
        <p:spPr>
          <a:xfrm>
            <a:off x="376238" y="2058988"/>
            <a:ext cx="6234113" cy="2292675"/>
          </a:xfrm>
        </p:spPr>
        <p:txBody>
          <a:bodyPr/>
          <a:lstStyle>
            <a:lvl1pPr>
              <a:spcAft>
                <a:spcPts val="600"/>
              </a:spcAft>
              <a:defRPr sz="4000" b="1">
                <a:solidFill>
                  <a:schemeClr val="bg1"/>
                </a:solidFill>
              </a:defRPr>
            </a:lvl1pPr>
            <a:lvl2pPr marL="0" indent="0">
              <a:spcAft>
                <a:spcPts val="600"/>
              </a:spcAft>
              <a:buFontTx/>
              <a:buNone/>
              <a:defRPr sz="2000">
                <a:solidFill>
                  <a:schemeClr val="bg1"/>
                </a:solidFill>
              </a:defRPr>
            </a:lvl2pPr>
            <a:lvl3pPr>
              <a:spcAft>
                <a:spcPts val="600"/>
              </a:spcAft>
              <a:defRPr sz="2000">
                <a:solidFill>
                  <a:schemeClr val="bg1"/>
                </a:solidFill>
              </a:defRPr>
            </a:lvl3pPr>
            <a:lvl4pPr>
              <a:spcAft>
                <a:spcPts val="600"/>
              </a:spcAft>
              <a:defRPr sz="2000">
                <a:solidFill>
                  <a:schemeClr val="bg1"/>
                </a:solidFill>
              </a:defRPr>
            </a:lvl4pPr>
          </a:lstStyle>
          <a:p>
            <a:pPr lvl="0"/>
            <a:r>
              <a:rPr lang="en-US" dirty="0"/>
              <a:t>Click to edit Master text styles</a:t>
            </a:r>
          </a:p>
        </p:txBody>
      </p:sp>
    </p:spTree>
    <p:extLst>
      <p:ext uri="{BB962C8B-B14F-4D97-AF65-F5344CB8AC3E}">
        <p14:creationId xmlns:p14="http://schemas.microsoft.com/office/powerpoint/2010/main" val="75675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19130" y="292101"/>
            <a:ext cx="6391275" cy="635001"/>
          </a:xfrm>
        </p:spPr>
        <p:txBody>
          <a:bodyPr/>
          <a:lstStyle/>
          <a:p>
            <a:r>
              <a:rPr lang="en-US"/>
              <a:t>Click to edit Master title style</a:t>
            </a:r>
            <a:endParaRPr lang="en-GB"/>
          </a:p>
        </p:txBody>
      </p:sp>
      <p:sp>
        <p:nvSpPr>
          <p:cNvPr id="3" name="Content Placeholder 2"/>
          <p:cNvSpPr>
            <a:spLocks noGrp="1"/>
          </p:cNvSpPr>
          <p:nvPr>
            <p:ph sz="half" idx="1"/>
          </p:nvPr>
        </p:nvSpPr>
        <p:spPr>
          <a:xfrm>
            <a:off x="966788" y="1546232"/>
            <a:ext cx="3656012" cy="4938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775200" y="1546225"/>
            <a:ext cx="3657600" cy="23923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775200" y="4090989"/>
            <a:ext cx="3657600" cy="2393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dt" sz="half" idx="10"/>
          </p:nvPr>
        </p:nvSpPr>
        <p:spPr>
          <a:xfrm>
            <a:off x="719136" y="6480005"/>
            <a:ext cx="1871664" cy="378001"/>
          </a:xfrm>
          <a:prstGeom prst="rect">
            <a:avLst/>
          </a:prstGeom>
        </p:spPr>
        <p:txBody>
          <a:bodyPr/>
          <a:lstStyle>
            <a:lvl1pPr>
              <a:defRPr/>
            </a:lvl1pPr>
          </a:lstStyle>
          <a:p>
            <a:pPr>
              <a:defRPr/>
            </a:pPr>
            <a:fld id="{B76A9FA5-1F3F-4F75-A77C-AE72E1C6C399}" type="datetime3">
              <a:rPr lang="en-GB" smtClean="0">
                <a:solidFill>
                  <a:srgbClr val="00539B"/>
                </a:solidFill>
              </a:rPr>
              <a:pPr>
                <a:defRPr/>
              </a:pPr>
              <a:t>10 May, 2017</a:t>
            </a:fld>
            <a:endParaRPr lang="en-GB">
              <a:solidFill>
                <a:srgbClr val="00539B"/>
              </a:solidFill>
            </a:endParaRPr>
          </a:p>
        </p:txBody>
      </p:sp>
    </p:spTree>
    <p:extLst>
      <p:ext uri="{BB962C8B-B14F-4D97-AF65-F5344CB8AC3E}">
        <p14:creationId xmlns:p14="http://schemas.microsoft.com/office/powerpoint/2010/main" val="1018217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4_NEW 2 column layout with icons">
    <p:spTree>
      <p:nvGrpSpPr>
        <p:cNvPr id="1" name=""/>
        <p:cNvGrpSpPr/>
        <p:nvPr/>
      </p:nvGrpSpPr>
      <p:grpSpPr>
        <a:xfrm>
          <a:off x="0" y="0"/>
          <a:ext cx="0" cy="0"/>
          <a:chOff x="0" y="0"/>
          <a:chExt cx="0" cy="0"/>
        </a:xfrm>
      </p:grpSpPr>
      <p:sp>
        <p:nvSpPr>
          <p:cNvPr id="2" name="Title 1"/>
          <p:cNvSpPr>
            <a:spLocks noGrp="1"/>
          </p:cNvSpPr>
          <p:nvPr>
            <p:ph type="title"/>
          </p:nvPr>
        </p:nvSpPr>
        <p:spPr>
          <a:xfrm>
            <a:off x="376238" y="0"/>
            <a:ext cx="696099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8800EEA9-DB78-4218-AEA2-98CF4203A652}"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1443210" y="2058988"/>
            <a:ext cx="2968453" cy="3779837"/>
          </a:xfrm>
        </p:spPr>
        <p:txBody>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3" name="Text Placeholder 4"/>
          <p:cNvSpPr>
            <a:spLocks noGrp="1"/>
          </p:cNvSpPr>
          <p:nvPr>
            <p:ph type="body" sz="quarter" idx="15" hasCustomPrompt="1"/>
          </p:nvPr>
        </p:nvSpPr>
        <p:spPr>
          <a:xfrm>
            <a:off x="5649913" y="2058988"/>
            <a:ext cx="3173798" cy="3779837"/>
          </a:xfrm>
        </p:spPr>
        <p:txBody>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Picture Placeholder 3"/>
          <p:cNvSpPr>
            <a:spLocks noGrp="1"/>
          </p:cNvSpPr>
          <p:nvPr>
            <p:ph type="pic" sz="quarter" idx="13"/>
          </p:nvPr>
        </p:nvSpPr>
        <p:spPr>
          <a:xfrm>
            <a:off x="376238" y="2058988"/>
            <a:ext cx="904549" cy="904549"/>
          </a:xfrm>
        </p:spPr>
        <p:txBody>
          <a:bodyPr/>
          <a:lstStyle/>
          <a:p>
            <a:endParaRPr lang="en-GB"/>
          </a:p>
        </p:txBody>
      </p:sp>
      <p:sp>
        <p:nvSpPr>
          <p:cNvPr id="26" name="Picture Placeholder 3"/>
          <p:cNvSpPr>
            <a:spLocks noGrp="1"/>
          </p:cNvSpPr>
          <p:nvPr>
            <p:ph type="pic" sz="quarter" idx="16"/>
          </p:nvPr>
        </p:nvSpPr>
        <p:spPr>
          <a:xfrm>
            <a:off x="4571203" y="2058988"/>
            <a:ext cx="904549" cy="904549"/>
          </a:xfrm>
        </p:spPr>
        <p:txBody>
          <a:bodyPr/>
          <a:lstStyle/>
          <a:p>
            <a:endParaRPr lang="en-GB"/>
          </a:p>
        </p:txBody>
      </p:sp>
      <p:sp>
        <p:nvSpPr>
          <p:cNvPr id="12" name="Text Placeholder 4"/>
          <p:cNvSpPr>
            <a:spLocks noGrp="1"/>
          </p:cNvSpPr>
          <p:nvPr>
            <p:ph type="body" sz="quarter" idx="21"/>
          </p:nvPr>
        </p:nvSpPr>
        <p:spPr>
          <a:xfrm>
            <a:off x="4587875" y="5838825"/>
            <a:ext cx="4260850"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
        <p:nvSpPr>
          <p:cNvPr id="13" name="Text Placeholder 4"/>
          <p:cNvSpPr>
            <a:spLocks noGrp="1"/>
          </p:cNvSpPr>
          <p:nvPr>
            <p:ph type="body" sz="quarter" idx="24"/>
          </p:nvPr>
        </p:nvSpPr>
        <p:spPr>
          <a:xfrm>
            <a:off x="376238" y="5838825"/>
            <a:ext cx="4094163"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74534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1_NEW 1 Single column layout with icon">
    <p:spTree>
      <p:nvGrpSpPr>
        <p:cNvPr id="1" name=""/>
        <p:cNvGrpSpPr/>
        <p:nvPr/>
      </p:nvGrpSpPr>
      <p:grpSpPr>
        <a:xfrm>
          <a:off x="0" y="0"/>
          <a:ext cx="0" cy="0"/>
          <a:chOff x="0" y="0"/>
          <a:chExt cx="0" cy="0"/>
        </a:xfrm>
      </p:grpSpPr>
      <p:sp>
        <p:nvSpPr>
          <p:cNvPr id="2" name="Title 1"/>
          <p:cNvSpPr>
            <a:spLocks noGrp="1"/>
          </p:cNvSpPr>
          <p:nvPr>
            <p:ph type="title"/>
          </p:nvPr>
        </p:nvSpPr>
        <p:spPr>
          <a:xfrm>
            <a:off x="376239" y="0"/>
            <a:ext cx="697388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86D9F1D-581E-414B-91F4-46E69330FAF5}"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1443210" y="2058988"/>
            <a:ext cx="7405515" cy="4042529"/>
          </a:xfrm>
        </p:spPr>
        <p:txBody>
          <a:bodyPr/>
          <a:lstStyle>
            <a:lvl1pPr>
              <a:defRPr>
                <a:solidFill>
                  <a:schemeClr val="accent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Picture Placeholder 3"/>
          <p:cNvSpPr>
            <a:spLocks noGrp="1"/>
          </p:cNvSpPr>
          <p:nvPr>
            <p:ph type="pic" sz="quarter" idx="13"/>
          </p:nvPr>
        </p:nvSpPr>
        <p:spPr>
          <a:xfrm>
            <a:off x="376238" y="2058988"/>
            <a:ext cx="904549" cy="904549"/>
          </a:xfrm>
        </p:spPr>
        <p:txBody>
          <a:bodyPr/>
          <a:lstStyle/>
          <a:p>
            <a:endParaRPr lang="en-GB"/>
          </a:p>
        </p:txBody>
      </p:sp>
      <p:sp>
        <p:nvSpPr>
          <p:cNvPr id="10" name="Text Placeholder 4"/>
          <p:cNvSpPr>
            <a:spLocks noGrp="1"/>
          </p:cNvSpPr>
          <p:nvPr>
            <p:ph type="body" sz="quarter" idx="24"/>
          </p:nvPr>
        </p:nvSpPr>
        <p:spPr>
          <a:xfrm>
            <a:off x="376239" y="5838825"/>
            <a:ext cx="8472485" cy="262692"/>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7086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3_NEW 1 Single column layout with icon">
    <p:spTree>
      <p:nvGrpSpPr>
        <p:cNvPr id="1" name=""/>
        <p:cNvGrpSpPr/>
        <p:nvPr/>
      </p:nvGrpSpPr>
      <p:grpSpPr>
        <a:xfrm>
          <a:off x="0" y="0"/>
          <a:ext cx="0" cy="0"/>
          <a:chOff x="0" y="0"/>
          <a:chExt cx="0" cy="0"/>
        </a:xfrm>
      </p:grpSpPr>
      <p:sp>
        <p:nvSpPr>
          <p:cNvPr id="8" name="Round Single Corner Rectangle 7"/>
          <p:cNvSpPr/>
          <p:nvPr userDrawn="1"/>
        </p:nvSpPr>
        <p:spPr>
          <a:xfrm>
            <a:off x="-3" y="1849436"/>
            <a:ext cx="9142413" cy="4332287"/>
          </a:xfrm>
          <a:prstGeom prst="round1Rect">
            <a:avLst>
              <a:gd name="adj" fmla="val 0"/>
            </a:avLst>
          </a:prstGeom>
          <a:solidFill>
            <a:srgbClr val="BFBFB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p:nvPr>
        </p:nvSpPr>
        <p:spPr>
          <a:xfrm>
            <a:off x="376239" y="0"/>
            <a:ext cx="697388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86D9F1D-581E-414B-91F4-46E69330FAF5}"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1443210" y="2058988"/>
            <a:ext cx="7405515" cy="4042529"/>
          </a:xfrm>
        </p:spPr>
        <p:txBody>
          <a:bodyPr/>
          <a:lstStyle>
            <a:lvl1pPr>
              <a:defRPr>
                <a:solidFill>
                  <a:schemeClr val="accent1"/>
                </a:solidFill>
              </a:defRPr>
            </a:lvl1pPr>
            <a:lvl2pPr>
              <a:buClr>
                <a:schemeClr val="tx1"/>
              </a:buClr>
              <a:defRPr/>
            </a:lvl2pPr>
          </a:lstStyle>
          <a:p>
            <a:pPr lvl="0"/>
            <a:r>
              <a:rPr lang="en-US" dirty="0"/>
              <a:t>Click to edit master text styles</a:t>
            </a:r>
          </a:p>
          <a:p>
            <a:pPr lvl="1"/>
            <a:r>
              <a:rPr lang="en-US" dirty="0"/>
              <a:t>Second level</a:t>
            </a:r>
          </a:p>
          <a:p>
            <a:pPr lvl="3"/>
            <a:r>
              <a:rPr lang="en-US" dirty="0"/>
              <a:t>Fourth level</a:t>
            </a:r>
          </a:p>
          <a:p>
            <a:pPr lvl="3"/>
            <a:r>
              <a:rPr lang="en-US" dirty="0"/>
              <a:t>Fourth level</a:t>
            </a: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Picture Placeholder 3"/>
          <p:cNvSpPr>
            <a:spLocks noGrp="1"/>
          </p:cNvSpPr>
          <p:nvPr>
            <p:ph type="pic" sz="quarter" idx="13"/>
          </p:nvPr>
        </p:nvSpPr>
        <p:spPr>
          <a:xfrm>
            <a:off x="376238" y="2058988"/>
            <a:ext cx="904549" cy="904549"/>
          </a:xfrm>
        </p:spPr>
        <p:txBody>
          <a:bodyPr/>
          <a:lstStyle/>
          <a:p>
            <a:endParaRPr lang="en-GB"/>
          </a:p>
        </p:txBody>
      </p:sp>
      <p:sp>
        <p:nvSpPr>
          <p:cNvPr id="10" name="Text Placeholder 4"/>
          <p:cNvSpPr>
            <a:spLocks noGrp="1"/>
          </p:cNvSpPr>
          <p:nvPr>
            <p:ph type="body" sz="quarter" idx="24"/>
          </p:nvPr>
        </p:nvSpPr>
        <p:spPr>
          <a:xfrm>
            <a:off x="376239" y="5838825"/>
            <a:ext cx="8472485" cy="262692"/>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9837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160587"/>
            <a:ext cx="7717349" cy="4310063"/>
          </a:xfrm>
          <a:prstGeom prst="round2SameRect">
            <a:avLst>
              <a:gd name="adj1" fmla="val 6208"/>
              <a:gd name="adj2" fmla="val 0"/>
            </a:avLst>
          </a:prstGeom>
        </p:spPr>
        <p:txBody>
          <a:bodyPr/>
          <a:lstStyle/>
          <a:p>
            <a:pPr lvl="0"/>
            <a:r>
              <a:rPr lang="en-US" noProof="0" dirty="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solidFill>
                  <a:srgbClr val="00539B"/>
                </a:solidFill>
              </a:rPr>
              <a:pPr/>
              <a:t>10 May, 2017</a:t>
            </a:fld>
            <a:endParaRPr lang="en-GB" dirty="0">
              <a:solidFill>
                <a:srgbClr val="00539B"/>
              </a:solidFill>
            </a:endParaRPr>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401240164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19127" y="292100"/>
            <a:ext cx="6391275" cy="635001"/>
          </a:xfrm>
        </p:spPr>
        <p:txBody>
          <a:bodyPr/>
          <a:lstStyle/>
          <a:p>
            <a:r>
              <a:rPr lang="en-US"/>
              <a:t>Click to edit Master title style</a:t>
            </a:r>
            <a:endParaRPr lang="en-GB"/>
          </a:p>
        </p:txBody>
      </p:sp>
      <p:sp>
        <p:nvSpPr>
          <p:cNvPr id="3" name="Content Placeholder 2"/>
          <p:cNvSpPr>
            <a:spLocks noGrp="1"/>
          </p:cNvSpPr>
          <p:nvPr>
            <p:ph sz="half" idx="1"/>
          </p:nvPr>
        </p:nvSpPr>
        <p:spPr>
          <a:xfrm>
            <a:off x="966788" y="1546226"/>
            <a:ext cx="3656012" cy="4938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775200" y="1546225"/>
            <a:ext cx="3657600" cy="23923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775200" y="4090989"/>
            <a:ext cx="3657600" cy="2393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dt" sz="half" idx="10"/>
          </p:nvPr>
        </p:nvSpPr>
        <p:spPr>
          <a:xfrm>
            <a:off x="719136" y="6479999"/>
            <a:ext cx="1871664" cy="378001"/>
          </a:xfrm>
          <a:prstGeom prst="rect">
            <a:avLst/>
          </a:prstGeom>
        </p:spPr>
        <p:txBody>
          <a:bodyPr/>
          <a:lstStyle>
            <a:lvl1pPr>
              <a:defRPr/>
            </a:lvl1pPr>
          </a:lstStyle>
          <a:p>
            <a:pPr>
              <a:defRPr/>
            </a:pPr>
            <a:fld id="{B76A9FA5-1F3F-4F75-A77C-AE72E1C6C399}" type="datetime3">
              <a:rPr lang="en-GB" smtClean="0">
                <a:solidFill>
                  <a:srgbClr val="00539B"/>
                </a:solidFill>
              </a:rPr>
              <a:pPr>
                <a:defRPr/>
              </a:pPr>
              <a:t>10 May, 2017</a:t>
            </a:fld>
            <a:endParaRPr lang="en-GB">
              <a:solidFill>
                <a:srgbClr val="00539B"/>
              </a:solidFill>
            </a:endParaRPr>
          </a:p>
        </p:txBody>
      </p:sp>
    </p:spTree>
    <p:extLst>
      <p:ext uri="{BB962C8B-B14F-4D97-AF65-F5344CB8AC3E}">
        <p14:creationId xmlns:p14="http://schemas.microsoft.com/office/powerpoint/2010/main" val="231857827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dirty="0"/>
              <a:t>Click to edit Master title style</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10 May, 2017</a:t>
            </a:fld>
            <a:endParaRPr lang="en-GB" dirty="0">
              <a:solidFill>
                <a:srgbClr val="00539B"/>
              </a:solidFill>
            </a:endParaRPr>
          </a:p>
        </p:txBody>
      </p:sp>
      <p:sp>
        <p:nvSpPr>
          <p:cNvPr id="57"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endParaRPr dirty="0">
              <a:solidFill>
                <a:srgbClr val="00539B"/>
              </a:solidFill>
            </a:endParaRP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4496954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Manufacturing Sector">
    <p:spTree>
      <p:nvGrpSpPr>
        <p:cNvPr id="1" name=""/>
        <p:cNvGrpSpPr/>
        <p:nvPr/>
      </p:nvGrpSpPr>
      <p:grpSpPr>
        <a:xfrm>
          <a:off x="0" y="0"/>
          <a:ext cx="0" cy="0"/>
          <a:chOff x="0" y="0"/>
          <a:chExt cx="0" cy="0"/>
        </a:xfrm>
      </p:grpSpPr>
      <p:sp>
        <p:nvSpPr>
          <p:cNvPr id="5" name="Picture Placeholder 4"/>
          <p:cNvSpPr>
            <a:spLocks noGrp="1"/>
          </p:cNvSpPr>
          <p:nvPr>
            <p:ph type="pic" sz="quarter" idx="25"/>
          </p:nvPr>
        </p:nvSpPr>
        <p:spPr>
          <a:xfrm>
            <a:off x="-3175" y="1085850"/>
            <a:ext cx="9144000" cy="5391150"/>
          </a:xfrm>
        </p:spPr>
        <p:txBody>
          <a:bodyPr/>
          <a:lstStyle/>
          <a:p>
            <a:endParaRPr lang="en-GB"/>
          </a:p>
        </p:txBody>
      </p:sp>
      <p:cxnSp>
        <p:nvCxnSpPr>
          <p:cNvPr id="58" name="Straight Connector 57"/>
          <p:cNvCxnSpPr/>
          <p:nvPr userDrawn="1"/>
        </p:nvCxnSpPr>
        <p:spPr bwMode="auto">
          <a:xfrm>
            <a:off x="-3175"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quarter" idx="28" hasCustomPrompt="1"/>
          </p:nvPr>
        </p:nvSpPr>
        <p:spPr>
          <a:xfrm>
            <a:off x="431800" y="2066925"/>
            <a:ext cx="8397875" cy="4095750"/>
          </a:xfrm>
          <a:solidFill>
            <a:srgbClr val="FFFFFF">
              <a:alpha val="85098"/>
            </a:srgbClr>
          </a:solidFill>
          <a:ln>
            <a:solidFill>
              <a:schemeClr val="tx2">
                <a:lumMod val="50000"/>
              </a:schemeClr>
            </a:solidFill>
          </a:ln>
        </p:spPr>
        <p:txBody>
          <a:bodyPr/>
          <a:lstStyle>
            <a:lvl5pPr>
              <a:defRPr>
                <a:solidFill>
                  <a:schemeClr val="bg1">
                    <a:lumMod val="95000"/>
                  </a:schemeClr>
                </a:solidFill>
              </a:defRPr>
            </a:lvl5pPr>
          </a:lstStyle>
          <a:p>
            <a:pPr lvl="4"/>
            <a:r>
              <a:rPr lang="en-GB" dirty="0"/>
              <a:t>.</a:t>
            </a:r>
          </a:p>
        </p:txBody>
      </p:sp>
      <p:sp>
        <p:nvSpPr>
          <p:cNvPr id="2" name="Title 1"/>
          <p:cNvSpPr>
            <a:spLocks noGrp="1"/>
          </p:cNvSpPr>
          <p:nvPr>
            <p:ph type="title"/>
          </p:nvPr>
        </p:nvSpPr>
        <p:spPr>
          <a:xfrm>
            <a:off x="430213" y="0"/>
            <a:ext cx="6626225" cy="1000125"/>
          </a:xfrm>
        </p:spPr>
        <p:txBody>
          <a:bodyPr>
            <a:normAutofit/>
          </a:bodyPr>
          <a:lstStyle>
            <a:lvl1pPr>
              <a:defRPr sz="2600" b="1">
                <a:latin typeface="Franklin Gothic Book" panose="020B0503020102020204" pitchFamily="34" charset="0"/>
              </a:defRPr>
            </a:lvl1pPr>
          </a:lstStyle>
          <a:p>
            <a:r>
              <a:rPr lang="en-GB" dirty="0"/>
              <a:t>Click to edit Master title style</a:t>
            </a:r>
            <a:endParaRPr lang="en-US" dirty="0"/>
          </a:p>
        </p:txBody>
      </p:sp>
      <p:sp>
        <p:nvSpPr>
          <p:cNvPr id="59" name="Date Placeholder 2"/>
          <p:cNvSpPr>
            <a:spLocks noGrp="1"/>
          </p:cNvSpPr>
          <p:nvPr>
            <p:ph type="dt" sz="half" idx="19"/>
          </p:nvPr>
        </p:nvSpPr>
        <p:spPr/>
        <p:txBody>
          <a:bodyPr/>
          <a:lstStyle>
            <a:lvl1pPr>
              <a:defRPr/>
            </a:lvl1pPr>
          </a:lstStyle>
          <a:p>
            <a:pPr>
              <a:defRPr/>
            </a:pPr>
            <a:fld id="{BD8F3993-6216-4D17-BE74-AA1F1B422795}" type="datetime3">
              <a:rPr lang="en-GB" smtClean="0">
                <a:solidFill>
                  <a:srgbClr val="00539B"/>
                </a:solidFill>
              </a:rPr>
              <a:pPr>
                <a:defRPr/>
              </a:pPr>
              <a:t>10 May, 2017</a:t>
            </a:fld>
            <a:endParaRPr lang="en-GB" dirty="0">
              <a:solidFill>
                <a:srgbClr val="00539B"/>
              </a:solidFill>
            </a:endParaRPr>
          </a:p>
        </p:txBody>
      </p:sp>
      <p:sp>
        <p:nvSpPr>
          <p:cNvPr id="60" name="Footer Placeholder 3"/>
          <p:cNvSpPr>
            <a:spLocks noGrp="1"/>
          </p:cNvSpPr>
          <p:nvPr>
            <p:ph type="ftr" sz="quarter" idx="20"/>
          </p:nvPr>
        </p:nvSpPr>
        <p:spPr/>
        <p:txBody>
          <a:bodyPr/>
          <a:lstStyle>
            <a:lvl1pPr>
              <a:defRPr/>
            </a:lvl1pPr>
          </a:lstStyle>
          <a:p>
            <a:pPr>
              <a:defRPr/>
            </a:pPr>
            <a:endParaRPr dirty="0"/>
          </a:p>
        </p:txBody>
      </p:sp>
      <p:sp>
        <p:nvSpPr>
          <p:cNvPr id="62" name="Slide Number Placeholder 4"/>
          <p:cNvSpPr>
            <a:spLocks noGrp="1"/>
          </p:cNvSpPr>
          <p:nvPr>
            <p:ph type="sldNum" sz="quarter" idx="21"/>
          </p:nvPr>
        </p:nvSpPr>
        <p:spPr>
          <a:xfrm>
            <a:off x="8278813" y="6480175"/>
            <a:ext cx="360362" cy="377825"/>
          </a:xfrm>
        </p:spPr>
        <p:txBody>
          <a:bodyPr/>
          <a:lstStyle>
            <a:lvl1pPr>
              <a:defRPr/>
            </a:lvl1pPr>
          </a:lstStyle>
          <a:p>
            <a:pPr>
              <a:defRPr/>
            </a:pPr>
            <a:fld id="{610D1BB7-02E1-4FDC-BFA2-03D69CCB4700}" type="slidenum">
              <a:rPr lang="en-GB">
                <a:solidFill>
                  <a:srgbClr val="00539B"/>
                </a:solidFill>
              </a:rPr>
              <a:pPr>
                <a:defRPr/>
              </a:pPr>
              <a:t>‹#›</a:t>
            </a:fld>
            <a:endParaRPr lang="en-GB">
              <a:solidFill>
                <a:srgbClr val="00539B"/>
              </a:solidFill>
            </a:endParaRPr>
          </a:p>
        </p:txBody>
      </p:sp>
      <p:sp>
        <p:nvSpPr>
          <p:cNvPr id="7" name="Text Placeholder 6"/>
          <p:cNvSpPr>
            <a:spLocks noGrp="1"/>
          </p:cNvSpPr>
          <p:nvPr>
            <p:ph type="body" sz="quarter" idx="27"/>
          </p:nvPr>
        </p:nvSpPr>
        <p:spPr>
          <a:xfrm rot="5400000">
            <a:off x="-967173" y="2199198"/>
            <a:ext cx="2217045" cy="330074"/>
          </a:xfrm>
          <a:solidFill>
            <a:srgbClr val="00539B">
              <a:alpha val="80000"/>
            </a:srgbClr>
          </a:solidFill>
          <a:ln>
            <a:noFill/>
          </a:ln>
        </p:spPr>
        <p:txBody>
          <a:bodyPr wrap="square" tIns="72000" bIns="72000" rtlCol="0" anchor="ctr" anchorCtr="0">
            <a:spAutoFit/>
          </a:bodyPr>
          <a:lstStyle>
            <a:lvl1pPr>
              <a:defRPr lang="en-US" sz="1200" dirty="0" smtClean="0">
                <a:solidFill>
                  <a:schemeClr val="bg1"/>
                </a:solidFill>
                <a:latin typeface="Franklin Gothic Book" panose="020B0503020102020204" pitchFamily="34" charset="0"/>
                <a:cs typeface="+mn-cs"/>
              </a:defRPr>
            </a:lvl1pPr>
            <a:lvl2pPr>
              <a:defRPr lang="en-US" sz="1000" dirty="0" smtClean="0">
                <a:solidFill>
                  <a:schemeClr val="bg1"/>
                </a:solidFill>
                <a:latin typeface="Arial" pitchFamily="34" charset="0"/>
                <a:ea typeface="ＭＳ Ｐゴシック" pitchFamily="34" charset="-128"/>
                <a:cs typeface="+mn-cs"/>
              </a:defRPr>
            </a:lvl2pPr>
            <a:lvl3pPr>
              <a:defRPr lang="en-US" sz="1000" dirty="0" smtClean="0">
                <a:solidFill>
                  <a:schemeClr val="bg1"/>
                </a:solidFill>
                <a:latin typeface="Arial" pitchFamily="34" charset="0"/>
                <a:ea typeface="ＭＳ Ｐゴシック" pitchFamily="34" charset="-128"/>
                <a:cs typeface="+mn-cs"/>
              </a:defRPr>
            </a:lvl3pPr>
            <a:lvl4pPr>
              <a:defRPr lang="en-US" sz="1000" dirty="0" smtClean="0">
                <a:solidFill>
                  <a:schemeClr val="bg1"/>
                </a:solidFill>
                <a:latin typeface="Arial" pitchFamily="34" charset="0"/>
                <a:ea typeface="ＭＳ Ｐゴシック" pitchFamily="34" charset="-128"/>
                <a:cs typeface="+mn-cs"/>
              </a:defRPr>
            </a:lvl4pPr>
            <a:lvl5pPr>
              <a:defRPr lang="en-GB" sz="1000" dirty="0">
                <a:solidFill>
                  <a:schemeClr val="bg1"/>
                </a:solidFill>
                <a:ea typeface="ＭＳ Ｐゴシック" pitchFamily="34" charset="-128"/>
                <a:cs typeface="+mn-cs"/>
              </a:defRPr>
            </a:lvl5pPr>
          </a:lstStyle>
          <a:p>
            <a:pPr lvl="0" algn="ctr">
              <a:spcAft>
                <a:spcPct val="0"/>
              </a:spcAft>
            </a:pPr>
            <a:r>
              <a:rPr lang="en-US" dirty="0"/>
              <a:t>Click to edit Master text styles</a:t>
            </a:r>
          </a:p>
        </p:txBody>
      </p:sp>
      <p:sp>
        <p:nvSpPr>
          <p:cNvPr id="6" name="Content Placeholder 5"/>
          <p:cNvSpPr>
            <a:spLocks noGrp="1"/>
          </p:cNvSpPr>
          <p:nvPr>
            <p:ph sz="quarter" idx="26"/>
          </p:nvPr>
        </p:nvSpPr>
        <p:spPr>
          <a:xfrm>
            <a:off x="592138" y="2305051"/>
            <a:ext cx="3808412" cy="3752850"/>
          </a:xfrm>
        </p:spPr>
        <p:txBody>
          <a:bodyPr>
            <a:noAutofit/>
          </a:bodyPr>
          <a:lstStyle>
            <a:lvl1pPr marL="0" indent="0">
              <a:spcBef>
                <a:spcPts val="600"/>
              </a:spcBef>
              <a:spcAft>
                <a:spcPts val="600"/>
              </a:spcAft>
              <a:defRPr sz="1100" b="1">
                <a:solidFill>
                  <a:schemeClr val="accent1"/>
                </a:solidFill>
              </a:defRPr>
            </a:lvl1pPr>
            <a:lvl2pPr marL="0" indent="0">
              <a:spcAft>
                <a:spcPts val="0"/>
              </a:spcAft>
              <a:buNone/>
              <a:defRPr sz="1000">
                <a:solidFill>
                  <a:schemeClr val="tx1"/>
                </a:solidFill>
              </a:defRPr>
            </a:lvl2pPr>
          </a:lstStyle>
          <a:p>
            <a:pPr lvl="0"/>
            <a:r>
              <a:rPr lang="en-US" dirty="0"/>
              <a:t>Click to edit Master text styles</a:t>
            </a:r>
          </a:p>
          <a:p>
            <a:pPr lvl="1"/>
            <a:r>
              <a:rPr lang="en-US" dirty="0"/>
              <a:t>Click to edit text</a:t>
            </a:r>
          </a:p>
        </p:txBody>
      </p:sp>
      <p:sp>
        <p:nvSpPr>
          <p:cNvPr id="12" name="Picture Placeholder 4"/>
          <p:cNvSpPr>
            <a:spLocks noGrp="1"/>
          </p:cNvSpPr>
          <p:nvPr>
            <p:ph type="pic" sz="quarter" idx="29"/>
          </p:nvPr>
        </p:nvSpPr>
        <p:spPr>
          <a:xfrm>
            <a:off x="4600575" y="2305050"/>
            <a:ext cx="4086225" cy="2462893"/>
          </a:xfrm>
        </p:spPr>
        <p:txBody>
          <a:bodyPr/>
          <a:lstStyle/>
          <a:p>
            <a:endParaRPr lang="en-GB"/>
          </a:p>
        </p:txBody>
      </p:sp>
    </p:spTree>
    <p:extLst>
      <p:ext uri="{BB962C8B-B14F-4D97-AF65-F5344CB8AC3E}">
        <p14:creationId xmlns:p14="http://schemas.microsoft.com/office/powerpoint/2010/main" val="292509848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19125" y="447675"/>
            <a:ext cx="6391275" cy="6350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966788" y="1546225"/>
            <a:ext cx="3656012" cy="5092700"/>
          </a:xfrm>
        </p:spPr>
        <p:txBody>
          <a:bodyPr/>
          <a:lstStyle/>
          <a:p>
            <a:pPr lvl="0"/>
            <a:endParaRPr lang="en-GB" noProof="0"/>
          </a:p>
        </p:txBody>
      </p:sp>
      <p:sp>
        <p:nvSpPr>
          <p:cNvPr id="4" name="Text Placeholder 3"/>
          <p:cNvSpPr>
            <a:spLocks noGrp="1"/>
          </p:cNvSpPr>
          <p:nvPr>
            <p:ph type="body" sz="half" idx="2"/>
          </p:nvPr>
        </p:nvSpPr>
        <p:spPr>
          <a:xfrm>
            <a:off x="4775200" y="1546225"/>
            <a:ext cx="3657600" cy="509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a:p>
        </p:txBody>
      </p:sp>
      <p:sp>
        <p:nvSpPr>
          <p:cNvPr id="6" name="Rectangle 6"/>
          <p:cNvSpPr>
            <a:spLocks noGrp="1" noChangeArrowheads="1"/>
          </p:cNvSpPr>
          <p:nvPr>
            <p:ph type="sldNum" sz="quarter" idx="11"/>
          </p:nvPr>
        </p:nvSpPr>
        <p:spPr>
          <a:ln/>
        </p:spPr>
        <p:txBody>
          <a:bodyPr/>
          <a:lstStyle>
            <a:lvl1pPr>
              <a:defRPr/>
            </a:lvl1pPr>
          </a:lstStyle>
          <a:p>
            <a:pPr>
              <a:defRPr/>
            </a:pPr>
            <a:fld id="{EE0464FD-0DF1-4A78-B504-BE02029833BA}" type="slidenum">
              <a:rPr lang="en-GB">
                <a:solidFill>
                  <a:srgbClr val="00539B"/>
                </a:solidFill>
              </a:rPr>
              <a:pPr>
                <a:defRPr/>
              </a:pPr>
              <a:t>‹#›</a:t>
            </a:fld>
            <a:endParaRPr lang="en-GB">
              <a:solidFill>
                <a:srgbClr val="00539B"/>
              </a:solidFill>
            </a:endParaRPr>
          </a:p>
        </p:txBody>
      </p:sp>
    </p:spTree>
    <p:extLst>
      <p:ext uri="{BB962C8B-B14F-4D97-AF65-F5344CB8AC3E}">
        <p14:creationId xmlns:p14="http://schemas.microsoft.com/office/powerpoint/2010/main" val="21546659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NEW Blank layout">
    <p:spTree>
      <p:nvGrpSpPr>
        <p:cNvPr id="1" name=""/>
        <p:cNvGrpSpPr/>
        <p:nvPr/>
      </p:nvGrpSpPr>
      <p:grpSpPr>
        <a:xfrm>
          <a:off x="0" y="0"/>
          <a:ext cx="0" cy="0"/>
          <a:chOff x="0" y="0"/>
          <a:chExt cx="0" cy="0"/>
        </a:xfrm>
      </p:grpSpPr>
      <p:sp>
        <p:nvSpPr>
          <p:cNvPr id="2" name="Title 1"/>
          <p:cNvSpPr>
            <a:spLocks noGrp="1"/>
          </p:cNvSpPr>
          <p:nvPr>
            <p:ph type="title"/>
          </p:nvPr>
        </p:nvSpPr>
        <p:spPr>
          <a:xfrm>
            <a:off x="376239" y="0"/>
            <a:ext cx="697388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A368455A-49D8-4D3E-BE77-F09B473355A9}"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69365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New blank layout2">
    <p:spTree>
      <p:nvGrpSpPr>
        <p:cNvPr id="1" name=""/>
        <p:cNvGrpSpPr/>
        <p:nvPr/>
      </p:nvGrpSpPr>
      <p:grpSpPr>
        <a:xfrm>
          <a:off x="0" y="0"/>
          <a:ext cx="0" cy="0"/>
          <a:chOff x="0" y="0"/>
          <a:chExt cx="0" cy="0"/>
        </a:xfrm>
      </p:grpSpPr>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1A2E4054-2B6F-4579-B9FB-6032CED681C3}"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Rectangle 2"/>
          <p:cNvSpPr/>
          <p:nvPr userDrawn="1"/>
        </p:nvSpPr>
        <p:spPr>
          <a:xfrm>
            <a:off x="0" y="-2"/>
            <a:ext cx="9144000" cy="685800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solidFill>
                <a:srgbClr val="FFFFFF"/>
              </a:solidFill>
            </a:endParaRPr>
          </a:p>
        </p:txBody>
      </p:sp>
    </p:spTree>
    <p:extLst>
      <p:ext uri="{BB962C8B-B14F-4D97-AF65-F5344CB8AC3E}">
        <p14:creationId xmlns:p14="http://schemas.microsoft.com/office/powerpoint/2010/main" val="4294223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nufacturing Sector">
    <p:spTree>
      <p:nvGrpSpPr>
        <p:cNvPr id="1" name=""/>
        <p:cNvGrpSpPr/>
        <p:nvPr/>
      </p:nvGrpSpPr>
      <p:grpSpPr>
        <a:xfrm>
          <a:off x="0" y="0"/>
          <a:ext cx="0" cy="0"/>
          <a:chOff x="0" y="0"/>
          <a:chExt cx="0" cy="0"/>
        </a:xfrm>
      </p:grpSpPr>
      <p:sp>
        <p:nvSpPr>
          <p:cNvPr id="5" name="Picture Placeholder 4"/>
          <p:cNvSpPr>
            <a:spLocks noGrp="1"/>
          </p:cNvSpPr>
          <p:nvPr>
            <p:ph type="pic" sz="quarter" idx="25"/>
          </p:nvPr>
        </p:nvSpPr>
        <p:spPr>
          <a:xfrm>
            <a:off x="-3175" y="1085852"/>
            <a:ext cx="9144000" cy="5394325"/>
          </a:xfrm>
        </p:spPr>
        <p:txBody>
          <a:bodyPr/>
          <a:lstStyle/>
          <a:p>
            <a:endParaRPr lang="en-GB" dirty="0"/>
          </a:p>
        </p:txBody>
      </p:sp>
      <p:cxnSp>
        <p:nvCxnSpPr>
          <p:cNvPr id="58" name="Straight Connector 57"/>
          <p:cNvCxnSpPr/>
          <p:nvPr userDrawn="1"/>
        </p:nvCxnSpPr>
        <p:spPr bwMode="auto">
          <a:xfrm>
            <a:off x="-3175"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9" name="Date Placeholder 2"/>
          <p:cNvSpPr>
            <a:spLocks noGrp="1"/>
          </p:cNvSpPr>
          <p:nvPr>
            <p:ph type="dt" sz="half" idx="19"/>
          </p:nvPr>
        </p:nvSpPr>
        <p:spPr/>
        <p:txBody>
          <a:bodyPr/>
          <a:lstStyle>
            <a:lvl1pPr>
              <a:defRPr/>
            </a:lvl1pPr>
          </a:lstStyle>
          <a:p>
            <a:pPr>
              <a:defRPr/>
            </a:pPr>
            <a:fld id="{3F6BAF48-6C48-44CC-B786-496B2682FC9E}" type="datetime3">
              <a:rPr lang="en-GB" smtClean="0">
                <a:solidFill>
                  <a:srgbClr val="00539B"/>
                </a:solidFill>
              </a:rPr>
              <a:pPr>
                <a:defRPr/>
              </a:pPr>
              <a:t>10 May, 2017</a:t>
            </a:fld>
            <a:endParaRPr lang="en-GB" dirty="0">
              <a:solidFill>
                <a:srgbClr val="00539B"/>
              </a:solidFill>
            </a:endParaRPr>
          </a:p>
        </p:txBody>
      </p:sp>
      <p:sp>
        <p:nvSpPr>
          <p:cNvPr id="60" name="Footer Placeholder 3"/>
          <p:cNvSpPr>
            <a:spLocks noGrp="1"/>
          </p:cNvSpPr>
          <p:nvPr>
            <p:ph type="ftr" sz="quarter" idx="20"/>
          </p:nvPr>
        </p:nvSpPr>
        <p:spPr/>
        <p:txBody>
          <a:bodyPr/>
          <a:lstStyle>
            <a:lvl1pPr>
              <a:defRPr/>
            </a:lvl1pPr>
          </a:lstStyle>
          <a:p>
            <a:pPr>
              <a:defRPr/>
            </a:pPr>
            <a:endParaRPr lang="en-GB" dirty="0">
              <a:solidFill>
                <a:srgbClr val="00539B"/>
              </a:solidFill>
            </a:endParaRPr>
          </a:p>
        </p:txBody>
      </p:sp>
      <p:sp>
        <p:nvSpPr>
          <p:cNvPr id="62" name="Slide Number Placeholder 4"/>
          <p:cNvSpPr>
            <a:spLocks noGrp="1"/>
          </p:cNvSpPr>
          <p:nvPr>
            <p:ph type="sldNum" sz="quarter" idx="21"/>
          </p:nvPr>
        </p:nvSpPr>
        <p:spPr>
          <a:xfrm>
            <a:off x="8278813" y="6480181"/>
            <a:ext cx="360362" cy="377825"/>
          </a:xfrm>
        </p:spPr>
        <p:txBody>
          <a:bodyPr/>
          <a:lstStyle>
            <a:lvl1pPr>
              <a:defRPr/>
            </a:lvl1pPr>
          </a:lstStyle>
          <a:p>
            <a:pPr>
              <a:defRPr/>
            </a:pPr>
            <a:fld id="{610D1BB7-02E1-4FDC-BFA2-03D69CCB4700}" type="slidenum">
              <a:rPr lang="en-GB">
                <a:solidFill>
                  <a:srgbClr val="00539B"/>
                </a:solidFill>
              </a:rPr>
              <a:pPr>
                <a:defRPr/>
              </a:pPr>
              <a:t>‹#›</a:t>
            </a:fld>
            <a:endParaRPr lang="en-GB">
              <a:solidFill>
                <a:srgbClr val="00539B"/>
              </a:solidFill>
            </a:endParaRPr>
          </a:p>
        </p:txBody>
      </p:sp>
      <p:sp>
        <p:nvSpPr>
          <p:cNvPr id="65" name="Text Placeholder 65"/>
          <p:cNvSpPr>
            <a:spLocks noGrp="1"/>
          </p:cNvSpPr>
          <p:nvPr>
            <p:ph type="body" sz="quarter" idx="23"/>
          </p:nvPr>
        </p:nvSpPr>
        <p:spPr>
          <a:xfrm>
            <a:off x="592140" y="2314575"/>
            <a:ext cx="3808413" cy="4000500"/>
          </a:xfrm>
          <a:prstGeom prst="round2SameRect">
            <a:avLst>
              <a:gd name="adj1" fmla="val 0"/>
              <a:gd name="adj2" fmla="val 0"/>
            </a:avLst>
          </a:prstGeom>
          <a:noFill/>
        </p:spPr>
        <p:txBody>
          <a:bodyPr lIns="0" tIns="0" rIns="108000" bIns="108000">
            <a:noAutofit/>
          </a:bodyPr>
          <a:lstStyle>
            <a:lvl1pPr marL="0" indent="0">
              <a:spcBef>
                <a:spcPts val="600"/>
              </a:spcBef>
              <a:spcAft>
                <a:spcPts val="600"/>
              </a:spcAft>
              <a:defRPr sz="1100" b="1">
                <a:solidFill>
                  <a:srgbClr val="00539B"/>
                </a:solidFill>
              </a:defRPr>
            </a:lvl1pPr>
            <a:lvl2pPr marL="0" indent="0">
              <a:spcBef>
                <a:spcPts val="600"/>
              </a:spcBef>
              <a:spcAft>
                <a:spcPts val="600"/>
              </a:spcAft>
              <a:buFontTx/>
              <a:buNone/>
              <a:defRPr sz="1100">
                <a:solidFill>
                  <a:srgbClr val="58595B"/>
                </a:solidFill>
              </a:defRPr>
            </a:lvl2pPr>
          </a:lstStyle>
          <a:p>
            <a:pPr lvl="0"/>
            <a:r>
              <a:rPr lang="en-US" dirty="0"/>
              <a:t>Click to edit Master text styles</a:t>
            </a:r>
          </a:p>
          <a:p>
            <a:pPr lvl="1"/>
            <a:r>
              <a:rPr lang="en-US" dirty="0"/>
              <a:t>Click to add body text</a:t>
            </a:r>
          </a:p>
        </p:txBody>
      </p:sp>
      <p:sp>
        <p:nvSpPr>
          <p:cNvPr id="4" name="Content Placeholder 3"/>
          <p:cNvSpPr>
            <a:spLocks noGrp="1"/>
          </p:cNvSpPr>
          <p:nvPr>
            <p:ph sz="quarter" idx="24"/>
          </p:nvPr>
        </p:nvSpPr>
        <p:spPr>
          <a:xfrm>
            <a:off x="4600575" y="2305050"/>
            <a:ext cx="4076700" cy="2014538"/>
          </a:xfrm>
        </p:spPr>
        <p:txBody>
          <a:bodyPr/>
          <a:lstStyle>
            <a:lvl1pPr>
              <a:defRPr lang="en-US" sz="1100" b="1" kern="1200" dirty="0" smtClean="0">
                <a:solidFill>
                  <a:srgbClr val="00539B"/>
                </a:solidFill>
                <a:latin typeface="Franklin Gothic Book"/>
                <a:ea typeface="ＭＳ Ｐゴシック" pitchFamily="34" charset="-128"/>
                <a:cs typeface="Franklin Gothic Book"/>
              </a:defRPr>
            </a:lvl1pPr>
            <a:lvl2pPr marL="0" indent="0">
              <a:buFontTx/>
              <a:buNone/>
              <a:defRPr lang="en-US" sz="1100" b="0" kern="1200" dirty="0" smtClean="0">
                <a:solidFill>
                  <a:srgbClr val="58595B"/>
                </a:solidFill>
                <a:latin typeface="Franklin Gothic Book"/>
                <a:ea typeface="ＭＳ Ｐゴシック" pitchFamily="34" charset="-128"/>
                <a:cs typeface="Franklin Gothic Book"/>
              </a:defRPr>
            </a:lvl2pPr>
          </a:lstStyle>
          <a:p>
            <a:pPr marL="0" lvl="0" indent="0" algn="l" rtl="0" eaLnBrk="0" fontAlgn="base" hangingPunct="0">
              <a:spcBef>
                <a:spcPts val="600"/>
              </a:spcBef>
              <a:spcAft>
                <a:spcPts val="600"/>
              </a:spcAft>
            </a:pPr>
            <a:r>
              <a:rPr lang="en-US" dirty="0"/>
              <a:t>Click to edit Master text styles</a:t>
            </a:r>
          </a:p>
          <a:p>
            <a:pPr lvl="1"/>
            <a:r>
              <a:rPr lang="en-US" dirty="0"/>
              <a:t>Second level</a:t>
            </a:r>
          </a:p>
        </p:txBody>
      </p:sp>
    </p:spTree>
    <p:extLst>
      <p:ext uri="{BB962C8B-B14F-4D97-AF65-F5344CB8AC3E}">
        <p14:creationId xmlns:p14="http://schemas.microsoft.com/office/powerpoint/2010/main" val="378333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10 May, 2017</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a:defRPr>
            </a:lvl1pPr>
          </a:lstStyle>
          <a:p>
            <a:endParaRPr>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solidFill>
                  <a:srgbClr val="FFFFFF"/>
                </a:solidFill>
                <a:latin typeface="Franklin Gothic Book"/>
              </a:rPr>
              <a:t>Simple layouts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0062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NEW 2 column layout with icons">
    <p:spTree>
      <p:nvGrpSpPr>
        <p:cNvPr id="1" name=""/>
        <p:cNvGrpSpPr/>
        <p:nvPr/>
      </p:nvGrpSpPr>
      <p:grpSpPr>
        <a:xfrm>
          <a:off x="0" y="0"/>
          <a:ext cx="0" cy="0"/>
          <a:chOff x="0" y="0"/>
          <a:chExt cx="0" cy="0"/>
        </a:xfrm>
      </p:grpSpPr>
      <p:sp>
        <p:nvSpPr>
          <p:cNvPr id="2" name="Title 1"/>
          <p:cNvSpPr>
            <a:spLocks noGrp="1"/>
          </p:cNvSpPr>
          <p:nvPr>
            <p:ph type="title"/>
          </p:nvPr>
        </p:nvSpPr>
        <p:spPr>
          <a:xfrm>
            <a:off x="376238" y="0"/>
            <a:ext cx="696099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24" name="Picture Placeholder 3"/>
          <p:cNvSpPr>
            <a:spLocks noGrp="1"/>
          </p:cNvSpPr>
          <p:nvPr>
            <p:ph type="pic" sz="quarter" idx="13"/>
          </p:nvPr>
        </p:nvSpPr>
        <p:spPr>
          <a:xfrm>
            <a:off x="376238" y="2058988"/>
            <a:ext cx="904549" cy="904549"/>
          </a:xfrm>
        </p:spPr>
        <p:txBody>
          <a:bodyPr/>
          <a:lstStyle/>
          <a:p>
            <a:endParaRPr lang="en-GB" dirty="0"/>
          </a:p>
        </p:txBody>
      </p:sp>
      <p:sp>
        <p:nvSpPr>
          <p:cNvPr id="4" name="Text Placeholder 3"/>
          <p:cNvSpPr>
            <a:spLocks noGrp="1"/>
          </p:cNvSpPr>
          <p:nvPr>
            <p:ph type="body" sz="quarter" idx="21"/>
          </p:nvPr>
        </p:nvSpPr>
        <p:spPr>
          <a:xfrm>
            <a:off x="1421449" y="2049463"/>
            <a:ext cx="3127993" cy="1884362"/>
          </a:xfrm>
        </p:spPr>
        <p:txBody>
          <a:bodyPr>
            <a:noAutofit/>
          </a:bodyPr>
          <a:lstStyle>
            <a:lvl1pPr>
              <a:spcAft>
                <a:spcPts val="300"/>
              </a:spcAft>
              <a:defRPr>
                <a:solidFill>
                  <a:schemeClr val="accent1"/>
                </a:solidFill>
              </a:defRPr>
            </a:lvl1pPr>
            <a:lvl2pPr>
              <a:spcAft>
                <a:spcPts val="0"/>
              </a:spcAft>
              <a:buClr>
                <a:schemeClr val="tx1"/>
              </a:buClr>
              <a:defRPr sz="1000"/>
            </a:lvl2pPr>
            <a:lvl3pPr>
              <a:spcAft>
                <a:spcPts val="0"/>
              </a:spcAft>
              <a:defRPr sz="1000"/>
            </a:lvl3pPr>
            <a:lvl4pPr>
              <a:spcAft>
                <a:spcPts val="0"/>
              </a:spcAft>
              <a:defRPr sz="1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
        <p:nvSpPr>
          <p:cNvPr id="19" name="Picture Placeholder 3"/>
          <p:cNvSpPr>
            <a:spLocks noGrp="1"/>
          </p:cNvSpPr>
          <p:nvPr>
            <p:ph type="pic" sz="quarter" idx="22"/>
          </p:nvPr>
        </p:nvSpPr>
        <p:spPr>
          <a:xfrm>
            <a:off x="4673267" y="2068513"/>
            <a:ext cx="904549" cy="904549"/>
          </a:xfrm>
        </p:spPr>
        <p:txBody>
          <a:bodyPr/>
          <a:lstStyle/>
          <a:p>
            <a:endParaRPr lang="en-GB" dirty="0"/>
          </a:p>
        </p:txBody>
      </p:sp>
      <p:sp>
        <p:nvSpPr>
          <p:cNvPr id="20" name="Text Placeholder 3"/>
          <p:cNvSpPr>
            <a:spLocks noGrp="1"/>
          </p:cNvSpPr>
          <p:nvPr>
            <p:ph type="body" sz="quarter" idx="23"/>
          </p:nvPr>
        </p:nvSpPr>
        <p:spPr>
          <a:xfrm>
            <a:off x="5718478" y="2058987"/>
            <a:ext cx="3127993" cy="1874837"/>
          </a:xfrm>
        </p:spPr>
        <p:txBody>
          <a:bodyPr>
            <a:noAutofit/>
          </a:bodyPr>
          <a:lstStyle>
            <a:lvl1pPr>
              <a:spcAft>
                <a:spcPts val="300"/>
              </a:spcAft>
              <a:defRPr>
                <a:solidFill>
                  <a:schemeClr val="accent1"/>
                </a:solidFill>
              </a:defRPr>
            </a:lvl1pPr>
            <a:lvl2pPr>
              <a:spcAft>
                <a:spcPts val="0"/>
              </a:spcAft>
              <a:buClr>
                <a:schemeClr val="tx1"/>
              </a:buClr>
              <a:defRPr sz="1000"/>
            </a:lvl2pPr>
            <a:lvl3pPr>
              <a:spcAft>
                <a:spcPts val="0"/>
              </a:spcAft>
              <a:defRPr sz="1000"/>
            </a:lvl3pPr>
            <a:lvl4pPr>
              <a:spcAft>
                <a:spcPts val="0"/>
              </a:spcAft>
              <a:defRPr sz="1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
        <p:nvSpPr>
          <p:cNvPr id="21" name="Picture Placeholder 3"/>
          <p:cNvSpPr>
            <a:spLocks noGrp="1"/>
          </p:cNvSpPr>
          <p:nvPr>
            <p:ph type="pic" sz="quarter" idx="24"/>
          </p:nvPr>
        </p:nvSpPr>
        <p:spPr>
          <a:xfrm>
            <a:off x="376238" y="4115126"/>
            <a:ext cx="904549" cy="904549"/>
          </a:xfrm>
        </p:spPr>
        <p:txBody>
          <a:bodyPr/>
          <a:lstStyle/>
          <a:p>
            <a:endParaRPr lang="en-GB" dirty="0"/>
          </a:p>
        </p:txBody>
      </p:sp>
      <p:sp>
        <p:nvSpPr>
          <p:cNvPr id="22" name="Text Placeholder 3"/>
          <p:cNvSpPr>
            <a:spLocks noGrp="1"/>
          </p:cNvSpPr>
          <p:nvPr>
            <p:ph type="body" sz="quarter" idx="25"/>
          </p:nvPr>
        </p:nvSpPr>
        <p:spPr>
          <a:xfrm>
            <a:off x="1421449" y="4105601"/>
            <a:ext cx="3127993" cy="1999924"/>
          </a:xfrm>
        </p:spPr>
        <p:txBody>
          <a:bodyPr>
            <a:noAutofit/>
          </a:bodyPr>
          <a:lstStyle>
            <a:lvl1pPr>
              <a:spcAft>
                <a:spcPts val="300"/>
              </a:spcAft>
              <a:defRPr>
                <a:solidFill>
                  <a:schemeClr val="accent1"/>
                </a:solidFill>
              </a:defRPr>
            </a:lvl1pPr>
            <a:lvl2pPr>
              <a:spcAft>
                <a:spcPts val="0"/>
              </a:spcAft>
              <a:buClr>
                <a:schemeClr val="tx1"/>
              </a:buClr>
              <a:defRPr sz="1000"/>
            </a:lvl2pPr>
            <a:lvl3pPr>
              <a:spcAft>
                <a:spcPts val="0"/>
              </a:spcAft>
              <a:defRPr sz="1000"/>
            </a:lvl3pPr>
            <a:lvl4pPr>
              <a:spcAft>
                <a:spcPts val="0"/>
              </a:spcAft>
              <a:defRPr sz="1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
        <p:nvSpPr>
          <p:cNvPr id="25" name="Picture Placeholder 3"/>
          <p:cNvSpPr>
            <a:spLocks noGrp="1"/>
          </p:cNvSpPr>
          <p:nvPr>
            <p:ph type="pic" sz="quarter" idx="26"/>
          </p:nvPr>
        </p:nvSpPr>
        <p:spPr>
          <a:xfrm>
            <a:off x="4673267" y="4124651"/>
            <a:ext cx="904549" cy="904549"/>
          </a:xfrm>
        </p:spPr>
        <p:txBody>
          <a:bodyPr/>
          <a:lstStyle/>
          <a:p>
            <a:endParaRPr lang="en-GB" dirty="0"/>
          </a:p>
        </p:txBody>
      </p:sp>
      <p:sp>
        <p:nvSpPr>
          <p:cNvPr id="27" name="Text Placeholder 3"/>
          <p:cNvSpPr>
            <a:spLocks noGrp="1"/>
          </p:cNvSpPr>
          <p:nvPr>
            <p:ph type="body" sz="quarter" idx="27"/>
          </p:nvPr>
        </p:nvSpPr>
        <p:spPr>
          <a:xfrm>
            <a:off x="5718478" y="4115125"/>
            <a:ext cx="3127993" cy="1990399"/>
          </a:xfrm>
        </p:spPr>
        <p:txBody>
          <a:bodyPr>
            <a:noAutofit/>
          </a:bodyPr>
          <a:lstStyle>
            <a:lvl1pPr>
              <a:spcAft>
                <a:spcPts val="300"/>
              </a:spcAft>
              <a:defRPr>
                <a:solidFill>
                  <a:schemeClr val="accent1"/>
                </a:solidFill>
              </a:defRPr>
            </a:lvl1pPr>
            <a:lvl2pPr>
              <a:spcAft>
                <a:spcPts val="0"/>
              </a:spcAft>
              <a:buClr>
                <a:schemeClr val="tx1"/>
              </a:buClr>
              <a:defRPr sz="1000"/>
            </a:lvl2pPr>
            <a:lvl3pPr>
              <a:spcAft>
                <a:spcPts val="0"/>
              </a:spcAft>
              <a:defRPr sz="1000"/>
            </a:lvl3pPr>
            <a:lvl4pPr>
              <a:spcAft>
                <a:spcPts val="0"/>
              </a:spcAft>
              <a:defRPr sz="1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Tree>
    <p:extLst>
      <p:ext uri="{BB962C8B-B14F-4D97-AF65-F5344CB8AC3E}">
        <p14:creationId xmlns:p14="http://schemas.microsoft.com/office/powerpoint/2010/main" val="176346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NEW 4 column layout with icons">
    <p:spTree>
      <p:nvGrpSpPr>
        <p:cNvPr id="1" name=""/>
        <p:cNvGrpSpPr/>
        <p:nvPr/>
      </p:nvGrpSpPr>
      <p:grpSpPr>
        <a:xfrm>
          <a:off x="0" y="0"/>
          <a:ext cx="0" cy="0"/>
          <a:chOff x="0" y="0"/>
          <a:chExt cx="0" cy="0"/>
        </a:xfrm>
      </p:grpSpPr>
      <p:sp>
        <p:nvSpPr>
          <p:cNvPr id="2" name="Title 1"/>
          <p:cNvSpPr>
            <a:spLocks noGrp="1"/>
          </p:cNvSpPr>
          <p:nvPr>
            <p:ph type="title"/>
          </p:nvPr>
        </p:nvSpPr>
        <p:spPr>
          <a:xfrm>
            <a:off x="376238" y="0"/>
            <a:ext cx="696099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1443210" y="2058988"/>
            <a:ext cx="3127991" cy="4042529"/>
          </a:xfrm>
        </p:spPr>
        <p:txBody>
          <a:bodyPr>
            <a:normAutofit/>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3" name="Text Placeholder 4"/>
          <p:cNvSpPr>
            <a:spLocks noGrp="1"/>
          </p:cNvSpPr>
          <p:nvPr>
            <p:ph type="body" sz="quarter" idx="15" hasCustomPrompt="1"/>
          </p:nvPr>
        </p:nvSpPr>
        <p:spPr>
          <a:xfrm>
            <a:off x="5649913" y="2058988"/>
            <a:ext cx="3173798" cy="4042529"/>
          </a:xfrm>
        </p:spPr>
        <p:txBody>
          <a:bodyPr>
            <a:normAutofit/>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Picture Placeholder 3"/>
          <p:cNvSpPr>
            <a:spLocks noGrp="1"/>
          </p:cNvSpPr>
          <p:nvPr>
            <p:ph type="pic" sz="quarter" idx="13"/>
          </p:nvPr>
        </p:nvSpPr>
        <p:spPr>
          <a:xfrm>
            <a:off x="376238" y="2058988"/>
            <a:ext cx="904549" cy="904549"/>
          </a:xfrm>
        </p:spPr>
        <p:txBody>
          <a:bodyPr/>
          <a:lstStyle/>
          <a:p>
            <a:endParaRPr lang="en-GB"/>
          </a:p>
        </p:txBody>
      </p:sp>
      <p:sp>
        <p:nvSpPr>
          <p:cNvPr id="26" name="Picture Placeholder 3"/>
          <p:cNvSpPr>
            <a:spLocks noGrp="1"/>
          </p:cNvSpPr>
          <p:nvPr>
            <p:ph type="pic" sz="quarter" idx="16"/>
          </p:nvPr>
        </p:nvSpPr>
        <p:spPr>
          <a:xfrm>
            <a:off x="4571203" y="2058988"/>
            <a:ext cx="904549" cy="904549"/>
          </a:xfrm>
        </p:spPr>
        <p:txBody>
          <a:bodyPr/>
          <a:lstStyle/>
          <a:p>
            <a:endParaRPr lang="en-GB"/>
          </a:p>
        </p:txBody>
      </p:sp>
    </p:spTree>
    <p:extLst>
      <p:ext uri="{BB962C8B-B14F-4D97-AF65-F5344CB8AC3E}">
        <p14:creationId xmlns:p14="http://schemas.microsoft.com/office/powerpoint/2010/main" val="137232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NEW 1 Single column layout with icon">
    <p:spTree>
      <p:nvGrpSpPr>
        <p:cNvPr id="1" name=""/>
        <p:cNvGrpSpPr/>
        <p:nvPr/>
      </p:nvGrpSpPr>
      <p:grpSpPr>
        <a:xfrm>
          <a:off x="0" y="0"/>
          <a:ext cx="0" cy="0"/>
          <a:chOff x="0" y="0"/>
          <a:chExt cx="0" cy="0"/>
        </a:xfrm>
      </p:grpSpPr>
      <p:sp>
        <p:nvSpPr>
          <p:cNvPr id="2" name="Title 1"/>
          <p:cNvSpPr>
            <a:spLocks noGrp="1"/>
          </p:cNvSpPr>
          <p:nvPr>
            <p:ph type="title"/>
          </p:nvPr>
        </p:nvSpPr>
        <p:spPr>
          <a:xfrm>
            <a:off x="376239" y="0"/>
            <a:ext cx="697388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1443210" y="2058988"/>
            <a:ext cx="7405515" cy="4042529"/>
          </a:xfrm>
        </p:spPr>
        <p:txBody>
          <a:bodyPr/>
          <a:lstStyle>
            <a:lvl1pPr>
              <a:defRPr>
                <a:solidFill>
                  <a:schemeClr val="accent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Picture Placeholder 3"/>
          <p:cNvSpPr>
            <a:spLocks noGrp="1"/>
          </p:cNvSpPr>
          <p:nvPr>
            <p:ph type="pic" sz="quarter" idx="13"/>
          </p:nvPr>
        </p:nvSpPr>
        <p:spPr>
          <a:xfrm>
            <a:off x="376238" y="2058988"/>
            <a:ext cx="904549" cy="904549"/>
          </a:xfrm>
        </p:spPr>
        <p:txBody>
          <a:bodyPr/>
          <a:lstStyle/>
          <a:p>
            <a:endParaRPr lang="en-GB"/>
          </a:p>
        </p:txBody>
      </p:sp>
    </p:spTree>
    <p:extLst>
      <p:ext uri="{BB962C8B-B14F-4D97-AF65-F5344CB8AC3E}">
        <p14:creationId xmlns:p14="http://schemas.microsoft.com/office/powerpoint/2010/main" val="3268354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NEW 1 Single column layout no icon">
    <p:spTree>
      <p:nvGrpSpPr>
        <p:cNvPr id="1" name=""/>
        <p:cNvGrpSpPr/>
        <p:nvPr/>
      </p:nvGrpSpPr>
      <p:grpSpPr>
        <a:xfrm>
          <a:off x="0" y="0"/>
          <a:ext cx="0" cy="0"/>
          <a:chOff x="0" y="0"/>
          <a:chExt cx="0" cy="0"/>
        </a:xfrm>
      </p:grpSpPr>
      <p:sp>
        <p:nvSpPr>
          <p:cNvPr id="2" name="Title 1"/>
          <p:cNvSpPr>
            <a:spLocks noGrp="1"/>
          </p:cNvSpPr>
          <p:nvPr>
            <p:ph type="title"/>
          </p:nvPr>
        </p:nvSpPr>
        <p:spPr>
          <a:xfrm>
            <a:off x="376239" y="0"/>
            <a:ext cx="697388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376238" y="2058988"/>
            <a:ext cx="8472487" cy="4042529"/>
          </a:xfrm>
        </p:spPr>
        <p:txBody>
          <a:bodyPr/>
          <a:lstStyle>
            <a:lvl1pPr>
              <a:defRPr>
                <a:solidFill>
                  <a:schemeClr val="accent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9144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NEW chart + chart - standard">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10 May, 2017</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2" name="Content Placeholder 8"/>
          <p:cNvSpPr>
            <a:spLocks noGrp="1"/>
          </p:cNvSpPr>
          <p:nvPr>
            <p:ph sz="quarter" idx="17" hasCustomPrompt="1"/>
          </p:nvPr>
        </p:nvSpPr>
        <p:spPr>
          <a:xfrm>
            <a:off x="4862681" y="2478795"/>
            <a:ext cx="3819357" cy="3193592"/>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13" name="Text Placeholder 3"/>
          <p:cNvSpPr>
            <a:spLocks noGrp="1"/>
          </p:cNvSpPr>
          <p:nvPr>
            <p:ph type="body" sz="quarter" idx="18" hasCustomPrompt="1"/>
          </p:nvPr>
        </p:nvSpPr>
        <p:spPr>
          <a:xfrm>
            <a:off x="4587875" y="1951787"/>
            <a:ext cx="4260850" cy="538025"/>
          </a:xfrm>
        </p:spPr>
        <p:txBody>
          <a:bodyPr lIns="72000" tIns="72000" rIns="72000" bIns="36000"/>
          <a:lstStyle>
            <a:lvl1pPr>
              <a:spcAft>
                <a:spcPts val="0"/>
              </a:spcAft>
              <a:defRPr sz="1200" b="1">
                <a:solidFill>
                  <a:schemeClr val="accent1"/>
                </a:solidFill>
              </a:defRPr>
            </a:lvl1pPr>
            <a:lvl2pPr>
              <a:spcAft>
                <a:spcPts val="0"/>
              </a:spcAft>
              <a:defRPr sz="1000" b="1">
                <a:solidFill>
                  <a:schemeClr val="accent1"/>
                </a:solidFill>
              </a:defRPr>
            </a:lvl2pPr>
            <a:lvl3pPr>
              <a:defRPr>
                <a:solidFill>
                  <a:schemeClr val="bg1"/>
                </a:solidFill>
              </a:defRPr>
            </a:lvl3pPr>
            <a:lvl4pPr>
              <a:defRPr>
                <a:solidFill>
                  <a:schemeClr val="bg1"/>
                </a:solidFill>
              </a:defRPr>
            </a:lvl4pPr>
          </a:lstStyle>
          <a:p>
            <a:pPr lvl="0"/>
            <a:r>
              <a:rPr lang="en-US" dirty="0"/>
              <a:t>Click to add heading</a:t>
            </a:r>
          </a:p>
          <a:p>
            <a:pPr lvl="1"/>
            <a:r>
              <a:rPr lang="en-US" dirty="0"/>
              <a:t>Second level</a:t>
            </a:r>
            <a:endParaRPr lang="en-GB" dirty="0"/>
          </a:p>
        </p:txBody>
      </p:sp>
      <p:graphicFrame>
        <p:nvGraphicFramePr>
          <p:cNvPr id="15" name="Object 4"/>
          <p:cNvGraphicFramePr>
            <a:graphicFrameLocks noChangeAspect="1"/>
          </p:cNvGraphicFramePr>
          <p:nvPr userDrawn="1">
            <p:extLst>
              <p:ext uri="{D42A27DB-BD31-4B8C-83A1-F6EECF244321}">
                <p14:modId xmlns:p14="http://schemas.microsoft.com/office/powerpoint/2010/main" val="4084808360"/>
              </p:ext>
            </p:extLst>
          </p:nvPr>
        </p:nvGraphicFramePr>
        <p:xfrm>
          <a:off x="4862513" y="2478795"/>
          <a:ext cx="3819525" cy="313980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21"/>
          </p:nvPr>
        </p:nvSpPr>
        <p:spPr>
          <a:xfrm>
            <a:off x="4862513" y="5838825"/>
            <a:ext cx="3986212"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
        <p:nvSpPr>
          <p:cNvPr id="19" name="Content Placeholder 8"/>
          <p:cNvSpPr>
            <a:spLocks noGrp="1"/>
          </p:cNvSpPr>
          <p:nvPr>
            <p:ph sz="quarter" idx="22" hasCustomPrompt="1"/>
          </p:nvPr>
        </p:nvSpPr>
        <p:spPr>
          <a:xfrm>
            <a:off x="651044" y="2478795"/>
            <a:ext cx="3819357" cy="3193592"/>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0" name="Text Placeholder 3"/>
          <p:cNvSpPr>
            <a:spLocks noGrp="1"/>
          </p:cNvSpPr>
          <p:nvPr>
            <p:ph type="body" sz="quarter" idx="23" hasCustomPrompt="1"/>
          </p:nvPr>
        </p:nvSpPr>
        <p:spPr>
          <a:xfrm>
            <a:off x="376238" y="1951787"/>
            <a:ext cx="4094163" cy="538025"/>
          </a:xfrm>
        </p:spPr>
        <p:txBody>
          <a:bodyPr lIns="72000" tIns="72000" rIns="72000" bIns="36000"/>
          <a:lstStyle>
            <a:lvl1pPr>
              <a:spcAft>
                <a:spcPts val="0"/>
              </a:spcAft>
              <a:defRPr sz="1200" b="1">
                <a:solidFill>
                  <a:schemeClr val="accent1"/>
                </a:solidFill>
              </a:defRPr>
            </a:lvl1pPr>
            <a:lvl2pPr>
              <a:spcAft>
                <a:spcPts val="0"/>
              </a:spcAft>
              <a:defRPr sz="1000" b="1">
                <a:solidFill>
                  <a:schemeClr val="accent1"/>
                </a:solidFill>
              </a:defRPr>
            </a:lvl2pPr>
            <a:lvl3pPr>
              <a:defRPr>
                <a:solidFill>
                  <a:schemeClr val="bg1"/>
                </a:solidFill>
              </a:defRPr>
            </a:lvl3pPr>
            <a:lvl4pPr>
              <a:defRPr>
                <a:solidFill>
                  <a:schemeClr val="bg1"/>
                </a:solidFill>
              </a:defRPr>
            </a:lvl4pPr>
          </a:lstStyle>
          <a:p>
            <a:pPr lvl="0"/>
            <a:r>
              <a:rPr lang="en-US" dirty="0"/>
              <a:t>Click to add heading</a:t>
            </a:r>
          </a:p>
          <a:p>
            <a:pPr lvl="1"/>
            <a:r>
              <a:rPr lang="en-US" dirty="0"/>
              <a:t>Second level</a:t>
            </a:r>
            <a:endParaRPr lang="en-GB" dirty="0"/>
          </a:p>
        </p:txBody>
      </p:sp>
      <p:graphicFrame>
        <p:nvGraphicFramePr>
          <p:cNvPr id="21" name="Object 4"/>
          <p:cNvGraphicFramePr>
            <a:graphicFrameLocks noChangeAspect="1"/>
          </p:cNvGraphicFramePr>
          <p:nvPr userDrawn="1">
            <p:extLst>
              <p:ext uri="{D42A27DB-BD31-4B8C-83A1-F6EECF244321}">
                <p14:modId xmlns:p14="http://schemas.microsoft.com/office/powerpoint/2010/main" val="498271652"/>
              </p:ext>
            </p:extLst>
          </p:nvPr>
        </p:nvGraphicFramePr>
        <p:xfrm>
          <a:off x="650876" y="2478795"/>
          <a:ext cx="3819525" cy="3139807"/>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 Placeholder 4"/>
          <p:cNvSpPr>
            <a:spLocks noGrp="1"/>
          </p:cNvSpPr>
          <p:nvPr>
            <p:ph type="body" sz="quarter" idx="24"/>
          </p:nvPr>
        </p:nvSpPr>
        <p:spPr>
          <a:xfrm>
            <a:off x="650876" y="5838825"/>
            <a:ext cx="3819525"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05573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NEW Text + chart - standard">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10 May, 2017</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2" name="Content Placeholder 8"/>
          <p:cNvSpPr>
            <a:spLocks noGrp="1"/>
          </p:cNvSpPr>
          <p:nvPr>
            <p:ph sz="quarter" idx="17" hasCustomPrompt="1"/>
          </p:nvPr>
        </p:nvSpPr>
        <p:spPr>
          <a:xfrm>
            <a:off x="4862681" y="2478795"/>
            <a:ext cx="3819357" cy="3193592"/>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13" name="Text Placeholder 3"/>
          <p:cNvSpPr>
            <a:spLocks noGrp="1"/>
          </p:cNvSpPr>
          <p:nvPr>
            <p:ph type="body" sz="quarter" idx="18" hasCustomPrompt="1"/>
          </p:nvPr>
        </p:nvSpPr>
        <p:spPr>
          <a:xfrm>
            <a:off x="4587875" y="1951787"/>
            <a:ext cx="4260850" cy="538025"/>
          </a:xfrm>
        </p:spPr>
        <p:txBody>
          <a:bodyPr lIns="72000" tIns="72000" rIns="72000" bIns="36000"/>
          <a:lstStyle>
            <a:lvl1pPr>
              <a:spcAft>
                <a:spcPts val="0"/>
              </a:spcAft>
              <a:defRPr sz="1200" b="1">
                <a:solidFill>
                  <a:schemeClr val="accent1"/>
                </a:solidFill>
              </a:defRPr>
            </a:lvl1pPr>
            <a:lvl2pPr>
              <a:spcAft>
                <a:spcPts val="0"/>
              </a:spcAft>
              <a:defRPr sz="1000" b="1">
                <a:solidFill>
                  <a:schemeClr val="accent1"/>
                </a:solidFill>
              </a:defRPr>
            </a:lvl2pPr>
            <a:lvl3pPr>
              <a:defRPr>
                <a:solidFill>
                  <a:schemeClr val="bg1"/>
                </a:solidFill>
              </a:defRPr>
            </a:lvl3pPr>
            <a:lvl4pPr>
              <a:defRPr>
                <a:solidFill>
                  <a:schemeClr val="bg1"/>
                </a:solidFill>
              </a:defRPr>
            </a:lvl4pPr>
          </a:lstStyle>
          <a:p>
            <a:pPr lvl="0"/>
            <a:r>
              <a:rPr lang="en-US" dirty="0"/>
              <a:t>Click to add heading</a:t>
            </a:r>
          </a:p>
          <a:p>
            <a:pPr lvl="1"/>
            <a:r>
              <a:rPr lang="en-US" dirty="0"/>
              <a:t>Second level</a:t>
            </a:r>
            <a:endParaRPr lang="en-GB" dirty="0"/>
          </a:p>
        </p:txBody>
      </p:sp>
      <p:graphicFrame>
        <p:nvGraphicFramePr>
          <p:cNvPr id="15" name="Object 4"/>
          <p:cNvGraphicFramePr>
            <a:graphicFrameLocks noChangeAspect="1"/>
          </p:cNvGraphicFramePr>
          <p:nvPr userDrawn="1">
            <p:extLst>
              <p:ext uri="{D42A27DB-BD31-4B8C-83A1-F6EECF244321}">
                <p14:modId xmlns:p14="http://schemas.microsoft.com/office/powerpoint/2010/main" val="2985449138"/>
              </p:ext>
            </p:extLst>
          </p:nvPr>
        </p:nvGraphicFramePr>
        <p:xfrm>
          <a:off x="4862513" y="2478795"/>
          <a:ext cx="3819525" cy="313980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21"/>
          </p:nvPr>
        </p:nvSpPr>
        <p:spPr>
          <a:xfrm>
            <a:off x="4862513" y="5838825"/>
            <a:ext cx="3986212"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
        <p:nvSpPr>
          <p:cNvPr id="20" name="Text Placeholder 3"/>
          <p:cNvSpPr>
            <a:spLocks noGrp="1"/>
          </p:cNvSpPr>
          <p:nvPr>
            <p:ph type="body" sz="quarter" idx="23" hasCustomPrompt="1"/>
          </p:nvPr>
        </p:nvSpPr>
        <p:spPr>
          <a:xfrm>
            <a:off x="376238" y="1951787"/>
            <a:ext cx="4094163" cy="3720600"/>
          </a:xfrm>
        </p:spPr>
        <p:txBody>
          <a:bodyPr lIns="72000" tIns="72000" rIns="72000" bIns="36000"/>
          <a:lstStyle>
            <a:lvl1pPr>
              <a:spcBef>
                <a:spcPts val="300"/>
              </a:spcBef>
              <a:spcAft>
                <a:spcPts val="300"/>
              </a:spcAft>
              <a:defRPr sz="1600" b="0">
                <a:solidFill>
                  <a:schemeClr val="tx1"/>
                </a:solidFill>
              </a:defRPr>
            </a:lvl1pPr>
            <a:lvl2pPr>
              <a:spcBef>
                <a:spcPts val="300"/>
              </a:spcBef>
              <a:spcAft>
                <a:spcPts val="300"/>
              </a:spcAft>
              <a:buClr>
                <a:schemeClr val="tx1"/>
              </a:buClr>
              <a:defRPr sz="1400" b="0">
                <a:solidFill>
                  <a:schemeClr val="tx1"/>
                </a:solidFill>
              </a:defRPr>
            </a:lvl2pPr>
            <a:lvl3pPr>
              <a:defRPr>
                <a:solidFill>
                  <a:schemeClr val="bg1"/>
                </a:solidFill>
              </a:defRPr>
            </a:lvl3pPr>
            <a:lvl4pPr>
              <a:defRPr>
                <a:solidFill>
                  <a:schemeClr val="bg1"/>
                </a:solidFill>
              </a:defRPr>
            </a:lvl4pPr>
          </a:lstStyle>
          <a:p>
            <a:pPr lvl="0"/>
            <a:r>
              <a:rPr lang="en-US" dirty="0"/>
              <a:t>Click to add heading</a:t>
            </a:r>
          </a:p>
          <a:p>
            <a:pPr lvl="1"/>
            <a:r>
              <a:rPr lang="en-US" dirty="0"/>
              <a:t>Second level</a:t>
            </a:r>
            <a:endParaRPr lang="en-GB" dirty="0"/>
          </a:p>
        </p:txBody>
      </p:sp>
      <p:sp>
        <p:nvSpPr>
          <p:cNvPr id="22" name="Text Placeholder 4"/>
          <p:cNvSpPr>
            <a:spLocks noGrp="1"/>
          </p:cNvSpPr>
          <p:nvPr>
            <p:ph type="body" sz="quarter" idx="24"/>
          </p:nvPr>
        </p:nvSpPr>
        <p:spPr>
          <a:xfrm>
            <a:off x="376238" y="5838825"/>
            <a:ext cx="4094163"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0811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gradFill flip="none" rotWithShape="1">
            <a:gsLst>
              <a:gs pos="0">
                <a:schemeClr val="accent3">
                  <a:lumMod val="50000"/>
                </a:schemeClr>
              </a:gs>
              <a:gs pos="21000">
                <a:schemeClr val="accent3">
                  <a:lumMod val="75000"/>
                </a:schemeClr>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Franklin Gothic Book"/>
            </a:endParaRPr>
          </a:p>
        </p:txBody>
      </p:sp>
      <p:pic>
        <p:nvPicPr>
          <p:cNvPr id="55" name="Picture 54" descr="abstract-lines-v02.png"/>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4020950">
            <a:off x="-5358051" y="-3797386"/>
            <a:ext cx="20793546" cy="11195223"/>
          </a:xfrm>
          <a:prstGeom prst="rect">
            <a:avLst/>
          </a:prstGeom>
        </p:spPr>
      </p:pic>
      <p:pic>
        <p:nvPicPr>
          <p:cNvPr id="58" name="Picture 57" descr="abstract-lines-v02.png"/>
          <p:cNvPicPr>
            <a:picLocks noChangeAspect="1"/>
          </p:cNvPicPr>
          <p:nvPr userDrawn="1"/>
        </p:nvPicPr>
        <p:blipFill>
          <a:blip r:embed="rId3" cstate="email">
            <a:alphaModFix/>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4484465">
            <a:off x="-1182350" y="-4157749"/>
            <a:ext cx="20793546" cy="11195223"/>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70" name="Title 1"/>
          <p:cNvSpPr>
            <a:spLocks noGrp="1"/>
          </p:cNvSpPr>
          <p:nvPr>
            <p:ph type="title" hasCustomPrompt="1"/>
          </p:nvPr>
        </p:nvSpPr>
        <p:spPr>
          <a:xfrm>
            <a:off x="719134" y="5038266"/>
            <a:ext cx="6291266" cy="727534"/>
          </a:xfrm>
        </p:spPr>
        <p:txBody>
          <a:bodyPr anchor="b">
            <a:normAutofit/>
          </a:bodyPr>
          <a:lstStyle>
            <a:lvl1pPr>
              <a:defRPr sz="2800" baseline="0"/>
            </a:lvl1pPr>
          </a:lstStyle>
          <a:p>
            <a:r>
              <a:rPr lang="en-US" dirty="0"/>
              <a:t>Presentation title</a:t>
            </a:r>
          </a:p>
        </p:txBody>
      </p:sp>
      <p:sp>
        <p:nvSpPr>
          <p:cNvPr id="5" name="Text Placeholder 4"/>
          <p:cNvSpPr>
            <a:spLocks noGrp="1"/>
          </p:cNvSpPr>
          <p:nvPr>
            <p:ph type="body" sz="quarter" idx="10" hasCustomPrompt="1"/>
          </p:nvPr>
        </p:nvSpPr>
        <p:spPr>
          <a:xfrm>
            <a:off x="719138" y="587692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89661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fill="hold" nodeType="withEffect">
                                  <p:stCondLst>
                                    <p:cond delay="0"/>
                                  </p:stCondLst>
                                  <p:childTnLst>
                                    <p:animMotion origin="layout" path="M 0.07954 0.31567 C 0.08371 0.20782 0.08041 -0.12335 0.10542 -0.32978 C 0.13008 -0.53668 0.20337 -0.80074 0.22942 -0.92409 " pathEditMode="relative" rAng="0" ptsTypes="fsF">
                                      <p:cBhvr>
                                        <p:cTn id="6" dur="20000" fill="hold"/>
                                        <p:tgtEl>
                                          <p:spTgt spid="55"/>
                                        </p:tgtEl>
                                        <p:attrNameLst>
                                          <p:attrName>ppt_x</p:attrName>
                                          <p:attrName>ppt_y</p:attrName>
                                        </p:attrNameLst>
                                      </p:cBhvr>
                                      <p:rCtr x="7485" y="-62000"/>
                                    </p:animMotion>
                                  </p:childTnLst>
                                </p:cTn>
                              </p:par>
                              <p:par>
                                <p:cTn id="7" presetID="44" presetClass="path" presetSubtype="0" accel="50000" decel="50000" fill="hold" nodeType="withEffect">
                                  <p:stCondLst>
                                    <p:cond delay="0"/>
                                  </p:stCondLst>
                                  <p:childTnLst>
                                    <p:animMotion origin="layout" path="M 0.05382 0.81759 C 0.05711 0.70972 0.05451 0.37824 0.0743 0.17176 C 0.09427 -0.03496 0.15243 -0.29885 0.17309 -0.42246 " pathEditMode="relative" rAng="0" ptsTypes="fsF">
                                      <p:cBhvr>
                                        <p:cTn id="8" dur="20000" spd="-100000" fill="hold"/>
                                        <p:tgtEl>
                                          <p:spTgt spid="58"/>
                                        </p:tgtEl>
                                        <p:attrNameLst>
                                          <p:attrName>ppt_x</p:attrName>
                                          <p:attrName>ppt_y</p:attrName>
                                        </p:attrNameLst>
                                      </p:cBhvr>
                                      <p:rCtr x="5955" y="-62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5300"/>
                    </a14:imgEffect>
                    <a14:imgEffect>
                      <a14:saturation sat="66000"/>
                    </a14:imgEffect>
                  </a14:imgLayer>
                </a14:imgProps>
              </a:ext>
              <a:ext uri="{28A0092B-C50C-407E-A947-70E740481C1C}">
                <a14:useLocalDpi xmlns:a14="http://schemas.microsoft.com/office/drawing/2010/main" val="0"/>
              </a:ext>
            </a:extLst>
          </a:blip>
          <a:srcRect b="6435"/>
          <a:stretch/>
        </p:blipFill>
        <p:spPr>
          <a:xfrm flipH="1">
            <a:off x="-1589" y="1085850"/>
            <a:ext cx="9143999" cy="5400675"/>
          </a:xfrm>
          <a:prstGeom prst="rect">
            <a:avLst/>
          </a:prstGeom>
        </p:spPr>
      </p:pic>
      <p:sp>
        <p:nvSpPr>
          <p:cNvPr id="16" name="Title 1" descr="Ideally your title should fit on one line." title="Slide title"/>
          <p:cNvSpPr>
            <a:spLocks noGrp="1"/>
          </p:cNvSpPr>
          <p:nvPr>
            <p:ph type="title"/>
          </p:nvPr>
        </p:nvSpPr>
        <p:spPr>
          <a:xfrm>
            <a:off x="376238" y="-1"/>
            <a:ext cx="6973887" cy="1080000"/>
          </a:xfrm>
        </p:spPr>
        <p:txBody>
          <a:bodyPr/>
          <a:lstStyle/>
          <a:p>
            <a:r>
              <a:rPr lang="en-US" dirty="0"/>
              <a:t>Click to edit Master title style</a:t>
            </a:r>
            <a:endParaRPr lang="en-GB" dirty="0"/>
          </a:p>
        </p:txBody>
      </p:sp>
      <p:sp>
        <p:nvSpPr>
          <p:cNvPr id="19" name="Text Placeholder 3"/>
          <p:cNvSpPr>
            <a:spLocks noGrp="1"/>
          </p:cNvSpPr>
          <p:nvPr>
            <p:ph type="body" sz="quarter" idx="10"/>
          </p:nvPr>
        </p:nvSpPr>
        <p:spPr>
          <a:xfrm>
            <a:off x="0" y="1860550"/>
            <a:ext cx="6877050" cy="2647950"/>
          </a:xfrm>
          <a:solidFill>
            <a:srgbClr val="00539B">
              <a:alpha val="74902"/>
            </a:srgbClr>
          </a:solidFill>
        </p:spPr>
        <p:txBody>
          <a:bodyPr lIns="360000" tIns="144000" bIns="72000">
            <a:normAutofit/>
          </a:bodyPr>
          <a:lstStyle>
            <a:lvl1pPr>
              <a:spcAft>
                <a:spcPts val="600"/>
              </a:spcAft>
              <a:defRPr sz="2000" b="0">
                <a:solidFill>
                  <a:schemeClr val="bg1"/>
                </a:solidFill>
              </a:defRPr>
            </a:lvl1pPr>
            <a:lvl2pPr marL="0" indent="0">
              <a:spcAft>
                <a:spcPts val="600"/>
              </a:spcAft>
              <a:buFontTx/>
              <a:buNone/>
              <a:defRPr sz="2000">
                <a:solidFill>
                  <a:schemeClr val="bg1"/>
                </a:solidFill>
              </a:defRPr>
            </a:lvl2pPr>
            <a:lvl3pPr>
              <a:spcAft>
                <a:spcPts val="600"/>
              </a:spcAft>
              <a:defRPr sz="2000">
                <a:solidFill>
                  <a:schemeClr val="bg1"/>
                </a:solidFill>
              </a:defRPr>
            </a:lvl3pPr>
            <a:lvl4pPr>
              <a:spcAft>
                <a:spcPts val="600"/>
              </a:spcAft>
              <a:defRPr sz="2000">
                <a:solidFill>
                  <a:schemeClr val="bg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31423509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new Content slide 2">
    <p:spTree>
      <p:nvGrpSpPr>
        <p:cNvPr id="1" name=""/>
        <p:cNvGrpSpPr/>
        <p:nvPr/>
      </p:nvGrpSpPr>
      <p:grpSpPr>
        <a:xfrm>
          <a:off x="0" y="0"/>
          <a:ext cx="0" cy="0"/>
          <a:chOff x="0" y="0"/>
          <a:chExt cx="0" cy="0"/>
        </a:xfrm>
      </p:grpSpPr>
      <p:sp>
        <p:nvSpPr>
          <p:cNvPr id="16" name="Title 1" descr="Ideally your title should fit on one line." title="Slide title"/>
          <p:cNvSpPr>
            <a:spLocks noGrp="1"/>
          </p:cNvSpPr>
          <p:nvPr>
            <p:ph type="title"/>
          </p:nvPr>
        </p:nvSpPr>
        <p:spPr>
          <a:xfrm>
            <a:off x="376238" y="-1"/>
            <a:ext cx="6973887" cy="1080000"/>
          </a:xfrm>
        </p:spPr>
        <p:txBody>
          <a:bodyPr/>
          <a:lstStyle/>
          <a:p>
            <a:r>
              <a:rPr lang="en-US" dirty="0"/>
              <a:t>Click to edit Master title style</a:t>
            </a:r>
            <a:endParaRPr lang="en-GB" dirty="0"/>
          </a:p>
        </p:txBody>
      </p:sp>
      <p:sp>
        <p:nvSpPr>
          <p:cNvPr id="19" name="Text Placeholder 3"/>
          <p:cNvSpPr>
            <a:spLocks noGrp="1"/>
          </p:cNvSpPr>
          <p:nvPr>
            <p:ph type="body" sz="quarter" idx="10"/>
          </p:nvPr>
        </p:nvSpPr>
        <p:spPr>
          <a:xfrm>
            <a:off x="0" y="1860550"/>
            <a:ext cx="6877050" cy="2647950"/>
          </a:xfrm>
          <a:solidFill>
            <a:srgbClr val="00539B">
              <a:alpha val="74902"/>
            </a:srgbClr>
          </a:solidFill>
        </p:spPr>
        <p:txBody>
          <a:bodyPr lIns="360000" tIns="144000" bIns="72000">
            <a:normAutofit/>
          </a:bodyPr>
          <a:lstStyle>
            <a:lvl1pPr>
              <a:spcAft>
                <a:spcPts val="600"/>
              </a:spcAft>
              <a:defRPr sz="2000" b="0">
                <a:solidFill>
                  <a:schemeClr val="bg1"/>
                </a:solidFill>
              </a:defRPr>
            </a:lvl1pPr>
            <a:lvl2pPr marL="0" indent="0">
              <a:spcAft>
                <a:spcPts val="600"/>
              </a:spcAft>
              <a:buFontTx/>
              <a:buNone/>
              <a:defRPr sz="2000">
                <a:solidFill>
                  <a:schemeClr val="bg1"/>
                </a:solidFill>
              </a:defRPr>
            </a:lvl2pPr>
            <a:lvl3pPr>
              <a:spcAft>
                <a:spcPts val="600"/>
              </a:spcAft>
              <a:defRPr sz="2000">
                <a:solidFill>
                  <a:schemeClr val="bg1"/>
                </a:solidFill>
              </a:defRPr>
            </a:lvl3pPr>
            <a:lvl4pPr>
              <a:spcAft>
                <a:spcPts val="600"/>
              </a:spcAft>
              <a:defRPr sz="2000">
                <a:solidFill>
                  <a:schemeClr val="bg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Picture Placeholder 2"/>
          <p:cNvSpPr>
            <a:spLocks noGrp="1"/>
          </p:cNvSpPr>
          <p:nvPr>
            <p:ph type="pic" sz="quarter" idx="11"/>
          </p:nvPr>
        </p:nvSpPr>
        <p:spPr>
          <a:xfrm>
            <a:off x="0" y="1092200"/>
            <a:ext cx="9142413" cy="5383213"/>
          </a:xfrm>
          <a:noFill/>
          <a:ln>
            <a:noFill/>
          </a:ln>
        </p:spPr>
        <p:txBody>
          <a:bodyPr/>
          <a:lstStyle/>
          <a:p>
            <a:endParaRPr lang="en-GB"/>
          </a:p>
        </p:txBody>
      </p:sp>
    </p:spTree>
    <p:extLst>
      <p:ext uri="{BB962C8B-B14F-4D97-AF65-F5344CB8AC3E}">
        <p14:creationId xmlns:p14="http://schemas.microsoft.com/office/powerpoint/2010/main" val="204345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2 column layout with icons">
    <p:spTree>
      <p:nvGrpSpPr>
        <p:cNvPr id="1" name=""/>
        <p:cNvGrpSpPr/>
        <p:nvPr/>
      </p:nvGrpSpPr>
      <p:grpSpPr>
        <a:xfrm>
          <a:off x="0" y="0"/>
          <a:ext cx="0" cy="0"/>
          <a:chOff x="0" y="0"/>
          <a:chExt cx="0" cy="0"/>
        </a:xfrm>
      </p:grpSpPr>
      <p:sp>
        <p:nvSpPr>
          <p:cNvPr id="2" name="Title 1"/>
          <p:cNvSpPr>
            <a:spLocks noGrp="1"/>
          </p:cNvSpPr>
          <p:nvPr>
            <p:ph type="title"/>
          </p:nvPr>
        </p:nvSpPr>
        <p:spPr>
          <a:xfrm>
            <a:off x="376238" y="2"/>
            <a:ext cx="696099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10 May, 2017</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24" name="Picture Placeholder 3"/>
          <p:cNvSpPr>
            <a:spLocks noGrp="1"/>
          </p:cNvSpPr>
          <p:nvPr>
            <p:ph type="pic" sz="quarter" idx="13"/>
          </p:nvPr>
        </p:nvSpPr>
        <p:spPr>
          <a:xfrm>
            <a:off x="376241" y="2058989"/>
            <a:ext cx="904549" cy="904549"/>
          </a:xfrm>
        </p:spPr>
        <p:txBody>
          <a:bodyPr/>
          <a:lstStyle/>
          <a:p>
            <a:endParaRPr lang="en-GB" dirty="0"/>
          </a:p>
        </p:txBody>
      </p:sp>
      <p:sp>
        <p:nvSpPr>
          <p:cNvPr id="4" name="Text Placeholder 3"/>
          <p:cNvSpPr>
            <a:spLocks noGrp="1"/>
          </p:cNvSpPr>
          <p:nvPr>
            <p:ph type="body" sz="quarter" idx="21"/>
          </p:nvPr>
        </p:nvSpPr>
        <p:spPr>
          <a:xfrm>
            <a:off x="1421452" y="2049463"/>
            <a:ext cx="3127993" cy="1884362"/>
          </a:xfrm>
        </p:spPr>
        <p:txBody>
          <a:bodyPr>
            <a:noAutofit/>
          </a:bodyPr>
          <a:lstStyle>
            <a:lvl1pPr>
              <a:spcAft>
                <a:spcPts val="300"/>
              </a:spcAft>
              <a:defRPr>
                <a:solidFill>
                  <a:schemeClr val="accent1"/>
                </a:solidFill>
              </a:defRPr>
            </a:lvl1pPr>
            <a:lvl2pPr>
              <a:spcAft>
                <a:spcPts val="0"/>
              </a:spcAft>
              <a:buClr>
                <a:schemeClr val="tx1"/>
              </a:buClr>
              <a:defRPr sz="1000"/>
            </a:lvl2pPr>
            <a:lvl3pPr>
              <a:spcAft>
                <a:spcPts val="0"/>
              </a:spcAft>
              <a:defRPr sz="1000"/>
            </a:lvl3pPr>
            <a:lvl4pPr>
              <a:spcAft>
                <a:spcPts val="0"/>
              </a:spcAft>
              <a:defRPr sz="1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
        <p:nvSpPr>
          <p:cNvPr id="19" name="Picture Placeholder 3"/>
          <p:cNvSpPr>
            <a:spLocks noGrp="1"/>
          </p:cNvSpPr>
          <p:nvPr>
            <p:ph type="pic" sz="quarter" idx="22"/>
          </p:nvPr>
        </p:nvSpPr>
        <p:spPr>
          <a:xfrm>
            <a:off x="4673270" y="2068514"/>
            <a:ext cx="904549" cy="904549"/>
          </a:xfrm>
        </p:spPr>
        <p:txBody>
          <a:bodyPr/>
          <a:lstStyle/>
          <a:p>
            <a:endParaRPr lang="en-GB" dirty="0"/>
          </a:p>
        </p:txBody>
      </p:sp>
      <p:sp>
        <p:nvSpPr>
          <p:cNvPr id="20" name="Text Placeholder 3"/>
          <p:cNvSpPr>
            <a:spLocks noGrp="1"/>
          </p:cNvSpPr>
          <p:nvPr>
            <p:ph type="body" sz="quarter" idx="23"/>
          </p:nvPr>
        </p:nvSpPr>
        <p:spPr>
          <a:xfrm>
            <a:off x="5718481" y="2058988"/>
            <a:ext cx="3127993" cy="1874837"/>
          </a:xfrm>
        </p:spPr>
        <p:txBody>
          <a:bodyPr>
            <a:noAutofit/>
          </a:bodyPr>
          <a:lstStyle>
            <a:lvl1pPr>
              <a:spcAft>
                <a:spcPts val="300"/>
              </a:spcAft>
              <a:defRPr>
                <a:solidFill>
                  <a:schemeClr val="accent1"/>
                </a:solidFill>
              </a:defRPr>
            </a:lvl1pPr>
            <a:lvl2pPr>
              <a:spcAft>
                <a:spcPts val="0"/>
              </a:spcAft>
              <a:buClr>
                <a:schemeClr val="tx1"/>
              </a:buClr>
              <a:defRPr sz="1000"/>
            </a:lvl2pPr>
            <a:lvl3pPr>
              <a:spcAft>
                <a:spcPts val="0"/>
              </a:spcAft>
              <a:defRPr sz="1000"/>
            </a:lvl3pPr>
            <a:lvl4pPr>
              <a:spcAft>
                <a:spcPts val="0"/>
              </a:spcAft>
              <a:defRPr sz="1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
        <p:nvSpPr>
          <p:cNvPr id="21" name="Picture Placeholder 3"/>
          <p:cNvSpPr>
            <a:spLocks noGrp="1"/>
          </p:cNvSpPr>
          <p:nvPr>
            <p:ph type="pic" sz="quarter" idx="24"/>
          </p:nvPr>
        </p:nvSpPr>
        <p:spPr>
          <a:xfrm>
            <a:off x="376241" y="4115130"/>
            <a:ext cx="904549" cy="904549"/>
          </a:xfrm>
        </p:spPr>
        <p:txBody>
          <a:bodyPr/>
          <a:lstStyle/>
          <a:p>
            <a:endParaRPr lang="en-GB" dirty="0"/>
          </a:p>
        </p:txBody>
      </p:sp>
      <p:sp>
        <p:nvSpPr>
          <p:cNvPr id="22" name="Text Placeholder 3"/>
          <p:cNvSpPr>
            <a:spLocks noGrp="1"/>
          </p:cNvSpPr>
          <p:nvPr>
            <p:ph type="body" sz="quarter" idx="25"/>
          </p:nvPr>
        </p:nvSpPr>
        <p:spPr>
          <a:xfrm>
            <a:off x="1421452" y="4105601"/>
            <a:ext cx="3127993" cy="1999924"/>
          </a:xfrm>
        </p:spPr>
        <p:txBody>
          <a:bodyPr>
            <a:noAutofit/>
          </a:bodyPr>
          <a:lstStyle>
            <a:lvl1pPr>
              <a:spcAft>
                <a:spcPts val="300"/>
              </a:spcAft>
              <a:defRPr>
                <a:solidFill>
                  <a:schemeClr val="accent1"/>
                </a:solidFill>
              </a:defRPr>
            </a:lvl1pPr>
            <a:lvl2pPr>
              <a:spcAft>
                <a:spcPts val="0"/>
              </a:spcAft>
              <a:buClr>
                <a:schemeClr val="tx1"/>
              </a:buClr>
              <a:defRPr sz="1000"/>
            </a:lvl2pPr>
            <a:lvl3pPr>
              <a:spcAft>
                <a:spcPts val="0"/>
              </a:spcAft>
              <a:defRPr sz="1000"/>
            </a:lvl3pPr>
            <a:lvl4pPr>
              <a:spcAft>
                <a:spcPts val="0"/>
              </a:spcAft>
              <a:defRPr sz="1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
        <p:nvSpPr>
          <p:cNvPr id="25" name="Picture Placeholder 3"/>
          <p:cNvSpPr>
            <a:spLocks noGrp="1"/>
          </p:cNvSpPr>
          <p:nvPr>
            <p:ph type="pic" sz="quarter" idx="26"/>
          </p:nvPr>
        </p:nvSpPr>
        <p:spPr>
          <a:xfrm>
            <a:off x="4673270" y="4124655"/>
            <a:ext cx="904549" cy="904549"/>
          </a:xfrm>
        </p:spPr>
        <p:txBody>
          <a:bodyPr/>
          <a:lstStyle/>
          <a:p>
            <a:endParaRPr lang="en-GB" dirty="0"/>
          </a:p>
        </p:txBody>
      </p:sp>
      <p:sp>
        <p:nvSpPr>
          <p:cNvPr id="27" name="Text Placeholder 3"/>
          <p:cNvSpPr>
            <a:spLocks noGrp="1"/>
          </p:cNvSpPr>
          <p:nvPr>
            <p:ph type="body" sz="quarter" idx="27"/>
          </p:nvPr>
        </p:nvSpPr>
        <p:spPr>
          <a:xfrm>
            <a:off x="5718481" y="4115125"/>
            <a:ext cx="3127993" cy="1990399"/>
          </a:xfrm>
        </p:spPr>
        <p:txBody>
          <a:bodyPr>
            <a:noAutofit/>
          </a:bodyPr>
          <a:lstStyle>
            <a:lvl1pPr>
              <a:spcAft>
                <a:spcPts val="300"/>
              </a:spcAft>
              <a:defRPr>
                <a:solidFill>
                  <a:schemeClr val="accent1"/>
                </a:solidFill>
              </a:defRPr>
            </a:lvl1pPr>
            <a:lvl2pPr>
              <a:spcAft>
                <a:spcPts val="0"/>
              </a:spcAft>
              <a:buClr>
                <a:schemeClr val="tx1"/>
              </a:buClr>
              <a:defRPr sz="1000"/>
            </a:lvl2pPr>
            <a:lvl3pPr>
              <a:spcAft>
                <a:spcPts val="0"/>
              </a:spcAft>
              <a:defRPr sz="1000"/>
            </a:lvl3pPr>
            <a:lvl4pPr>
              <a:spcAft>
                <a:spcPts val="0"/>
              </a:spcAft>
              <a:defRPr sz="1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Tree>
    <p:extLst>
      <p:ext uri="{BB962C8B-B14F-4D97-AF65-F5344CB8AC3E}">
        <p14:creationId xmlns:p14="http://schemas.microsoft.com/office/powerpoint/2010/main" val="11469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ACTSHEET FRONT">
    <p:spTree>
      <p:nvGrpSpPr>
        <p:cNvPr id="1" name=""/>
        <p:cNvGrpSpPr/>
        <p:nvPr/>
      </p:nvGrpSpPr>
      <p:grpSpPr>
        <a:xfrm>
          <a:off x="0" y="0"/>
          <a:ext cx="0" cy="0"/>
          <a:chOff x="0" y="0"/>
          <a:chExt cx="0" cy="0"/>
        </a:xfrm>
      </p:grpSpPr>
      <p:sp>
        <p:nvSpPr>
          <p:cNvPr id="2" name="Rectangle 1"/>
          <p:cNvSpPr/>
          <p:nvPr userDrawn="1"/>
        </p:nvSpPr>
        <p:spPr>
          <a:xfrm>
            <a:off x="0" y="0"/>
            <a:ext cx="3055327"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auto">
              <a:spcBef>
                <a:spcPts val="0"/>
              </a:spcBef>
              <a:spcAft>
                <a:spcPts val="600"/>
              </a:spcAft>
            </a:pPr>
            <a:endParaRPr lang="en-GB" sz="1800" dirty="0">
              <a:solidFill>
                <a:srgbClr val="FFFFFF"/>
              </a:solidFill>
            </a:endParaRPr>
          </a:p>
        </p:txBody>
      </p:sp>
      <p:pic>
        <p:nvPicPr>
          <p:cNvPr id="3" name="Picture 2"/>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28596" y="188640"/>
            <a:ext cx="930565" cy="504056"/>
          </a:xfrm>
          <a:prstGeom prst="rect">
            <a:avLst/>
          </a:prstGeom>
        </p:spPr>
      </p:pic>
      <p:pic>
        <p:nvPicPr>
          <p:cNvPr id="4" name="Picture 3"/>
          <p:cNvPicPr/>
          <p:nvPr userDrawn="1"/>
        </p:nvPicPr>
        <p:blipFill>
          <a:blip r:embed="rId3">
            <a:duotone>
              <a:prstClr val="black"/>
              <a:schemeClr val="bg2">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flipH="1">
            <a:off x="152689" y="188641"/>
            <a:ext cx="1760554" cy="493711"/>
          </a:xfrm>
          <a:prstGeom prst="rect">
            <a:avLst/>
          </a:prstGeom>
          <a:noFill/>
          <a:ln>
            <a:noFill/>
          </a:ln>
        </p:spPr>
      </p:pic>
      <p:sp>
        <p:nvSpPr>
          <p:cNvPr id="7" name="Text Placeholder 6"/>
          <p:cNvSpPr>
            <a:spLocks noGrp="1"/>
          </p:cNvSpPr>
          <p:nvPr>
            <p:ph type="body" sz="quarter" idx="10" hasCustomPrompt="1"/>
          </p:nvPr>
        </p:nvSpPr>
        <p:spPr>
          <a:xfrm>
            <a:off x="156800" y="693498"/>
            <a:ext cx="1224695" cy="215229"/>
          </a:xfrm>
          <a:prstGeom prst="rect">
            <a:avLst/>
          </a:prstGeom>
        </p:spPr>
        <p:txBody>
          <a:bodyPr lIns="0" rIns="0"/>
          <a:lstStyle>
            <a:lvl1pPr marL="0" indent="0">
              <a:tabLst/>
              <a:defRPr sz="1000" i="1">
                <a:solidFill>
                  <a:schemeClr val="accent1"/>
                </a:solidFill>
              </a:defRPr>
            </a:lvl1pPr>
          </a:lstStyle>
          <a:p>
            <a:pPr lvl="0"/>
            <a:r>
              <a:rPr lang="en-US" dirty="0"/>
              <a:t>January 2016</a:t>
            </a:r>
          </a:p>
        </p:txBody>
      </p:sp>
      <p:sp>
        <p:nvSpPr>
          <p:cNvPr id="13" name="Text Placeholder 12"/>
          <p:cNvSpPr>
            <a:spLocks noGrp="1"/>
          </p:cNvSpPr>
          <p:nvPr>
            <p:ph type="body" sz="quarter" idx="12"/>
          </p:nvPr>
        </p:nvSpPr>
        <p:spPr>
          <a:xfrm>
            <a:off x="152400" y="2636838"/>
            <a:ext cx="2902927" cy="4032522"/>
          </a:xfrm>
          <a:prstGeom prst="rect">
            <a:avLst/>
          </a:prstGeom>
        </p:spPr>
        <p:txBody>
          <a:bodyPr lIns="0" rIns="108000">
            <a:noAutofit/>
          </a:bodyPr>
          <a:lstStyle>
            <a:lvl1pPr marL="0" indent="0" algn="just">
              <a:spcBef>
                <a:spcPts val="200"/>
              </a:spcBef>
              <a:spcAft>
                <a:spcPts val="200"/>
              </a:spcAft>
              <a:defRPr sz="1000"/>
            </a:lvl1pPr>
          </a:lstStyle>
          <a:p>
            <a:pPr lvl="0"/>
            <a:r>
              <a:rPr lang="en-US" dirty="0"/>
              <a:t>Click to edit Master text styles</a:t>
            </a:r>
          </a:p>
        </p:txBody>
      </p:sp>
      <p:sp>
        <p:nvSpPr>
          <p:cNvPr id="16" name="Text Placeholder 15"/>
          <p:cNvSpPr>
            <a:spLocks noGrp="1"/>
          </p:cNvSpPr>
          <p:nvPr>
            <p:ph type="body" sz="quarter" idx="13" hasCustomPrompt="1"/>
          </p:nvPr>
        </p:nvSpPr>
        <p:spPr>
          <a:xfrm>
            <a:off x="3150580" y="5805265"/>
            <a:ext cx="2923443" cy="1052736"/>
          </a:xfrm>
          <a:prstGeom prst="rect">
            <a:avLst/>
          </a:prstGeom>
          <a:solidFill>
            <a:schemeClr val="bg1">
              <a:lumMod val="50000"/>
            </a:schemeClr>
          </a:solidFill>
        </p:spPr>
        <p:txBody>
          <a:bodyPr tIns="108000" bIns="108000">
            <a:normAutofit/>
          </a:bodyPr>
          <a:lstStyle>
            <a:lvl1pPr marL="0" indent="0" algn="ctr">
              <a:defRPr sz="1500">
                <a:solidFill>
                  <a:schemeClr val="bg1"/>
                </a:solidFill>
                <a:latin typeface="Franklin Gothic Medium" panose="020B0603020102020204" pitchFamily="34" charset="0"/>
              </a:defRPr>
            </a:lvl1pPr>
          </a:lstStyle>
          <a:p>
            <a:pPr lvl="0"/>
            <a:r>
              <a:rPr lang="en-US" dirty="0"/>
              <a:t>Click edit Master text styles</a:t>
            </a:r>
          </a:p>
        </p:txBody>
      </p:sp>
      <p:sp>
        <p:nvSpPr>
          <p:cNvPr id="21" name="Text Placeholder 18"/>
          <p:cNvSpPr>
            <a:spLocks noGrp="1"/>
          </p:cNvSpPr>
          <p:nvPr>
            <p:ph type="body" sz="quarter" idx="16" hasCustomPrompt="1"/>
          </p:nvPr>
        </p:nvSpPr>
        <p:spPr>
          <a:xfrm>
            <a:off x="6167804" y="2737495"/>
            <a:ext cx="2957145" cy="360362"/>
          </a:xfrm>
          <a:prstGeom prst="rect">
            <a:avLst/>
          </a:prstGeom>
        </p:spPr>
        <p:txBody>
          <a:bodyPr lIns="0" rIns="0"/>
          <a:lstStyle>
            <a:lvl1pPr marL="0" indent="0">
              <a:defRPr sz="1400" cap="all" baseline="0">
                <a:solidFill>
                  <a:schemeClr val="accent1"/>
                </a:solidFill>
                <a:latin typeface="Franklin Gothic Medium" panose="020B0603020102020204" pitchFamily="34" charset="0"/>
              </a:defRPr>
            </a:lvl1pPr>
          </a:lstStyle>
          <a:p>
            <a:pPr lvl="0"/>
            <a:r>
              <a:rPr lang="en-US" dirty="0"/>
              <a:t>CLICK TO EDIT MASTER TEXT STYLES</a:t>
            </a:r>
          </a:p>
        </p:txBody>
      </p:sp>
      <p:sp>
        <p:nvSpPr>
          <p:cNvPr id="22" name="Text Placeholder 18"/>
          <p:cNvSpPr>
            <a:spLocks noGrp="1"/>
          </p:cNvSpPr>
          <p:nvPr>
            <p:ph type="body" sz="quarter" idx="17" hasCustomPrompt="1"/>
          </p:nvPr>
        </p:nvSpPr>
        <p:spPr>
          <a:xfrm>
            <a:off x="6167804" y="3717032"/>
            <a:ext cx="2957145" cy="360362"/>
          </a:xfrm>
          <a:prstGeom prst="rect">
            <a:avLst/>
          </a:prstGeom>
        </p:spPr>
        <p:txBody>
          <a:bodyPr lIns="0" rIns="0"/>
          <a:lstStyle>
            <a:lvl1pPr marL="0" indent="0">
              <a:defRPr sz="1400" cap="all" baseline="0">
                <a:solidFill>
                  <a:schemeClr val="accent1"/>
                </a:solidFill>
                <a:latin typeface="Franklin Gothic Medium" panose="020B0603020102020204" pitchFamily="34" charset="0"/>
              </a:defRPr>
            </a:lvl1pPr>
          </a:lstStyle>
          <a:p>
            <a:pPr lvl="0"/>
            <a:r>
              <a:rPr lang="en-US" dirty="0"/>
              <a:t>CLICK TO EDIT MASTER TEXT STYLES</a:t>
            </a:r>
          </a:p>
        </p:txBody>
      </p:sp>
      <p:sp>
        <p:nvSpPr>
          <p:cNvPr id="25" name="Text Placeholder 24"/>
          <p:cNvSpPr>
            <a:spLocks noGrp="1"/>
          </p:cNvSpPr>
          <p:nvPr>
            <p:ph type="body" sz="quarter" idx="19"/>
          </p:nvPr>
        </p:nvSpPr>
        <p:spPr>
          <a:xfrm>
            <a:off x="6167807" y="529630"/>
            <a:ext cx="2857500" cy="1027162"/>
          </a:xfrm>
          <a:prstGeom prst="rect">
            <a:avLst/>
          </a:prstGeom>
        </p:spPr>
        <p:txBody>
          <a:bodyPr lIns="0" rIns="0"/>
          <a:lstStyle>
            <a:lvl1pPr marL="0" indent="0" algn="just">
              <a:lnSpc>
                <a:spcPts val="1200"/>
              </a:lnSpc>
              <a:spcBef>
                <a:spcPts val="200"/>
              </a:spcBef>
              <a:spcAft>
                <a:spcPts val="200"/>
              </a:spcAft>
              <a:defRPr sz="1000"/>
            </a:lvl1pPr>
            <a:lvl2pPr marL="0" indent="0">
              <a:spcAft>
                <a:spcPts val="300"/>
              </a:spcAft>
              <a:buFontTx/>
              <a:buNone/>
              <a:defRPr sz="1400">
                <a:solidFill>
                  <a:srgbClr val="D77700"/>
                </a:solidFill>
                <a:latin typeface="Franklin Gothic Medium" panose="020B0603020102020204" pitchFamily="34" charset="0"/>
              </a:defRPr>
            </a:lvl2pPr>
          </a:lstStyle>
          <a:p>
            <a:pPr lvl="0"/>
            <a:r>
              <a:rPr lang="en-US" dirty="0"/>
              <a:t>Click to edit Master text styles</a:t>
            </a:r>
          </a:p>
        </p:txBody>
      </p:sp>
      <p:sp>
        <p:nvSpPr>
          <p:cNvPr id="31" name="Text Placeholder 17"/>
          <p:cNvSpPr txBox="1">
            <a:spLocks/>
          </p:cNvSpPr>
          <p:nvPr userDrawn="1"/>
        </p:nvSpPr>
        <p:spPr>
          <a:xfrm>
            <a:off x="3055332" y="4005064"/>
            <a:ext cx="1528205" cy="277832"/>
          </a:xfrm>
          <a:prstGeom prst="rect">
            <a:avLst/>
          </a:prstGeom>
        </p:spPr>
        <p:txBody>
          <a:bodyPr lIns="108000" tIns="36000" rIns="0" bIns="36000" anchor="t" anchorCtr="0">
            <a:normAutofit lnSpcReduction="10000"/>
          </a:bodyPr>
          <a:lstStyle>
            <a:lvl1pPr marL="0" indent="0" algn="l" rtl="0" eaLnBrk="0" fontAlgn="base" hangingPunct="0">
              <a:spcBef>
                <a:spcPct val="0"/>
              </a:spcBef>
              <a:spcAft>
                <a:spcPts val="0"/>
              </a:spcAft>
              <a:defRPr lang="en-US" sz="2000" b="0" kern="1200" cap="none" baseline="0">
                <a:solidFill>
                  <a:schemeClr val="tx2">
                    <a:lumMod val="50000"/>
                  </a:schemeClr>
                </a:solidFill>
                <a:latin typeface="Franklin Gothic Book"/>
                <a:ea typeface="ＭＳ Ｐゴシック" pitchFamily="34" charset="-128"/>
                <a:cs typeface="Franklin Gothic Book"/>
              </a:defRPr>
            </a:lvl1pPr>
            <a:lvl2pPr marL="179388" indent="-179388" algn="l" rtl="0" eaLnBrk="0" fontAlgn="base" hangingPunct="0">
              <a:spcBef>
                <a:spcPct val="0"/>
              </a:spcBef>
              <a:spcAft>
                <a:spcPts val="1200"/>
              </a:spcAft>
              <a:buFont typeface="Arial" pitchFamily="34" charset="0"/>
              <a:buChar char="•"/>
              <a:defRPr lang="en-US" sz="800" kern="1200">
                <a:solidFill>
                  <a:srgbClr val="58595B"/>
                </a:solidFill>
                <a:latin typeface="Franklin Gothic Book"/>
                <a:ea typeface="Franklin Gothic Book"/>
                <a:cs typeface="Franklin Gothic Book"/>
              </a:defRPr>
            </a:lvl2pPr>
            <a:lvl3pPr marL="358775" indent="-179388" algn="l" rtl="0" eaLnBrk="0" fontAlgn="base" hangingPunct="0">
              <a:spcBef>
                <a:spcPct val="0"/>
              </a:spcBef>
              <a:spcAft>
                <a:spcPts val="1200"/>
              </a:spcAft>
              <a:buFont typeface="Arial" pitchFamily="34" charset="0"/>
              <a:buChar char="•"/>
              <a:defRPr lang="en-US" sz="800" kern="1200">
                <a:solidFill>
                  <a:srgbClr val="58595B"/>
                </a:solidFill>
                <a:latin typeface="Franklin Gothic Book"/>
                <a:ea typeface="Franklin Gothic Book"/>
                <a:cs typeface="Franklin Gothic Book"/>
              </a:defRPr>
            </a:lvl3pPr>
            <a:lvl4pPr marL="539750" indent="-179388" algn="l" rtl="0" eaLnBrk="0" fontAlgn="base" hangingPunct="0">
              <a:spcBef>
                <a:spcPct val="0"/>
              </a:spcBef>
              <a:spcAft>
                <a:spcPts val="1200"/>
              </a:spcAft>
              <a:buFont typeface="Arial" pitchFamily="34" charset="0"/>
              <a:buChar char="•"/>
              <a:defRPr lang="en-US" sz="800" kern="1200">
                <a:solidFill>
                  <a:srgbClr val="58595B"/>
                </a:solidFill>
                <a:latin typeface="Franklin Gothic Book"/>
                <a:ea typeface="Franklin Gothic Book"/>
                <a:cs typeface="Franklin Gothic Book"/>
              </a:defRPr>
            </a:lvl4pPr>
            <a:lvl5pPr marL="2057400" indent="-228600" algn="l" rtl="0" eaLnBrk="0" fontAlgn="base" hangingPunct="0">
              <a:spcBef>
                <a:spcPct val="0"/>
              </a:spcBef>
              <a:spcAft>
                <a:spcPts val="1200"/>
              </a:spcAft>
              <a:buFont typeface="Arial" pitchFamily="34" charset="0"/>
              <a:defRPr sz="8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400" dirty="0">
                <a:solidFill>
                  <a:srgbClr val="58595B"/>
                </a:solidFill>
                <a:latin typeface="Franklin Gothic Medium" panose="020B0603020102020204" pitchFamily="34" charset="0"/>
              </a:rPr>
              <a:t>Geographic</a:t>
            </a:r>
          </a:p>
        </p:txBody>
      </p:sp>
      <p:sp>
        <p:nvSpPr>
          <p:cNvPr id="32" name="Text Placeholder 17"/>
          <p:cNvSpPr txBox="1">
            <a:spLocks/>
          </p:cNvSpPr>
          <p:nvPr userDrawn="1"/>
        </p:nvSpPr>
        <p:spPr>
          <a:xfrm>
            <a:off x="4574740" y="4006403"/>
            <a:ext cx="1531518" cy="285397"/>
          </a:xfrm>
          <a:prstGeom prst="rect">
            <a:avLst/>
          </a:prstGeom>
        </p:spPr>
        <p:txBody>
          <a:bodyPr lIns="108000" tIns="36000" rIns="0" bIns="36000" anchor="t" anchorCtr="0">
            <a:normAutofit/>
          </a:bodyPr>
          <a:lstStyle>
            <a:lvl1pPr marL="0" indent="0" algn="l" rtl="0" eaLnBrk="0" fontAlgn="base" hangingPunct="0">
              <a:spcBef>
                <a:spcPct val="0"/>
              </a:spcBef>
              <a:spcAft>
                <a:spcPts val="0"/>
              </a:spcAft>
              <a:defRPr lang="en-US" sz="2000" b="0" kern="1200" cap="none" baseline="0">
                <a:solidFill>
                  <a:schemeClr val="tx2">
                    <a:lumMod val="50000"/>
                  </a:schemeClr>
                </a:solidFill>
                <a:latin typeface="Franklin Gothic Book"/>
                <a:ea typeface="ＭＳ Ｐゴシック" pitchFamily="34" charset="-128"/>
                <a:cs typeface="Franklin Gothic Book"/>
              </a:defRPr>
            </a:lvl1pPr>
            <a:lvl2pPr marL="179388" indent="-179388" algn="l" rtl="0" eaLnBrk="0" fontAlgn="base" hangingPunct="0">
              <a:spcBef>
                <a:spcPct val="0"/>
              </a:spcBef>
              <a:spcAft>
                <a:spcPts val="1200"/>
              </a:spcAft>
              <a:buFont typeface="Arial" pitchFamily="34" charset="0"/>
              <a:buChar char="•"/>
              <a:defRPr lang="en-US" sz="800" kern="1200">
                <a:solidFill>
                  <a:srgbClr val="58595B"/>
                </a:solidFill>
                <a:latin typeface="Franklin Gothic Book"/>
                <a:ea typeface="Franklin Gothic Book"/>
                <a:cs typeface="Franklin Gothic Book"/>
              </a:defRPr>
            </a:lvl2pPr>
            <a:lvl3pPr marL="358775" indent="-179388" algn="l" rtl="0" eaLnBrk="0" fontAlgn="base" hangingPunct="0">
              <a:spcBef>
                <a:spcPct val="0"/>
              </a:spcBef>
              <a:spcAft>
                <a:spcPts val="1200"/>
              </a:spcAft>
              <a:buFont typeface="Arial" pitchFamily="34" charset="0"/>
              <a:buChar char="•"/>
              <a:defRPr lang="en-US" sz="800" kern="1200">
                <a:solidFill>
                  <a:srgbClr val="58595B"/>
                </a:solidFill>
                <a:latin typeface="Franklin Gothic Book"/>
                <a:ea typeface="Franklin Gothic Book"/>
                <a:cs typeface="Franklin Gothic Book"/>
              </a:defRPr>
            </a:lvl3pPr>
            <a:lvl4pPr marL="539750" indent="-179388" algn="l" rtl="0" eaLnBrk="0" fontAlgn="base" hangingPunct="0">
              <a:spcBef>
                <a:spcPct val="0"/>
              </a:spcBef>
              <a:spcAft>
                <a:spcPts val="1200"/>
              </a:spcAft>
              <a:buFont typeface="Arial" pitchFamily="34" charset="0"/>
              <a:buChar char="•"/>
              <a:defRPr lang="en-US" sz="800" kern="1200">
                <a:solidFill>
                  <a:srgbClr val="58595B"/>
                </a:solidFill>
                <a:latin typeface="Franklin Gothic Book"/>
                <a:ea typeface="Franklin Gothic Book"/>
                <a:cs typeface="Franklin Gothic Book"/>
              </a:defRPr>
            </a:lvl4pPr>
            <a:lvl5pPr marL="2057400" indent="-228600" algn="l" rtl="0" eaLnBrk="0" fontAlgn="base" hangingPunct="0">
              <a:spcBef>
                <a:spcPct val="0"/>
              </a:spcBef>
              <a:spcAft>
                <a:spcPts val="1200"/>
              </a:spcAft>
              <a:buFont typeface="Arial" pitchFamily="34" charset="0"/>
              <a:defRPr sz="8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400" dirty="0">
                <a:solidFill>
                  <a:srgbClr val="58595B"/>
                </a:solidFill>
                <a:latin typeface="Franklin Gothic Medium" panose="020B0603020102020204" pitchFamily="34" charset="0"/>
              </a:rPr>
              <a:t>Sector</a:t>
            </a:r>
          </a:p>
        </p:txBody>
      </p:sp>
      <p:sp>
        <p:nvSpPr>
          <p:cNvPr id="33" name="Text Placeholder 18"/>
          <p:cNvSpPr>
            <a:spLocks noGrp="1"/>
          </p:cNvSpPr>
          <p:nvPr>
            <p:ph type="body" sz="quarter" idx="22" hasCustomPrompt="1"/>
          </p:nvPr>
        </p:nvSpPr>
        <p:spPr>
          <a:xfrm>
            <a:off x="6167804" y="5301208"/>
            <a:ext cx="2957145" cy="360362"/>
          </a:xfrm>
          <a:prstGeom prst="rect">
            <a:avLst/>
          </a:prstGeom>
        </p:spPr>
        <p:txBody>
          <a:bodyPr lIns="0" rIns="0"/>
          <a:lstStyle>
            <a:lvl1pPr marL="0" indent="0">
              <a:defRPr sz="1400" cap="all" baseline="0">
                <a:solidFill>
                  <a:schemeClr val="accent1"/>
                </a:solidFill>
                <a:latin typeface="Franklin Gothic Medium" panose="020B0603020102020204" pitchFamily="34" charset="0"/>
              </a:defRPr>
            </a:lvl1pPr>
          </a:lstStyle>
          <a:p>
            <a:pPr lvl="0"/>
            <a:r>
              <a:rPr lang="en-US" dirty="0"/>
              <a:t>CLICK TO EDIT MASTER TEXT STYLES</a:t>
            </a:r>
          </a:p>
        </p:txBody>
      </p:sp>
      <p:sp>
        <p:nvSpPr>
          <p:cNvPr id="34" name="Text Placeholder 24"/>
          <p:cNvSpPr>
            <a:spLocks noGrp="1"/>
          </p:cNvSpPr>
          <p:nvPr>
            <p:ph type="body" sz="quarter" idx="23"/>
          </p:nvPr>
        </p:nvSpPr>
        <p:spPr>
          <a:xfrm>
            <a:off x="6167808" y="3006807"/>
            <a:ext cx="2857500" cy="647749"/>
          </a:xfrm>
          <a:prstGeom prst="rect">
            <a:avLst/>
          </a:prstGeom>
        </p:spPr>
        <p:txBody>
          <a:bodyPr lIns="0" rIns="0"/>
          <a:lstStyle>
            <a:lvl1pPr marL="0" indent="0">
              <a:spcBef>
                <a:spcPts val="200"/>
              </a:spcBef>
              <a:spcAft>
                <a:spcPts val="200"/>
              </a:spcAft>
              <a:defRPr sz="1000"/>
            </a:lvl1pPr>
            <a:lvl2pPr marL="0" indent="0">
              <a:spcBef>
                <a:spcPts val="0"/>
              </a:spcBef>
              <a:spcAft>
                <a:spcPts val="0"/>
              </a:spcAft>
              <a:buFontTx/>
              <a:buNone/>
              <a:defRPr sz="1000">
                <a:solidFill>
                  <a:srgbClr val="D77700"/>
                </a:solidFill>
                <a:latin typeface="Franklin Gothic Medium" panose="020B0603020102020204" pitchFamily="34" charset="0"/>
              </a:defRPr>
            </a:lvl2pPr>
          </a:lstStyle>
          <a:p>
            <a:pPr lvl="0"/>
            <a:r>
              <a:rPr lang="en-US" dirty="0"/>
              <a:t>Click to edit Master text styles</a:t>
            </a:r>
          </a:p>
        </p:txBody>
      </p:sp>
      <p:sp>
        <p:nvSpPr>
          <p:cNvPr id="37" name="Text Placeholder 36"/>
          <p:cNvSpPr>
            <a:spLocks noGrp="1"/>
          </p:cNvSpPr>
          <p:nvPr>
            <p:ph type="body" sz="quarter" idx="25"/>
          </p:nvPr>
        </p:nvSpPr>
        <p:spPr>
          <a:xfrm>
            <a:off x="156799" y="1052743"/>
            <a:ext cx="2905857" cy="310341"/>
          </a:xfrm>
          <a:prstGeom prst="rect">
            <a:avLst/>
          </a:prstGeom>
        </p:spPr>
        <p:txBody>
          <a:bodyPr wrap="square" lIns="0" rIns="108000">
            <a:spAutoFit/>
          </a:bodyPr>
          <a:lstStyle>
            <a:lvl1pPr marL="0" indent="0" algn="just">
              <a:lnSpc>
                <a:spcPts val="1700"/>
              </a:lnSpc>
              <a:spcAft>
                <a:spcPts val="0"/>
              </a:spcAft>
              <a:defRPr sz="1600">
                <a:latin typeface="Franklin Gothic Medium" panose="020B0603020102020204" pitchFamily="34" charset="0"/>
              </a:defRPr>
            </a:lvl1pPr>
            <a:lvl2pPr algn="just">
              <a:defRPr sz="1600">
                <a:latin typeface="Franklin Gothic Medium" panose="020B0603020102020204" pitchFamily="34" charset="0"/>
              </a:defRPr>
            </a:lvl2pPr>
            <a:lvl3pPr algn="just">
              <a:defRPr sz="1600">
                <a:latin typeface="Franklin Gothic Medium" panose="020B0603020102020204" pitchFamily="34" charset="0"/>
              </a:defRPr>
            </a:lvl3pPr>
            <a:lvl4pPr algn="just">
              <a:defRPr sz="1600">
                <a:latin typeface="Franklin Gothic Medium" panose="020B0603020102020204" pitchFamily="34" charset="0"/>
              </a:defRPr>
            </a:lvl4pPr>
            <a:lvl5pPr algn="just">
              <a:defRPr sz="1600">
                <a:latin typeface="Franklin Gothic Medium" panose="020B0603020102020204" pitchFamily="34" charset="0"/>
              </a:defRPr>
            </a:lvl5pPr>
          </a:lstStyle>
          <a:p>
            <a:pPr lvl="0"/>
            <a:r>
              <a:rPr lang="en-US" dirty="0"/>
              <a:t>Click to edit Master text styles</a:t>
            </a:r>
          </a:p>
        </p:txBody>
      </p:sp>
      <p:sp>
        <p:nvSpPr>
          <p:cNvPr id="38" name="Text Placeholder 24"/>
          <p:cNvSpPr>
            <a:spLocks noGrp="1"/>
          </p:cNvSpPr>
          <p:nvPr>
            <p:ph type="body" sz="quarter" idx="26"/>
          </p:nvPr>
        </p:nvSpPr>
        <p:spPr>
          <a:xfrm>
            <a:off x="6167804" y="1628800"/>
            <a:ext cx="1328828" cy="1008038"/>
          </a:xfrm>
          <a:prstGeom prst="rect">
            <a:avLst/>
          </a:prstGeom>
        </p:spPr>
        <p:txBody>
          <a:bodyPr lIns="0" rIns="0"/>
          <a:lstStyle>
            <a:lvl1pPr marL="0" indent="0">
              <a:lnSpc>
                <a:spcPts val="1200"/>
              </a:lnSpc>
              <a:spcBef>
                <a:spcPts val="200"/>
              </a:spcBef>
              <a:spcAft>
                <a:spcPts val="200"/>
              </a:spcAft>
              <a:defRPr sz="1000"/>
            </a:lvl1pPr>
            <a:lvl2pPr marL="0" indent="0">
              <a:spcAft>
                <a:spcPts val="300"/>
              </a:spcAft>
              <a:buFontTx/>
              <a:buNone/>
              <a:defRPr sz="1400">
                <a:solidFill>
                  <a:srgbClr val="D77700"/>
                </a:solidFill>
                <a:latin typeface="Franklin Gothic Medium" panose="020B0603020102020204" pitchFamily="34" charset="0"/>
              </a:defRPr>
            </a:lvl2pPr>
          </a:lstStyle>
          <a:p>
            <a:pPr lvl="0"/>
            <a:r>
              <a:rPr lang="en-US" dirty="0"/>
              <a:t>Click to edit</a:t>
            </a:r>
          </a:p>
        </p:txBody>
      </p:sp>
      <p:sp>
        <p:nvSpPr>
          <p:cNvPr id="39" name="Text Placeholder 24"/>
          <p:cNvSpPr>
            <a:spLocks noGrp="1"/>
          </p:cNvSpPr>
          <p:nvPr>
            <p:ph type="body" sz="quarter" idx="27"/>
          </p:nvPr>
        </p:nvSpPr>
        <p:spPr>
          <a:xfrm>
            <a:off x="7629574" y="1628800"/>
            <a:ext cx="1395734" cy="1008038"/>
          </a:xfrm>
          <a:prstGeom prst="rect">
            <a:avLst/>
          </a:prstGeom>
        </p:spPr>
        <p:txBody>
          <a:bodyPr lIns="0" rIns="0"/>
          <a:lstStyle>
            <a:lvl1pPr marL="0" indent="0">
              <a:lnSpc>
                <a:spcPts val="1200"/>
              </a:lnSpc>
              <a:spcBef>
                <a:spcPts val="200"/>
              </a:spcBef>
              <a:spcAft>
                <a:spcPts val="200"/>
              </a:spcAft>
              <a:defRPr sz="1000"/>
            </a:lvl1pPr>
            <a:lvl2pPr marL="0" indent="0">
              <a:spcAft>
                <a:spcPts val="300"/>
              </a:spcAft>
              <a:buFontTx/>
              <a:buNone/>
              <a:defRPr sz="1400">
                <a:solidFill>
                  <a:srgbClr val="D77700"/>
                </a:solidFill>
                <a:latin typeface="Franklin Gothic Medium" panose="020B0603020102020204" pitchFamily="34" charset="0"/>
              </a:defRPr>
            </a:lvl2pPr>
          </a:lstStyle>
          <a:p>
            <a:pPr lvl="0"/>
            <a:r>
              <a:rPr lang="en-US" dirty="0"/>
              <a:t>Click to edit</a:t>
            </a:r>
          </a:p>
        </p:txBody>
      </p:sp>
      <p:sp>
        <p:nvSpPr>
          <p:cNvPr id="40" name="Text Placeholder 24"/>
          <p:cNvSpPr>
            <a:spLocks noGrp="1"/>
          </p:cNvSpPr>
          <p:nvPr>
            <p:ph type="body" sz="quarter" idx="28"/>
          </p:nvPr>
        </p:nvSpPr>
        <p:spPr>
          <a:xfrm>
            <a:off x="6167804" y="4005063"/>
            <a:ext cx="1328828" cy="1296145"/>
          </a:xfrm>
          <a:prstGeom prst="rect">
            <a:avLst/>
          </a:prstGeom>
        </p:spPr>
        <p:txBody>
          <a:bodyPr lIns="0" rIns="0"/>
          <a:lstStyle>
            <a:lvl1pPr marL="0" indent="0">
              <a:lnSpc>
                <a:spcPts val="1200"/>
              </a:lnSpc>
              <a:spcBef>
                <a:spcPts val="200"/>
              </a:spcBef>
              <a:spcAft>
                <a:spcPts val="200"/>
              </a:spcAft>
              <a:defRPr sz="1000"/>
            </a:lvl1pPr>
            <a:lvl2pPr marL="0" indent="0">
              <a:spcAft>
                <a:spcPts val="300"/>
              </a:spcAft>
              <a:buFontTx/>
              <a:buNone/>
              <a:defRPr sz="1400">
                <a:solidFill>
                  <a:srgbClr val="D77700"/>
                </a:solidFill>
                <a:latin typeface="Franklin Gothic Medium" panose="020B0603020102020204" pitchFamily="34" charset="0"/>
              </a:defRPr>
            </a:lvl2pPr>
          </a:lstStyle>
          <a:p>
            <a:pPr lvl="0"/>
            <a:r>
              <a:rPr lang="en-US" dirty="0"/>
              <a:t>Click to edit</a:t>
            </a:r>
          </a:p>
        </p:txBody>
      </p:sp>
      <p:sp>
        <p:nvSpPr>
          <p:cNvPr id="41" name="Text Placeholder 24"/>
          <p:cNvSpPr>
            <a:spLocks noGrp="1"/>
          </p:cNvSpPr>
          <p:nvPr>
            <p:ph type="body" sz="quarter" idx="29"/>
          </p:nvPr>
        </p:nvSpPr>
        <p:spPr>
          <a:xfrm>
            <a:off x="7629574" y="4005063"/>
            <a:ext cx="1395734" cy="1296145"/>
          </a:xfrm>
          <a:prstGeom prst="rect">
            <a:avLst/>
          </a:prstGeom>
        </p:spPr>
        <p:txBody>
          <a:bodyPr lIns="0" rIns="0"/>
          <a:lstStyle>
            <a:lvl1pPr marL="0" indent="0">
              <a:lnSpc>
                <a:spcPts val="1200"/>
              </a:lnSpc>
              <a:spcBef>
                <a:spcPts val="200"/>
              </a:spcBef>
              <a:spcAft>
                <a:spcPts val="200"/>
              </a:spcAft>
              <a:defRPr sz="1000"/>
            </a:lvl1pPr>
            <a:lvl2pPr marL="0" indent="0">
              <a:spcAft>
                <a:spcPts val="300"/>
              </a:spcAft>
              <a:buFontTx/>
              <a:buNone/>
              <a:defRPr sz="1400">
                <a:solidFill>
                  <a:srgbClr val="D77700"/>
                </a:solidFill>
                <a:latin typeface="Franklin Gothic Medium" panose="020B0603020102020204" pitchFamily="34" charset="0"/>
              </a:defRPr>
            </a:lvl2pPr>
          </a:lstStyle>
          <a:p>
            <a:pPr lvl="0"/>
            <a:r>
              <a:rPr lang="en-US" dirty="0"/>
              <a:t>Click to edit</a:t>
            </a:r>
          </a:p>
        </p:txBody>
      </p:sp>
      <p:sp>
        <p:nvSpPr>
          <p:cNvPr id="46" name="Text Placeholder 44"/>
          <p:cNvSpPr>
            <a:spLocks noGrp="1"/>
          </p:cNvSpPr>
          <p:nvPr>
            <p:ph type="body" sz="quarter" idx="30" hasCustomPrompt="1"/>
          </p:nvPr>
        </p:nvSpPr>
        <p:spPr>
          <a:xfrm>
            <a:off x="751975" y="270751"/>
            <a:ext cx="1161271" cy="288627"/>
          </a:xfrm>
          <a:prstGeom prst="rect">
            <a:avLst/>
          </a:prstGeom>
        </p:spPr>
        <p:txBody>
          <a:bodyPr lIns="0" rIns="36000"/>
          <a:lstStyle>
            <a:lvl1pPr marL="0" indent="0">
              <a:defRPr sz="1400" cap="all" baseline="0">
                <a:solidFill>
                  <a:schemeClr val="bg1"/>
                </a:solidFill>
                <a:latin typeface="+mn-lt"/>
              </a:defRPr>
            </a:lvl1pPr>
            <a:lvl2pPr>
              <a:defRPr sz="1000" cap="all" baseline="0"/>
            </a:lvl2pPr>
            <a:lvl3pPr>
              <a:defRPr sz="1000" cap="all" baseline="0"/>
            </a:lvl3pPr>
            <a:lvl4pPr>
              <a:defRPr sz="1000" cap="all" baseline="0"/>
            </a:lvl4pPr>
            <a:lvl5pPr>
              <a:defRPr sz="1000" cap="all" baseline="0"/>
            </a:lvl5pPr>
          </a:lstStyle>
          <a:p>
            <a:pPr lvl="0"/>
            <a:r>
              <a:rPr lang="en-US" dirty="0"/>
              <a:t>EDIT COUNTRY</a:t>
            </a:r>
          </a:p>
        </p:txBody>
      </p:sp>
      <p:sp>
        <p:nvSpPr>
          <p:cNvPr id="48" name="Text Placeholder 47"/>
          <p:cNvSpPr>
            <a:spLocks noGrp="1"/>
          </p:cNvSpPr>
          <p:nvPr>
            <p:ph type="body" sz="quarter" idx="31" hasCustomPrompt="1"/>
          </p:nvPr>
        </p:nvSpPr>
        <p:spPr>
          <a:xfrm>
            <a:off x="4186421" y="2416898"/>
            <a:ext cx="776643" cy="582612"/>
          </a:xfrm>
          <a:prstGeom prst="rect">
            <a:avLst/>
          </a:prstGeom>
        </p:spPr>
        <p:txBody>
          <a:bodyPr lIns="0" rIns="0"/>
          <a:lstStyle>
            <a:lvl1pPr marL="0" indent="0" algn="ctr">
              <a:spcBef>
                <a:spcPts val="0"/>
              </a:spcBef>
              <a:spcAft>
                <a:spcPts val="0"/>
              </a:spcAft>
              <a:defRPr sz="2400">
                <a:latin typeface="+mj-lt"/>
              </a:defRPr>
            </a:lvl1pPr>
          </a:lstStyle>
          <a:p>
            <a:pPr lvl="0"/>
            <a:r>
              <a:rPr lang="en-US" dirty="0"/>
              <a:t>##</a:t>
            </a:r>
          </a:p>
        </p:txBody>
      </p:sp>
      <p:sp>
        <p:nvSpPr>
          <p:cNvPr id="5" name="Rectangle 4"/>
          <p:cNvSpPr/>
          <p:nvPr userDrawn="1"/>
        </p:nvSpPr>
        <p:spPr>
          <a:xfrm>
            <a:off x="3136816" y="382135"/>
            <a:ext cx="2937207" cy="523220"/>
          </a:xfrm>
          <a:prstGeom prst="rect">
            <a:avLst/>
          </a:prstGeom>
        </p:spPr>
        <p:txBody>
          <a:bodyPr wrap="square" lIns="0" rIns="0">
            <a:spAutoFit/>
          </a:bodyPr>
          <a:lstStyle/>
          <a:p>
            <a:pPr algn="ctr" fontAlgn="auto">
              <a:spcBef>
                <a:spcPts val="0"/>
              </a:spcBef>
              <a:spcAft>
                <a:spcPts val="0"/>
              </a:spcAft>
            </a:pPr>
            <a:r>
              <a:rPr lang="en-GB" sz="1400" dirty="0">
                <a:solidFill>
                  <a:srgbClr val="58595B"/>
                </a:solidFill>
                <a:latin typeface="Franklin Gothic Medium"/>
              </a:rPr>
              <a:t>Donor funds supporting EBRD operations</a:t>
            </a:r>
          </a:p>
        </p:txBody>
      </p:sp>
      <p:sp>
        <p:nvSpPr>
          <p:cNvPr id="27" name="Rectangle 26"/>
          <p:cNvSpPr/>
          <p:nvPr userDrawn="1"/>
        </p:nvSpPr>
        <p:spPr>
          <a:xfrm>
            <a:off x="3150580" y="1096966"/>
            <a:ext cx="2923443" cy="307777"/>
          </a:xfrm>
          <a:prstGeom prst="rect">
            <a:avLst/>
          </a:prstGeom>
        </p:spPr>
        <p:txBody>
          <a:bodyPr wrap="square" lIns="0" rIns="0">
            <a:spAutoFit/>
          </a:bodyPr>
          <a:lstStyle/>
          <a:p>
            <a:pPr algn="ctr" fontAlgn="auto">
              <a:spcBef>
                <a:spcPts val="0"/>
              </a:spcBef>
              <a:spcAft>
                <a:spcPts val="0"/>
              </a:spcAft>
            </a:pPr>
            <a:r>
              <a:rPr lang="en-GB" sz="1400" dirty="0">
                <a:solidFill>
                  <a:srgbClr val="58595B"/>
                </a:solidFill>
                <a:latin typeface="Franklin Gothic Medium"/>
              </a:rPr>
              <a:t>Capital share</a:t>
            </a:r>
          </a:p>
        </p:txBody>
      </p:sp>
      <p:sp>
        <p:nvSpPr>
          <p:cNvPr id="8" name="Text Placeholder 7"/>
          <p:cNvSpPr>
            <a:spLocks noGrp="1"/>
          </p:cNvSpPr>
          <p:nvPr>
            <p:ph type="body" sz="quarter" idx="34" hasCustomPrompt="1"/>
          </p:nvPr>
        </p:nvSpPr>
        <p:spPr>
          <a:xfrm>
            <a:off x="3150580" y="711169"/>
            <a:ext cx="2923443" cy="327929"/>
          </a:xfrm>
          <a:prstGeom prst="rect">
            <a:avLst/>
          </a:prstGeom>
        </p:spPr>
        <p:txBody>
          <a:bodyPr lIns="0" rIns="0"/>
          <a:lstStyle>
            <a:lvl1pPr marL="0" indent="0" algn="ctr">
              <a:defRPr sz="1400">
                <a:solidFill>
                  <a:schemeClr val="accent1"/>
                </a:solidFill>
                <a:latin typeface="+mn-lt"/>
              </a:defRPr>
            </a:lvl1pPr>
          </a:lstStyle>
          <a:p>
            <a:pPr lvl="0"/>
            <a:r>
              <a:rPr lang="en-US" dirty="0"/>
              <a:t>Click to edit figures</a:t>
            </a:r>
          </a:p>
        </p:txBody>
      </p:sp>
      <p:sp>
        <p:nvSpPr>
          <p:cNvPr id="35" name="Text Placeholder 7"/>
          <p:cNvSpPr>
            <a:spLocks noGrp="1"/>
          </p:cNvSpPr>
          <p:nvPr>
            <p:ph type="body" sz="quarter" idx="35"/>
          </p:nvPr>
        </p:nvSpPr>
        <p:spPr>
          <a:xfrm>
            <a:off x="3164524" y="1302758"/>
            <a:ext cx="2909499" cy="327929"/>
          </a:xfrm>
          <a:prstGeom prst="rect">
            <a:avLst/>
          </a:prstGeom>
        </p:spPr>
        <p:txBody>
          <a:bodyPr lIns="0" rIns="0"/>
          <a:lstStyle>
            <a:lvl1pPr marL="0" indent="0" algn="ctr">
              <a:defRPr sz="1400">
                <a:solidFill>
                  <a:schemeClr val="accent1"/>
                </a:solidFill>
                <a:latin typeface="+mn-lt"/>
              </a:defRPr>
            </a:lvl1pPr>
          </a:lstStyle>
          <a:p>
            <a:pPr lvl="0"/>
            <a:r>
              <a:rPr lang="en-US" dirty="0"/>
              <a:t>Click to edit</a:t>
            </a:r>
          </a:p>
        </p:txBody>
      </p:sp>
      <p:sp>
        <p:nvSpPr>
          <p:cNvPr id="10" name="Text Placeholder 9"/>
          <p:cNvSpPr>
            <a:spLocks noGrp="1"/>
          </p:cNvSpPr>
          <p:nvPr>
            <p:ph type="body" sz="quarter" idx="37" hasCustomPrompt="1"/>
          </p:nvPr>
        </p:nvSpPr>
        <p:spPr>
          <a:xfrm>
            <a:off x="3150580" y="1700214"/>
            <a:ext cx="2923443" cy="360635"/>
          </a:xfrm>
          <a:prstGeom prst="rect">
            <a:avLst/>
          </a:prstGeom>
        </p:spPr>
        <p:txBody>
          <a:bodyPr/>
          <a:lstStyle>
            <a:lvl1pPr marL="0" indent="0" algn="ctr">
              <a:spcAft>
                <a:spcPts val="0"/>
              </a:spcAft>
              <a:defRPr sz="1400">
                <a:latin typeface="+mj-lt"/>
              </a:defRPr>
            </a:lvl1pPr>
          </a:lstStyle>
          <a:p>
            <a:pPr lvl="0"/>
            <a:r>
              <a:rPr lang="en-US" dirty="0"/>
              <a:t>Click to edit graph title</a:t>
            </a:r>
          </a:p>
        </p:txBody>
      </p:sp>
      <p:sp>
        <p:nvSpPr>
          <p:cNvPr id="36" name="Text Placeholder 9"/>
          <p:cNvSpPr>
            <a:spLocks noGrp="1"/>
          </p:cNvSpPr>
          <p:nvPr>
            <p:ph type="body" sz="quarter" idx="39" hasCustomPrompt="1"/>
          </p:nvPr>
        </p:nvSpPr>
        <p:spPr>
          <a:xfrm>
            <a:off x="3150580" y="3684652"/>
            <a:ext cx="2923443" cy="360635"/>
          </a:xfrm>
          <a:prstGeom prst="rect">
            <a:avLst/>
          </a:prstGeom>
        </p:spPr>
        <p:txBody>
          <a:bodyPr/>
          <a:lstStyle>
            <a:lvl1pPr marL="0" indent="0" algn="ctr">
              <a:spcAft>
                <a:spcPts val="0"/>
              </a:spcAft>
              <a:defRPr sz="1400">
                <a:latin typeface="+mj-lt"/>
              </a:defRPr>
            </a:lvl1pPr>
          </a:lstStyle>
          <a:p>
            <a:pPr lvl="0"/>
            <a:r>
              <a:rPr lang="en-US" dirty="0"/>
              <a:t>Click to edit graph title</a:t>
            </a:r>
          </a:p>
        </p:txBody>
      </p:sp>
      <p:sp>
        <p:nvSpPr>
          <p:cNvPr id="43" name="TextBox 42"/>
          <p:cNvSpPr txBox="1"/>
          <p:nvPr userDrawn="1"/>
        </p:nvSpPr>
        <p:spPr>
          <a:xfrm>
            <a:off x="3147024" y="188640"/>
            <a:ext cx="2926996" cy="286471"/>
          </a:xfrm>
          <a:prstGeom prst="rect">
            <a:avLst/>
          </a:prstGeom>
          <a:noFill/>
        </p:spPr>
        <p:txBody>
          <a:bodyPr wrap="square" lIns="0" tIns="108000" rIns="0" bIns="36000" rtlCol="0">
            <a:spAutoFit/>
          </a:bodyPr>
          <a:lstStyle/>
          <a:p>
            <a:pPr fontAlgn="auto">
              <a:lnSpc>
                <a:spcPts val="1100"/>
              </a:lnSpc>
              <a:spcBef>
                <a:spcPts val="0"/>
              </a:spcBef>
              <a:spcAft>
                <a:spcPts val="0"/>
              </a:spcAft>
            </a:pPr>
            <a:r>
              <a:rPr lang="en-GB" sz="1400" dirty="0">
                <a:solidFill>
                  <a:srgbClr val="00539B"/>
                </a:solidFill>
                <a:latin typeface="Franklin Gothic Medium"/>
              </a:rPr>
              <a:t>AT A GLANCE</a:t>
            </a:r>
          </a:p>
        </p:txBody>
      </p:sp>
      <p:sp>
        <p:nvSpPr>
          <p:cNvPr id="45" name="TextBox 44"/>
          <p:cNvSpPr txBox="1"/>
          <p:nvPr userDrawn="1"/>
        </p:nvSpPr>
        <p:spPr>
          <a:xfrm>
            <a:off x="6159722" y="186785"/>
            <a:ext cx="2926996" cy="427535"/>
          </a:xfrm>
          <a:prstGeom prst="rect">
            <a:avLst/>
          </a:prstGeom>
          <a:noFill/>
        </p:spPr>
        <p:txBody>
          <a:bodyPr wrap="square" lIns="0" tIns="108000" rIns="0" bIns="36000" rtlCol="0">
            <a:spAutoFit/>
          </a:bodyPr>
          <a:lstStyle/>
          <a:p>
            <a:pPr fontAlgn="auto">
              <a:lnSpc>
                <a:spcPts val="1100"/>
              </a:lnSpc>
              <a:spcBef>
                <a:spcPts val="0"/>
              </a:spcBef>
              <a:spcAft>
                <a:spcPts val="0"/>
              </a:spcAft>
            </a:pPr>
            <a:r>
              <a:rPr lang="en-GB" sz="1400" dirty="0">
                <a:solidFill>
                  <a:srgbClr val="00539B"/>
                </a:solidFill>
                <a:latin typeface="Franklin Gothic Medium"/>
              </a:rPr>
              <a:t>TRADE FACILITATION PROGRAMME (TFP)</a:t>
            </a:r>
          </a:p>
        </p:txBody>
      </p:sp>
    </p:spTree>
    <p:extLst>
      <p:ext uri="{BB962C8B-B14F-4D97-AF65-F5344CB8AC3E}">
        <p14:creationId xmlns:p14="http://schemas.microsoft.com/office/powerpoint/2010/main" val="172701027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3_Content slid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1092200"/>
            <a:ext cx="9142413" cy="5383213"/>
          </a:xfrm>
          <a:noFill/>
          <a:ln>
            <a:noFill/>
          </a:ln>
        </p:spPr>
        <p:txBody>
          <a:bodyPr/>
          <a:lstStyle/>
          <a:p>
            <a:endParaRPr lang="en-GB"/>
          </a:p>
        </p:txBody>
      </p:sp>
      <p:sp>
        <p:nvSpPr>
          <p:cNvPr id="15" name="Text Placeholder 3"/>
          <p:cNvSpPr>
            <a:spLocks noGrp="1"/>
          </p:cNvSpPr>
          <p:nvPr>
            <p:ph type="body" sz="quarter" idx="10"/>
          </p:nvPr>
        </p:nvSpPr>
        <p:spPr>
          <a:xfrm>
            <a:off x="0" y="1860550"/>
            <a:ext cx="6877050" cy="2647950"/>
          </a:xfrm>
          <a:solidFill>
            <a:srgbClr val="00539B">
              <a:alpha val="74902"/>
            </a:srgbClr>
          </a:solidFill>
        </p:spPr>
        <p:txBody>
          <a:bodyPr lIns="360000" tIns="144000" bIns="72000">
            <a:normAutofit/>
          </a:bodyPr>
          <a:lstStyle>
            <a:lvl1pPr>
              <a:spcAft>
                <a:spcPts val="600"/>
              </a:spcAft>
              <a:defRPr sz="2000" b="0">
                <a:solidFill>
                  <a:schemeClr val="bg1"/>
                </a:solidFill>
              </a:defRPr>
            </a:lvl1pPr>
            <a:lvl2pPr marL="0" indent="0">
              <a:spcAft>
                <a:spcPts val="600"/>
              </a:spcAft>
              <a:buFontTx/>
              <a:buNone/>
              <a:defRPr sz="2000">
                <a:solidFill>
                  <a:schemeClr val="bg1"/>
                </a:solidFill>
              </a:defRPr>
            </a:lvl2pPr>
            <a:lvl3pPr>
              <a:spcAft>
                <a:spcPts val="600"/>
              </a:spcAft>
              <a:defRPr sz="2000">
                <a:solidFill>
                  <a:schemeClr val="bg1"/>
                </a:solidFill>
              </a:defRPr>
            </a:lvl3pPr>
            <a:lvl4pPr>
              <a:spcAft>
                <a:spcPts val="600"/>
              </a:spcAft>
              <a:defRPr sz="2000">
                <a:solidFill>
                  <a:schemeClr val="bg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Title 1" descr="Ideally your title should fit on one line." title="Slide title"/>
          <p:cNvSpPr>
            <a:spLocks noGrp="1"/>
          </p:cNvSpPr>
          <p:nvPr>
            <p:ph type="title"/>
          </p:nvPr>
        </p:nvSpPr>
        <p:spPr>
          <a:xfrm>
            <a:off x="376238" y="-1"/>
            <a:ext cx="6973887" cy="10800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25175045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b="11966"/>
          <a:stretch/>
        </p:blipFill>
        <p:spPr>
          <a:xfrm flipH="1">
            <a:off x="0" y="1086438"/>
            <a:ext cx="9144000" cy="5395414"/>
          </a:xfrm>
          <a:prstGeom prst="rect">
            <a:avLst/>
          </a:prstGeom>
        </p:spPr>
      </p:pic>
      <p:sp>
        <p:nvSpPr>
          <p:cNvPr id="14" name="Rectangle 13"/>
          <p:cNvSpPr/>
          <p:nvPr userDrawn="1"/>
        </p:nvSpPr>
        <p:spPr>
          <a:xfrm>
            <a:off x="0" y="1867473"/>
            <a:ext cx="6877050" cy="264795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5" name="Text Placeholder 3"/>
          <p:cNvSpPr>
            <a:spLocks noGrp="1"/>
          </p:cNvSpPr>
          <p:nvPr>
            <p:ph type="body" sz="quarter" idx="10"/>
          </p:nvPr>
        </p:nvSpPr>
        <p:spPr>
          <a:xfrm>
            <a:off x="376238" y="2058988"/>
            <a:ext cx="6234113" cy="2398713"/>
          </a:xfrm>
        </p:spPr>
        <p:txBody>
          <a:bodyPr/>
          <a:lstStyle>
            <a:lvl1pPr>
              <a:spcAft>
                <a:spcPts val="600"/>
              </a:spcAft>
              <a:defRPr sz="4000" b="1">
                <a:solidFill>
                  <a:schemeClr val="bg1"/>
                </a:solidFill>
              </a:defRPr>
            </a:lvl1pPr>
            <a:lvl2pPr marL="0" indent="0">
              <a:spcAft>
                <a:spcPts val="600"/>
              </a:spcAft>
              <a:buFontTx/>
              <a:buNone/>
              <a:defRPr sz="4000">
                <a:solidFill>
                  <a:schemeClr val="bg1"/>
                </a:solidFill>
              </a:defRPr>
            </a:lvl2pPr>
            <a:lvl3pPr>
              <a:spcAft>
                <a:spcPts val="600"/>
              </a:spcAft>
              <a:defRPr sz="4000">
                <a:solidFill>
                  <a:schemeClr val="bg1"/>
                </a:solidFill>
              </a:defRPr>
            </a:lvl3pPr>
            <a:lvl4pPr>
              <a:spcAft>
                <a:spcPts val="600"/>
              </a:spcAft>
              <a:defRPr sz="4000">
                <a:solidFill>
                  <a:schemeClr val="bg1"/>
                </a:solidFill>
              </a:defRPr>
            </a:lvl4pPr>
          </a:lstStyle>
          <a:p>
            <a:pPr lvl="0"/>
            <a:r>
              <a:rPr lang="en-US" dirty="0"/>
              <a:t>Click to edit Master text styles</a:t>
            </a:r>
          </a:p>
        </p:txBody>
      </p:sp>
    </p:spTree>
    <p:extLst>
      <p:ext uri="{BB962C8B-B14F-4D97-AF65-F5344CB8AC3E}">
        <p14:creationId xmlns:p14="http://schemas.microsoft.com/office/powerpoint/2010/main" val="371355584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2_Content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1092530"/>
            <a:ext cx="9144000" cy="5382883"/>
          </a:xfrm>
          <a:prstGeom prst="rect">
            <a:avLst/>
          </a:prstGeom>
        </p:spPr>
      </p:pic>
      <p:sp>
        <p:nvSpPr>
          <p:cNvPr id="14" name="Rectangle 13"/>
          <p:cNvSpPr/>
          <p:nvPr userDrawn="1"/>
        </p:nvSpPr>
        <p:spPr>
          <a:xfrm>
            <a:off x="0" y="1860550"/>
            <a:ext cx="6877050" cy="264795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5" name="Text Placeholder 3"/>
          <p:cNvSpPr>
            <a:spLocks noGrp="1"/>
          </p:cNvSpPr>
          <p:nvPr>
            <p:ph type="body" sz="quarter" idx="10"/>
          </p:nvPr>
        </p:nvSpPr>
        <p:spPr>
          <a:xfrm>
            <a:off x="376238" y="2058988"/>
            <a:ext cx="6234113" cy="2292675"/>
          </a:xfrm>
        </p:spPr>
        <p:txBody>
          <a:bodyPr/>
          <a:lstStyle>
            <a:lvl1pPr>
              <a:spcAft>
                <a:spcPts val="600"/>
              </a:spcAft>
              <a:defRPr sz="4000" b="1">
                <a:solidFill>
                  <a:schemeClr val="bg1"/>
                </a:solidFill>
              </a:defRPr>
            </a:lvl1pPr>
            <a:lvl2pPr marL="0" indent="0">
              <a:spcAft>
                <a:spcPts val="600"/>
              </a:spcAft>
              <a:buFontTx/>
              <a:buNone/>
              <a:defRPr sz="2000">
                <a:solidFill>
                  <a:schemeClr val="bg1"/>
                </a:solidFill>
              </a:defRPr>
            </a:lvl2pPr>
            <a:lvl3pPr>
              <a:spcAft>
                <a:spcPts val="600"/>
              </a:spcAft>
              <a:defRPr sz="2000">
                <a:solidFill>
                  <a:schemeClr val="bg1"/>
                </a:solidFill>
              </a:defRPr>
            </a:lvl3pPr>
            <a:lvl4pPr>
              <a:spcAft>
                <a:spcPts val="600"/>
              </a:spcAft>
              <a:defRPr sz="2000">
                <a:solidFill>
                  <a:schemeClr val="bg1"/>
                </a:solidFill>
              </a:defRPr>
            </a:lvl4pPr>
          </a:lstStyle>
          <a:p>
            <a:pPr lvl="0"/>
            <a:r>
              <a:rPr lang="en-US" dirty="0"/>
              <a:t>Click to edit Master text styles</a:t>
            </a:r>
          </a:p>
        </p:txBody>
      </p:sp>
    </p:spTree>
    <p:extLst>
      <p:ext uri="{BB962C8B-B14F-4D97-AF65-F5344CB8AC3E}">
        <p14:creationId xmlns:p14="http://schemas.microsoft.com/office/powerpoint/2010/main" val="168280351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NEW Case study master">
    <p:spTree>
      <p:nvGrpSpPr>
        <p:cNvPr id="1" name=""/>
        <p:cNvGrpSpPr/>
        <p:nvPr/>
      </p:nvGrpSpPr>
      <p:grpSpPr>
        <a:xfrm>
          <a:off x="0" y="0"/>
          <a:ext cx="0" cy="0"/>
          <a:chOff x="0" y="0"/>
          <a:chExt cx="0" cy="0"/>
        </a:xfrm>
      </p:grpSpPr>
      <p:cxnSp>
        <p:nvCxnSpPr>
          <p:cNvPr id="58" name="Straight Connector 57"/>
          <p:cNvCxnSpPr/>
          <p:nvPr userDrawn="1"/>
        </p:nvCxnSpPr>
        <p:spPr bwMode="auto">
          <a:xfrm>
            <a:off x="-3175"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 name="Picture Placeholder 4"/>
          <p:cNvSpPr>
            <a:spLocks noGrp="1"/>
          </p:cNvSpPr>
          <p:nvPr>
            <p:ph type="pic" sz="quarter" idx="25"/>
          </p:nvPr>
        </p:nvSpPr>
        <p:spPr>
          <a:xfrm>
            <a:off x="-3175" y="1085850"/>
            <a:ext cx="9144000" cy="5391150"/>
          </a:xfrm>
        </p:spPr>
        <p:txBody>
          <a:bodyPr>
            <a:normAutofit/>
          </a:bodyPr>
          <a:lstStyle/>
          <a:p>
            <a:endParaRPr lang="en-GB"/>
          </a:p>
        </p:txBody>
      </p:sp>
      <p:sp>
        <p:nvSpPr>
          <p:cNvPr id="9" name="Content Placeholder 8"/>
          <p:cNvSpPr>
            <a:spLocks noGrp="1"/>
          </p:cNvSpPr>
          <p:nvPr>
            <p:ph sz="quarter" idx="28" hasCustomPrompt="1"/>
          </p:nvPr>
        </p:nvSpPr>
        <p:spPr>
          <a:xfrm>
            <a:off x="431800" y="2066925"/>
            <a:ext cx="8397875" cy="4095750"/>
          </a:xfrm>
          <a:solidFill>
            <a:srgbClr val="FFFFFF">
              <a:alpha val="85098"/>
            </a:srgbClr>
          </a:solidFill>
          <a:ln>
            <a:solidFill>
              <a:schemeClr val="tx2">
                <a:lumMod val="50000"/>
              </a:schemeClr>
            </a:solidFill>
          </a:ln>
        </p:spPr>
        <p:txBody>
          <a:bodyPr/>
          <a:lstStyle>
            <a:lvl5pPr>
              <a:defRPr>
                <a:solidFill>
                  <a:schemeClr val="bg1">
                    <a:lumMod val="95000"/>
                  </a:schemeClr>
                </a:solidFill>
              </a:defRPr>
            </a:lvl5pPr>
          </a:lstStyle>
          <a:p>
            <a:pPr lvl="4"/>
            <a:r>
              <a:rPr lang="en-GB" dirty="0"/>
              <a:t>.</a:t>
            </a:r>
          </a:p>
        </p:txBody>
      </p:sp>
      <p:sp>
        <p:nvSpPr>
          <p:cNvPr id="2" name="Title 1"/>
          <p:cNvSpPr>
            <a:spLocks noGrp="1"/>
          </p:cNvSpPr>
          <p:nvPr>
            <p:ph type="title"/>
          </p:nvPr>
        </p:nvSpPr>
        <p:spPr>
          <a:xfrm>
            <a:off x="376238" y="0"/>
            <a:ext cx="6973887" cy="1079500"/>
          </a:xfrm>
        </p:spPr>
        <p:txBody>
          <a:bodyPr>
            <a:normAutofit/>
          </a:bodyPr>
          <a:lstStyle>
            <a:lvl1pPr>
              <a:defRPr sz="2600" b="1">
                <a:latin typeface="Franklin Gothic Book" panose="020B0503020102020204" pitchFamily="34" charset="0"/>
              </a:defRPr>
            </a:lvl1pPr>
          </a:lstStyle>
          <a:p>
            <a:r>
              <a:rPr lang="en-GB" dirty="0"/>
              <a:t>Click to edit Master title style</a:t>
            </a:r>
            <a:endParaRPr lang="en-US" dirty="0"/>
          </a:p>
        </p:txBody>
      </p:sp>
      <p:sp>
        <p:nvSpPr>
          <p:cNvPr id="59" name="Date Placeholder 2"/>
          <p:cNvSpPr>
            <a:spLocks noGrp="1"/>
          </p:cNvSpPr>
          <p:nvPr>
            <p:ph type="dt" sz="half" idx="19"/>
          </p:nvPr>
        </p:nvSpPr>
        <p:spPr/>
        <p:txBody>
          <a:bodyPr/>
          <a:lstStyle>
            <a:lvl1pPr>
              <a:defRPr/>
            </a:lvl1pPr>
          </a:lstStyle>
          <a:p>
            <a:pPr>
              <a:defRPr/>
            </a:pPr>
            <a:fld id="{BD8F3993-6216-4D17-BE74-AA1F1B422795}" type="datetime3">
              <a:rPr lang="en-GB" smtClean="0">
                <a:solidFill>
                  <a:srgbClr val="00539B"/>
                </a:solidFill>
              </a:rPr>
              <a:pPr>
                <a:defRPr/>
              </a:pPr>
              <a:t>10 May, 2017</a:t>
            </a:fld>
            <a:endParaRPr lang="en-GB" dirty="0">
              <a:solidFill>
                <a:srgbClr val="00539B"/>
              </a:solidFill>
            </a:endParaRPr>
          </a:p>
        </p:txBody>
      </p:sp>
      <p:sp>
        <p:nvSpPr>
          <p:cNvPr id="60" name="Footer Placeholder 3"/>
          <p:cNvSpPr>
            <a:spLocks noGrp="1"/>
          </p:cNvSpPr>
          <p:nvPr>
            <p:ph type="ftr" sz="quarter" idx="20"/>
            <p:custDataLst>
              <p:tags r:id="rId1"/>
            </p:custDataLst>
          </p:nvPr>
        </p:nvSpPr>
        <p:spPr>
          <a:xfrm>
            <a:off x="0" y="6480000"/>
            <a:ext cx="9144000" cy="378000"/>
          </a:xfrm>
        </p:spPr>
        <p:txBody>
          <a:bodyPr/>
          <a:lstStyle>
            <a:lvl1pPr>
              <a:defRPr lang="en-GB" sz="900" b="1" i="0" u="none">
                <a:solidFill>
                  <a:srgbClr val="0000FF"/>
                </a:solidFill>
                <a:latin typeface="Arial"/>
              </a:defRPr>
            </a:lvl1pPr>
          </a:lstStyle>
          <a:p>
            <a:pPr>
              <a:defRPr/>
            </a:pPr>
            <a:endParaRPr>
              <a:solidFill>
                <a:srgbClr val="000000"/>
              </a:solidFill>
            </a:endParaRPr>
          </a:p>
        </p:txBody>
      </p:sp>
      <p:sp>
        <p:nvSpPr>
          <p:cNvPr id="62" name="Slide Number Placeholder 4"/>
          <p:cNvSpPr>
            <a:spLocks noGrp="1"/>
          </p:cNvSpPr>
          <p:nvPr>
            <p:ph type="sldNum" sz="quarter" idx="21"/>
          </p:nvPr>
        </p:nvSpPr>
        <p:spPr>
          <a:xfrm>
            <a:off x="8278813" y="6480175"/>
            <a:ext cx="360362" cy="377825"/>
          </a:xfrm>
        </p:spPr>
        <p:txBody>
          <a:bodyPr/>
          <a:lstStyle>
            <a:lvl1pPr>
              <a:defRPr/>
            </a:lvl1pPr>
          </a:lstStyle>
          <a:p>
            <a:pPr>
              <a:defRPr/>
            </a:pPr>
            <a:fld id="{610D1BB7-02E1-4FDC-BFA2-03D69CCB4700}" type="slidenum">
              <a:rPr lang="en-GB">
                <a:solidFill>
                  <a:srgbClr val="00539B"/>
                </a:solidFill>
              </a:rPr>
              <a:pPr>
                <a:defRPr/>
              </a:pPr>
              <a:t>‹#›</a:t>
            </a:fld>
            <a:endParaRPr lang="en-GB">
              <a:solidFill>
                <a:srgbClr val="00539B"/>
              </a:solidFill>
            </a:endParaRPr>
          </a:p>
        </p:txBody>
      </p:sp>
      <p:sp>
        <p:nvSpPr>
          <p:cNvPr id="7" name="Text Placeholder 6"/>
          <p:cNvSpPr>
            <a:spLocks noGrp="1"/>
          </p:cNvSpPr>
          <p:nvPr>
            <p:ph type="body" sz="quarter" idx="27"/>
          </p:nvPr>
        </p:nvSpPr>
        <p:spPr>
          <a:xfrm rot="5400000">
            <a:off x="-967173" y="2199198"/>
            <a:ext cx="2217045" cy="330074"/>
          </a:xfrm>
          <a:solidFill>
            <a:srgbClr val="00539B">
              <a:alpha val="80000"/>
            </a:srgbClr>
          </a:solidFill>
          <a:ln>
            <a:noFill/>
          </a:ln>
        </p:spPr>
        <p:txBody>
          <a:bodyPr wrap="square" lIns="72000" tIns="72000" bIns="72000" rtlCol="0" anchor="ctr" anchorCtr="0">
            <a:spAutoFit/>
          </a:bodyPr>
          <a:lstStyle>
            <a:lvl1pPr>
              <a:defRPr lang="en-US" sz="1200" dirty="0" smtClean="0">
                <a:solidFill>
                  <a:schemeClr val="bg1"/>
                </a:solidFill>
                <a:latin typeface="Franklin Gothic Book" panose="020B0503020102020204" pitchFamily="34" charset="0"/>
                <a:cs typeface="+mn-cs"/>
              </a:defRPr>
            </a:lvl1pPr>
            <a:lvl2pPr>
              <a:defRPr lang="en-US" sz="1000" dirty="0" smtClean="0">
                <a:solidFill>
                  <a:schemeClr val="bg1"/>
                </a:solidFill>
                <a:latin typeface="Arial" pitchFamily="34" charset="0"/>
                <a:ea typeface="ＭＳ Ｐゴシック" pitchFamily="34" charset="-128"/>
                <a:cs typeface="+mn-cs"/>
              </a:defRPr>
            </a:lvl2pPr>
            <a:lvl3pPr>
              <a:defRPr lang="en-US" sz="1000" dirty="0" smtClean="0">
                <a:solidFill>
                  <a:schemeClr val="bg1"/>
                </a:solidFill>
                <a:latin typeface="Arial" pitchFamily="34" charset="0"/>
                <a:ea typeface="ＭＳ Ｐゴシック" pitchFamily="34" charset="-128"/>
                <a:cs typeface="+mn-cs"/>
              </a:defRPr>
            </a:lvl3pPr>
            <a:lvl4pPr>
              <a:defRPr lang="en-US" sz="1000" dirty="0" smtClean="0">
                <a:solidFill>
                  <a:schemeClr val="bg1"/>
                </a:solidFill>
                <a:latin typeface="Arial" pitchFamily="34" charset="0"/>
                <a:ea typeface="ＭＳ Ｐゴシック" pitchFamily="34" charset="-128"/>
                <a:cs typeface="+mn-cs"/>
              </a:defRPr>
            </a:lvl4pPr>
            <a:lvl5pPr>
              <a:defRPr lang="en-GB" sz="1000" dirty="0">
                <a:solidFill>
                  <a:schemeClr val="bg1"/>
                </a:solidFill>
                <a:ea typeface="ＭＳ Ｐゴシック" pitchFamily="34" charset="-128"/>
                <a:cs typeface="+mn-cs"/>
              </a:defRPr>
            </a:lvl5pPr>
          </a:lstStyle>
          <a:p>
            <a:pPr lvl="0" algn="ctr">
              <a:spcAft>
                <a:spcPct val="0"/>
              </a:spcAft>
            </a:pPr>
            <a:r>
              <a:rPr lang="en-US" dirty="0"/>
              <a:t>Click to edit Master text styles</a:t>
            </a:r>
          </a:p>
        </p:txBody>
      </p:sp>
      <p:sp>
        <p:nvSpPr>
          <p:cNvPr id="6" name="Content Placeholder 5"/>
          <p:cNvSpPr>
            <a:spLocks noGrp="1"/>
          </p:cNvSpPr>
          <p:nvPr>
            <p:ph sz="quarter" idx="26"/>
          </p:nvPr>
        </p:nvSpPr>
        <p:spPr>
          <a:xfrm>
            <a:off x="592138" y="2305051"/>
            <a:ext cx="3808412" cy="3752850"/>
          </a:xfrm>
        </p:spPr>
        <p:txBody>
          <a:bodyPr>
            <a:normAutofit/>
          </a:bodyPr>
          <a:lstStyle>
            <a:lvl1pPr marL="0" indent="0">
              <a:spcBef>
                <a:spcPts val="600"/>
              </a:spcBef>
              <a:spcAft>
                <a:spcPts val="600"/>
              </a:spcAft>
              <a:defRPr sz="1100" b="1">
                <a:solidFill>
                  <a:schemeClr val="accent1"/>
                </a:solidFill>
              </a:defRPr>
            </a:lvl1pPr>
            <a:lvl2pPr marL="0" indent="0">
              <a:spcAft>
                <a:spcPts val="0"/>
              </a:spcAft>
              <a:buNone/>
              <a:defRPr sz="1000">
                <a:solidFill>
                  <a:schemeClr val="tx1"/>
                </a:solidFill>
              </a:defRPr>
            </a:lvl2pPr>
          </a:lstStyle>
          <a:p>
            <a:pPr lvl="0"/>
            <a:r>
              <a:rPr lang="en-US" dirty="0"/>
              <a:t>Click to edit Master text styles</a:t>
            </a:r>
          </a:p>
          <a:p>
            <a:pPr lvl="1"/>
            <a:r>
              <a:rPr lang="en-US" dirty="0"/>
              <a:t>Click to edit text</a:t>
            </a:r>
          </a:p>
        </p:txBody>
      </p:sp>
      <p:sp>
        <p:nvSpPr>
          <p:cNvPr id="11" name="Picture Placeholder 10"/>
          <p:cNvSpPr>
            <a:spLocks noGrp="1"/>
          </p:cNvSpPr>
          <p:nvPr>
            <p:ph type="pic" sz="quarter" idx="30"/>
          </p:nvPr>
        </p:nvSpPr>
        <p:spPr>
          <a:xfrm>
            <a:off x="4587875" y="2305050"/>
            <a:ext cx="4089400" cy="2374900"/>
          </a:xfrm>
        </p:spPr>
        <p:txBody>
          <a:bodyPr>
            <a:normAutofit/>
          </a:bodyPr>
          <a:lstStyle/>
          <a:p>
            <a:endParaRPr lang="en-GB"/>
          </a:p>
        </p:txBody>
      </p:sp>
      <p:sp>
        <p:nvSpPr>
          <p:cNvPr id="24" name="Text Placeholder 6"/>
          <p:cNvSpPr>
            <a:spLocks noGrp="1"/>
          </p:cNvSpPr>
          <p:nvPr>
            <p:ph type="body" sz="quarter" idx="32" hasCustomPrompt="1"/>
          </p:nvPr>
        </p:nvSpPr>
        <p:spPr>
          <a:xfrm>
            <a:off x="431800" y="1255712"/>
            <a:ext cx="1363949" cy="699404"/>
          </a:xfrm>
          <a:solidFill>
            <a:srgbClr val="00539B">
              <a:alpha val="80000"/>
            </a:srgbClr>
          </a:solidFill>
          <a:ln>
            <a:noFill/>
          </a:ln>
        </p:spPr>
        <p:txBody>
          <a:bodyPr wrap="square" lIns="72000" tIns="72000" bIns="72000" rtlCol="0" anchor="ctr" anchorCtr="0">
            <a:spAutoFit/>
          </a:bodyPr>
          <a:lstStyle>
            <a:lvl1pPr>
              <a:defRPr lang="en-US" sz="1200" dirty="0" smtClean="0">
                <a:solidFill>
                  <a:schemeClr val="accent1"/>
                </a:solidFill>
                <a:latin typeface="Franklin Gothic Book" panose="020B0503020102020204" pitchFamily="34" charset="0"/>
                <a:cs typeface="+mn-cs"/>
              </a:defRPr>
            </a:lvl1pPr>
            <a:lvl2pPr>
              <a:defRPr lang="en-US" sz="1000" dirty="0" smtClean="0">
                <a:solidFill>
                  <a:schemeClr val="bg1"/>
                </a:solidFill>
                <a:latin typeface="Arial" pitchFamily="34" charset="0"/>
                <a:ea typeface="ＭＳ Ｐゴシック" pitchFamily="34" charset="-128"/>
                <a:cs typeface="+mn-cs"/>
              </a:defRPr>
            </a:lvl2pPr>
            <a:lvl3pPr>
              <a:defRPr lang="en-US" sz="1000" dirty="0" smtClean="0">
                <a:solidFill>
                  <a:schemeClr val="bg1"/>
                </a:solidFill>
                <a:latin typeface="Arial" pitchFamily="34" charset="0"/>
                <a:ea typeface="ＭＳ Ｐゴシック" pitchFamily="34" charset="-128"/>
                <a:cs typeface="+mn-cs"/>
              </a:defRPr>
            </a:lvl3pPr>
            <a:lvl4pPr>
              <a:defRPr lang="en-US" sz="1000" dirty="0" smtClean="0">
                <a:solidFill>
                  <a:schemeClr val="bg1"/>
                </a:solidFill>
                <a:latin typeface="Arial" pitchFamily="34" charset="0"/>
                <a:ea typeface="ＭＳ Ｐゴシック" pitchFamily="34" charset="-128"/>
                <a:cs typeface="+mn-cs"/>
              </a:defRPr>
            </a:lvl4pPr>
            <a:lvl5pPr>
              <a:defRPr lang="en-GB" sz="1000" dirty="0">
                <a:solidFill>
                  <a:schemeClr val="bg1"/>
                </a:solidFill>
                <a:ea typeface="ＭＳ Ｐゴシック" pitchFamily="34" charset="-128"/>
                <a:cs typeface="+mn-cs"/>
              </a:defRPr>
            </a:lvl5pPr>
          </a:lstStyle>
          <a:p>
            <a:pPr lvl="0" algn="ctr">
              <a:spcAft>
                <a:spcPct val="0"/>
              </a:spcAft>
            </a:pPr>
            <a:r>
              <a:rPr lang="en-US" dirty="0"/>
              <a:t>.</a:t>
            </a:r>
          </a:p>
          <a:p>
            <a:pPr lvl="0" algn="ctr">
              <a:spcAft>
                <a:spcPct val="0"/>
              </a:spcAft>
            </a:pPr>
            <a:endParaRPr lang="en-US" dirty="0"/>
          </a:p>
          <a:p>
            <a:pPr lvl="0" algn="ctr">
              <a:spcAft>
                <a:spcPct val="0"/>
              </a:spcAft>
            </a:pPr>
            <a:endParaRPr lang="en-US" dirty="0"/>
          </a:p>
        </p:txBody>
      </p:sp>
    </p:spTree>
    <p:extLst>
      <p:ext uri="{BB962C8B-B14F-4D97-AF65-F5344CB8AC3E}">
        <p14:creationId xmlns:p14="http://schemas.microsoft.com/office/powerpoint/2010/main" val="35537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539B"/>
              </a:solidFill>
            </a:endParaRPr>
          </a:p>
        </p:txBody>
      </p:sp>
    </p:spTree>
    <p:extLst>
      <p:ext uri="{BB962C8B-B14F-4D97-AF65-F5344CB8AC3E}">
        <p14:creationId xmlns:p14="http://schemas.microsoft.com/office/powerpoint/2010/main" val="124136785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2_NEW 2 column layout with icons">
    <p:spTree>
      <p:nvGrpSpPr>
        <p:cNvPr id="1" name=""/>
        <p:cNvGrpSpPr/>
        <p:nvPr/>
      </p:nvGrpSpPr>
      <p:grpSpPr>
        <a:xfrm>
          <a:off x="0" y="0"/>
          <a:ext cx="0" cy="0"/>
          <a:chOff x="0" y="0"/>
          <a:chExt cx="0" cy="0"/>
        </a:xfrm>
      </p:grpSpPr>
      <p:sp>
        <p:nvSpPr>
          <p:cNvPr id="2" name="Title 1"/>
          <p:cNvSpPr>
            <a:spLocks noGrp="1"/>
          </p:cNvSpPr>
          <p:nvPr>
            <p:ph type="title"/>
          </p:nvPr>
        </p:nvSpPr>
        <p:spPr>
          <a:xfrm>
            <a:off x="376238" y="0"/>
            <a:ext cx="696099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1443210" y="2058988"/>
            <a:ext cx="3127991" cy="4042529"/>
          </a:xfrm>
        </p:spPr>
        <p:txBody>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3" name="Text Placeholder 4"/>
          <p:cNvSpPr>
            <a:spLocks noGrp="1"/>
          </p:cNvSpPr>
          <p:nvPr>
            <p:ph type="body" sz="quarter" idx="15" hasCustomPrompt="1"/>
          </p:nvPr>
        </p:nvSpPr>
        <p:spPr>
          <a:xfrm>
            <a:off x="5649913" y="2058988"/>
            <a:ext cx="3173798" cy="4042529"/>
          </a:xfrm>
        </p:spPr>
        <p:txBody>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Picture Placeholder 3"/>
          <p:cNvSpPr>
            <a:spLocks noGrp="1"/>
          </p:cNvSpPr>
          <p:nvPr>
            <p:ph type="pic" sz="quarter" idx="13"/>
          </p:nvPr>
        </p:nvSpPr>
        <p:spPr>
          <a:xfrm>
            <a:off x="376238" y="2058988"/>
            <a:ext cx="904549" cy="904549"/>
          </a:xfrm>
        </p:spPr>
        <p:txBody>
          <a:bodyPr/>
          <a:lstStyle/>
          <a:p>
            <a:endParaRPr lang="en-GB"/>
          </a:p>
        </p:txBody>
      </p:sp>
      <p:sp>
        <p:nvSpPr>
          <p:cNvPr id="26" name="Picture Placeholder 3"/>
          <p:cNvSpPr>
            <a:spLocks noGrp="1"/>
          </p:cNvSpPr>
          <p:nvPr>
            <p:ph type="pic" sz="quarter" idx="16"/>
          </p:nvPr>
        </p:nvSpPr>
        <p:spPr>
          <a:xfrm>
            <a:off x="4571203" y="2058988"/>
            <a:ext cx="904549" cy="904549"/>
          </a:xfrm>
        </p:spPr>
        <p:txBody>
          <a:bodyPr/>
          <a:lstStyle/>
          <a:p>
            <a:endParaRPr lang="en-GB"/>
          </a:p>
        </p:txBody>
      </p:sp>
    </p:spTree>
    <p:extLst>
      <p:ext uri="{BB962C8B-B14F-4D97-AF65-F5344CB8AC3E}">
        <p14:creationId xmlns:p14="http://schemas.microsoft.com/office/powerpoint/2010/main" val="222605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Content slide 3">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398"/>
          <a:stretch/>
        </p:blipFill>
        <p:spPr>
          <a:xfrm>
            <a:off x="-1" y="1092530"/>
            <a:ext cx="9144002" cy="5382883"/>
          </a:xfrm>
          <a:prstGeom prst="rect">
            <a:avLst/>
          </a:prstGeom>
        </p:spPr>
      </p:pic>
      <p:sp>
        <p:nvSpPr>
          <p:cNvPr id="14" name="Rectangle 13"/>
          <p:cNvSpPr/>
          <p:nvPr userDrawn="1"/>
        </p:nvSpPr>
        <p:spPr>
          <a:xfrm>
            <a:off x="0" y="1860550"/>
            <a:ext cx="6877050" cy="264795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5" name="Text Placeholder 3"/>
          <p:cNvSpPr>
            <a:spLocks noGrp="1"/>
          </p:cNvSpPr>
          <p:nvPr>
            <p:ph type="body" sz="quarter" idx="10"/>
          </p:nvPr>
        </p:nvSpPr>
        <p:spPr>
          <a:xfrm>
            <a:off x="376238" y="2058988"/>
            <a:ext cx="6234113" cy="2292675"/>
          </a:xfrm>
        </p:spPr>
        <p:txBody>
          <a:bodyPr/>
          <a:lstStyle>
            <a:lvl1pPr>
              <a:spcAft>
                <a:spcPts val="600"/>
              </a:spcAft>
              <a:defRPr sz="4000" b="1">
                <a:solidFill>
                  <a:schemeClr val="bg1"/>
                </a:solidFill>
              </a:defRPr>
            </a:lvl1pPr>
            <a:lvl2pPr marL="0" indent="0">
              <a:spcAft>
                <a:spcPts val="600"/>
              </a:spcAft>
              <a:buFontTx/>
              <a:buNone/>
              <a:defRPr sz="2000">
                <a:solidFill>
                  <a:schemeClr val="bg1"/>
                </a:solidFill>
              </a:defRPr>
            </a:lvl2pPr>
            <a:lvl3pPr>
              <a:spcAft>
                <a:spcPts val="600"/>
              </a:spcAft>
              <a:defRPr sz="2000">
                <a:solidFill>
                  <a:schemeClr val="bg1"/>
                </a:solidFill>
              </a:defRPr>
            </a:lvl3pPr>
            <a:lvl4pPr>
              <a:spcAft>
                <a:spcPts val="600"/>
              </a:spcAft>
              <a:defRPr sz="2000">
                <a:solidFill>
                  <a:schemeClr val="bg1"/>
                </a:solidFill>
              </a:defRPr>
            </a:lvl4pPr>
          </a:lstStyle>
          <a:p>
            <a:pPr lvl="0"/>
            <a:r>
              <a:rPr lang="en-US" dirty="0"/>
              <a:t>Click to edit Master text styles</a:t>
            </a:r>
          </a:p>
        </p:txBody>
      </p:sp>
    </p:spTree>
    <p:extLst>
      <p:ext uri="{BB962C8B-B14F-4D97-AF65-F5344CB8AC3E}">
        <p14:creationId xmlns:p14="http://schemas.microsoft.com/office/powerpoint/2010/main" val="149906097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4_NEW 2 column layout with icons">
    <p:spTree>
      <p:nvGrpSpPr>
        <p:cNvPr id="1" name=""/>
        <p:cNvGrpSpPr/>
        <p:nvPr/>
      </p:nvGrpSpPr>
      <p:grpSpPr>
        <a:xfrm>
          <a:off x="0" y="0"/>
          <a:ext cx="0" cy="0"/>
          <a:chOff x="0" y="0"/>
          <a:chExt cx="0" cy="0"/>
        </a:xfrm>
      </p:grpSpPr>
      <p:sp>
        <p:nvSpPr>
          <p:cNvPr id="2" name="Title 1"/>
          <p:cNvSpPr>
            <a:spLocks noGrp="1"/>
          </p:cNvSpPr>
          <p:nvPr>
            <p:ph type="title"/>
          </p:nvPr>
        </p:nvSpPr>
        <p:spPr>
          <a:xfrm>
            <a:off x="376238" y="0"/>
            <a:ext cx="696099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8800EEA9-DB78-4218-AEA2-98CF4203A652}"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1443210" y="2058988"/>
            <a:ext cx="2968453" cy="3779837"/>
          </a:xfrm>
        </p:spPr>
        <p:txBody>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3" name="Text Placeholder 4"/>
          <p:cNvSpPr>
            <a:spLocks noGrp="1"/>
          </p:cNvSpPr>
          <p:nvPr>
            <p:ph type="body" sz="quarter" idx="15" hasCustomPrompt="1"/>
          </p:nvPr>
        </p:nvSpPr>
        <p:spPr>
          <a:xfrm>
            <a:off x="5649913" y="2058988"/>
            <a:ext cx="3173798" cy="3779837"/>
          </a:xfrm>
        </p:spPr>
        <p:txBody>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Picture Placeholder 3"/>
          <p:cNvSpPr>
            <a:spLocks noGrp="1"/>
          </p:cNvSpPr>
          <p:nvPr>
            <p:ph type="pic" sz="quarter" idx="13"/>
          </p:nvPr>
        </p:nvSpPr>
        <p:spPr>
          <a:xfrm>
            <a:off x="376238" y="2058988"/>
            <a:ext cx="904549" cy="904549"/>
          </a:xfrm>
        </p:spPr>
        <p:txBody>
          <a:bodyPr/>
          <a:lstStyle/>
          <a:p>
            <a:endParaRPr lang="en-GB"/>
          </a:p>
        </p:txBody>
      </p:sp>
      <p:sp>
        <p:nvSpPr>
          <p:cNvPr id="26" name="Picture Placeholder 3"/>
          <p:cNvSpPr>
            <a:spLocks noGrp="1"/>
          </p:cNvSpPr>
          <p:nvPr>
            <p:ph type="pic" sz="quarter" idx="16"/>
          </p:nvPr>
        </p:nvSpPr>
        <p:spPr>
          <a:xfrm>
            <a:off x="4571203" y="2058988"/>
            <a:ext cx="904549" cy="904549"/>
          </a:xfrm>
        </p:spPr>
        <p:txBody>
          <a:bodyPr/>
          <a:lstStyle/>
          <a:p>
            <a:endParaRPr lang="en-GB"/>
          </a:p>
        </p:txBody>
      </p:sp>
      <p:sp>
        <p:nvSpPr>
          <p:cNvPr id="12" name="Text Placeholder 4"/>
          <p:cNvSpPr>
            <a:spLocks noGrp="1"/>
          </p:cNvSpPr>
          <p:nvPr>
            <p:ph type="body" sz="quarter" idx="21"/>
          </p:nvPr>
        </p:nvSpPr>
        <p:spPr>
          <a:xfrm>
            <a:off x="4587875" y="5838825"/>
            <a:ext cx="4260850"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
        <p:nvSpPr>
          <p:cNvPr id="13" name="Text Placeholder 4"/>
          <p:cNvSpPr>
            <a:spLocks noGrp="1"/>
          </p:cNvSpPr>
          <p:nvPr>
            <p:ph type="body" sz="quarter" idx="24"/>
          </p:nvPr>
        </p:nvSpPr>
        <p:spPr>
          <a:xfrm>
            <a:off x="376238" y="5838825"/>
            <a:ext cx="4094163"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7379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1_NEW 1 Single column layout with icon">
    <p:spTree>
      <p:nvGrpSpPr>
        <p:cNvPr id="1" name=""/>
        <p:cNvGrpSpPr/>
        <p:nvPr/>
      </p:nvGrpSpPr>
      <p:grpSpPr>
        <a:xfrm>
          <a:off x="0" y="0"/>
          <a:ext cx="0" cy="0"/>
          <a:chOff x="0" y="0"/>
          <a:chExt cx="0" cy="0"/>
        </a:xfrm>
      </p:grpSpPr>
      <p:sp>
        <p:nvSpPr>
          <p:cNvPr id="2" name="Title 1"/>
          <p:cNvSpPr>
            <a:spLocks noGrp="1"/>
          </p:cNvSpPr>
          <p:nvPr>
            <p:ph type="title"/>
          </p:nvPr>
        </p:nvSpPr>
        <p:spPr>
          <a:xfrm>
            <a:off x="376239" y="0"/>
            <a:ext cx="697388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86D9F1D-581E-414B-91F4-46E69330FAF5}"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1443210" y="2058988"/>
            <a:ext cx="7405515" cy="4042529"/>
          </a:xfrm>
        </p:spPr>
        <p:txBody>
          <a:bodyPr/>
          <a:lstStyle>
            <a:lvl1pPr>
              <a:defRPr>
                <a:solidFill>
                  <a:schemeClr val="accent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Picture Placeholder 3"/>
          <p:cNvSpPr>
            <a:spLocks noGrp="1"/>
          </p:cNvSpPr>
          <p:nvPr>
            <p:ph type="pic" sz="quarter" idx="13"/>
          </p:nvPr>
        </p:nvSpPr>
        <p:spPr>
          <a:xfrm>
            <a:off x="376238" y="2058988"/>
            <a:ext cx="904549" cy="904549"/>
          </a:xfrm>
        </p:spPr>
        <p:txBody>
          <a:bodyPr/>
          <a:lstStyle/>
          <a:p>
            <a:endParaRPr lang="en-GB"/>
          </a:p>
        </p:txBody>
      </p:sp>
      <p:sp>
        <p:nvSpPr>
          <p:cNvPr id="10" name="Text Placeholder 4"/>
          <p:cNvSpPr>
            <a:spLocks noGrp="1"/>
          </p:cNvSpPr>
          <p:nvPr>
            <p:ph type="body" sz="quarter" idx="24"/>
          </p:nvPr>
        </p:nvSpPr>
        <p:spPr>
          <a:xfrm>
            <a:off x="376239" y="5838825"/>
            <a:ext cx="8472485" cy="262692"/>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0660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3_NEW 1 Single column layout with icon">
    <p:spTree>
      <p:nvGrpSpPr>
        <p:cNvPr id="1" name=""/>
        <p:cNvGrpSpPr/>
        <p:nvPr/>
      </p:nvGrpSpPr>
      <p:grpSpPr>
        <a:xfrm>
          <a:off x="0" y="0"/>
          <a:ext cx="0" cy="0"/>
          <a:chOff x="0" y="0"/>
          <a:chExt cx="0" cy="0"/>
        </a:xfrm>
      </p:grpSpPr>
      <p:sp>
        <p:nvSpPr>
          <p:cNvPr id="8" name="Round Single Corner Rectangle 7"/>
          <p:cNvSpPr/>
          <p:nvPr userDrawn="1"/>
        </p:nvSpPr>
        <p:spPr>
          <a:xfrm>
            <a:off x="-3" y="1849436"/>
            <a:ext cx="9142413" cy="4332287"/>
          </a:xfrm>
          <a:prstGeom prst="round1Rect">
            <a:avLst>
              <a:gd name="adj" fmla="val 0"/>
            </a:avLst>
          </a:prstGeom>
          <a:solidFill>
            <a:srgbClr val="BFBFB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p:nvPr>
        </p:nvSpPr>
        <p:spPr>
          <a:xfrm>
            <a:off x="376239" y="0"/>
            <a:ext cx="697388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86D9F1D-581E-414B-91F4-46E69330FAF5}"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1443210" y="2058988"/>
            <a:ext cx="7405515" cy="4042529"/>
          </a:xfrm>
        </p:spPr>
        <p:txBody>
          <a:bodyPr/>
          <a:lstStyle>
            <a:lvl1pPr>
              <a:defRPr>
                <a:solidFill>
                  <a:schemeClr val="accent1"/>
                </a:solidFill>
              </a:defRPr>
            </a:lvl1pPr>
            <a:lvl2pPr>
              <a:buClr>
                <a:schemeClr val="tx1"/>
              </a:buClr>
              <a:defRPr/>
            </a:lvl2pPr>
          </a:lstStyle>
          <a:p>
            <a:pPr lvl="0"/>
            <a:r>
              <a:rPr lang="en-US" dirty="0"/>
              <a:t>Click to edit master text styles</a:t>
            </a:r>
          </a:p>
          <a:p>
            <a:pPr lvl="1"/>
            <a:r>
              <a:rPr lang="en-US" dirty="0"/>
              <a:t>Second level</a:t>
            </a:r>
          </a:p>
          <a:p>
            <a:pPr lvl="3"/>
            <a:r>
              <a:rPr lang="en-US" dirty="0"/>
              <a:t>Fourth level</a:t>
            </a:r>
          </a:p>
          <a:p>
            <a:pPr lvl="3"/>
            <a:r>
              <a:rPr lang="en-US" dirty="0"/>
              <a:t>Fourth level</a:t>
            </a: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Picture Placeholder 3"/>
          <p:cNvSpPr>
            <a:spLocks noGrp="1"/>
          </p:cNvSpPr>
          <p:nvPr>
            <p:ph type="pic" sz="quarter" idx="13"/>
          </p:nvPr>
        </p:nvSpPr>
        <p:spPr>
          <a:xfrm>
            <a:off x="376238" y="2058988"/>
            <a:ext cx="904549" cy="904549"/>
          </a:xfrm>
        </p:spPr>
        <p:txBody>
          <a:bodyPr/>
          <a:lstStyle/>
          <a:p>
            <a:endParaRPr lang="en-GB"/>
          </a:p>
        </p:txBody>
      </p:sp>
      <p:sp>
        <p:nvSpPr>
          <p:cNvPr id="10" name="Text Placeholder 4"/>
          <p:cNvSpPr>
            <a:spLocks noGrp="1"/>
          </p:cNvSpPr>
          <p:nvPr>
            <p:ph type="body" sz="quarter" idx="24"/>
          </p:nvPr>
        </p:nvSpPr>
        <p:spPr>
          <a:xfrm>
            <a:off x="376239" y="5838825"/>
            <a:ext cx="8472485" cy="262692"/>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5258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SHEET FRONT">
    <p:spTree>
      <p:nvGrpSpPr>
        <p:cNvPr id="1" name=""/>
        <p:cNvGrpSpPr/>
        <p:nvPr/>
      </p:nvGrpSpPr>
      <p:grpSpPr>
        <a:xfrm>
          <a:off x="0" y="0"/>
          <a:ext cx="0" cy="0"/>
          <a:chOff x="0" y="0"/>
          <a:chExt cx="0" cy="0"/>
        </a:xfrm>
      </p:grpSpPr>
      <p:sp>
        <p:nvSpPr>
          <p:cNvPr id="2" name="Rectangle 1"/>
          <p:cNvSpPr/>
          <p:nvPr userDrawn="1"/>
        </p:nvSpPr>
        <p:spPr>
          <a:xfrm>
            <a:off x="0" y="0"/>
            <a:ext cx="3055327"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auto">
              <a:spcBef>
                <a:spcPts val="0"/>
              </a:spcBef>
              <a:spcAft>
                <a:spcPts val="600"/>
              </a:spcAft>
            </a:pPr>
            <a:endParaRPr lang="en-GB" sz="1800" dirty="0">
              <a:solidFill>
                <a:srgbClr val="FFFFFF"/>
              </a:solidFill>
            </a:endParaRPr>
          </a:p>
        </p:txBody>
      </p:sp>
      <p:pic>
        <p:nvPicPr>
          <p:cNvPr id="3" name="Picture 2"/>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28596" y="188640"/>
            <a:ext cx="930565" cy="504056"/>
          </a:xfrm>
          <a:prstGeom prst="rect">
            <a:avLst/>
          </a:prstGeom>
        </p:spPr>
      </p:pic>
      <p:pic>
        <p:nvPicPr>
          <p:cNvPr id="4" name="Picture 3"/>
          <p:cNvPicPr/>
          <p:nvPr userDrawn="1"/>
        </p:nvPicPr>
        <p:blipFill>
          <a:blip r:embed="rId3">
            <a:duotone>
              <a:prstClr val="black"/>
              <a:schemeClr val="bg2">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flipH="1">
            <a:off x="152689" y="188641"/>
            <a:ext cx="1760554" cy="493711"/>
          </a:xfrm>
          <a:prstGeom prst="rect">
            <a:avLst/>
          </a:prstGeom>
          <a:noFill/>
          <a:ln>
            <a:noFill/>
          </a:ln>
        </p:spPr>
      </p:pic>
      <p:sp>
        <p:nvSpPr>
          <p:cNvPr id="7" name="Text Placeholder 6"/>
          <p:cNvSpPr>
            <a:spLocks noGrp="1"/>
          </p:cNvSpPr>
          <p:nvPr>
            <p:ph type="body" sz="quarter" idx="10" hasCustomPrompt="1"/>
          </p:nvPr>
        </p:nvSpPr>
        <p:spPr>
          <a:xfrm>
            <a:off x="156799" y="693496"/>
            <a:ext cx="1224695" cy="215229"/>
          </a:xfrm>
          <a:prstGeom prst="rect">
            <a:avLst/>
          </a:prstGeom>
        </p:spPr>
        <p:txBody>
          <a:bodyPr lIns="0" rIns="0"/>
          <a:lstStyle>
            <a:lvl1pPr marL="0" indent="0">
              <a:tabLst/>
              <a:defRPr sz="1000" i="1">
                <a:solidFill>
                  <a:schemeClr val="accent1"/>
                </a:solidFill>
              </a:defRPr>
            </a:lvl1pPr>
          </a:lstStyle>
          <a:p>
            <a:pPr lvl="0"/>
            <a:r>
              <a:rPr lang="en-US" dirty="0"/>
              <a:t>January 2016</a:t>
            </a:r>
          </a:p>
        </p:txBody>
      </p:sp>
      <p:sp>
        <p:nvSpPr>
          <p:cNvPr id="13" name="Text Placeholder 12"/>
          <p:cNvSpPr>
            <a:spLocks noGrp="1"/>
          </p:cNvSpPr>
          <p:nvPr>
            <p:ph type="body" sz="quarter" idx="12"/>
          </p:nvPr>
        </p:nvSpPr>
        <p:spPr>
          <a:xfrm>
            <a:off x="152400" y="2636838"/>
            <a:ext cx="2902927" cy="4032522"/>
          </a:xfrm>
          <a:prstGeom prst="rect">
            <a:avLst/>
          </a:prstGeom>
        </p:spPr>
        <p:txBody>
          <a:bodyPr lIns="0" rIns="108000">
            <a:noAutofit/>
          </a:bodyPr>
          <a:lstStyle>
            <a:lvl1pPr marL="0" indent="0" algn="just">
              <a:spcBef>
                <a:spcPts val="200"/>
              </a:spcBef>
              <a:spcAft>
                <a:spcPts val="200"/>
              </a:spcAft>
              <a:defRPr sz="1000"/>
            </a:lvl1pPr>
          </a:lstStyle>
          <a:p>
            <a:pPr lvl="0"/>
            <a:r>
              <a:rPr lang="en-US" dirty="0"/>
              <a:t>Click to edit Master text styles</a:t>
            </a:r>
          </a:p>
        </p:txBody>
      </p:sp>
      <p:sp>
        <p:nvSpPr>
          <p:cNvPr id="16" name="Text Placeholder 15"/>
          <p:cNvSpPr>
            <a:spLocks noGrp="1"/>
          </p:cNvSpPr>
          <p:nvPr>
            <p:ph type="body" sz="quarter" idx="13" hasCustomPrompt="1"/>
          </p:nvPr>
        </p:nvSpPr>
        <p:spPr>
          <a:xfrm>
            <a:off x="3150579" y="5805265"/>
            <a:ext cx="2923443" cy="1052736"/>
          </a:xfrm>
          <a:prstGeom prst="rect">
            <a:avLst/>
          </a:prstGeom>
          <a:solidFill>
            <a:schemeClr val="bg1">
              <a:lumMod val="50000"/>
            </a:schemeClr>
          </a:solidFill>
        </p:spPr>
        <p:txBody>
          <a:bodyPr tIns="108000" bIns="108000">
            <a:normAutofit/>
          </a:bodyPr>
          <a:lstStyle>
            <a:lvl1pPr marL="0" indent="0" algn="ctr">
              <a:defRPr sz="1500">
                <a:solidFill>
                  <a:schemeClr val="bg1"/>
                </a:solidFill>
                <a:latin typeface="Franklin Gothic Medium" panose="020B0603020102020204" pitchFamily="34" charset="0"/>
              </a:defRPr>
            </a:lvl1pPr>
          </a:lstStyle>
          <a:p>
            <a:pPr lvl="0"/>
            <a:r>
              <a:rPr lang="en-US" dirty="0"/>
              <a:t>Click edit Master text styles</a:t>
            </a:r>
          </a:p>
        </p:txBody>
      </p:sp>
      <p:sp>
        <p:nvSpPr>
          <p:cNvPr id="21" name="Text Placeholder 18"/>
          <p:cNvSpPr>
            <a:spLocks noGrp="1"/>
          </p:cNvSpPr>
          <p:nvPr>
            <p:ph type="body" sz="quarter" idx="16" hasCustomPrompt="1"/>
          </p:nvPr>
        </p:nvSpPr>
        <p:spPr>
          <a:xfrm>
            <a:off x="6167804" y="2737495"/>
            <a:ext cx="2957145" cy="360362"/>
          </a:xfrm>
          <a:prstGeom prst="rect">
            <a:avLst/>
          </a:prstGeom>
        </p:spPr>
        <p:txBody>
          <a:bodyPr lIns="0" rIns="0"/>
          <a:lstStyle>
            <a:lvl1pPr marL="0" indent="0">
              <a:defRPr sz="1400" cap="all" baseline="0">
                <a:solidFill>
                  <a:schemeClr val="accent1"/>
                </a:solidFill>
                <a:latin typeface="Franklin Gothic Medium" panose="020B0603020102020204" pitchFamily="34" charset="0"/>
              </a:defRPr>
            </a:lvl1pPr>
          </a:lstStyle>
          <a:p>
            <a:pPr lvl="0"/>
            <a:r>
              <a:rPr lang="en-US" dirty="0"/>
              <a:t>CLICK TO EDIT MASTER TEXT STYLES</a:t>
            </a:r>
          </a:p>
        </p:txBody>
      </p:sp>
      <p:sp>
        <p:nvSpPr>
          <p:cNvPr id="22" name="Text Placeholder 18"/>
          <p:cNvSpPr>
            <a:spLocks noGrp="1"/>
          </p:cNvSpPr>
          <p:nvPr>
            <p:ph type="body" sz="quarter" idx="17" hasCustomPrompt="1"/>
          </p:nvPr>
        </p:nvSpPr>
        <p:spPr>
          <a:xfrm>
            <a:off x="6167804" y="3717032"/>
            <a:ext cx="2957145" cy="360362"/>
          </a:xfrm>
          <a:prstGeom prst="rect">
            <a:avLst/>
          </a:prstGeom>
        </p:spPr>
        <p:txBody>
          <a:bodyPr lIns="0" rIns="0"/>
          <a:lstStyle>
            <a:lvl1pPr marL="0" indent="0">
              <a:defRPr sz="1400" cap="all" baseline="0">
                <a:solidFill>
                  <a:schemeClr val="accent1"/>
                </a:solidFill>
                <a:latin typeface="Franklin Gothic Medium" panose="020B0603020102020204" pitchFamily="34" charset="0"/>
              </a:defRPr>
            </a:lvl1pPr>
          </a:lstStyle>
          <a:p>
            <a:pPr lvl="0"/>
            <a:r>
              <a:rPr lang="en-US" dirty="0"/>
              <a:t>CLICK TO EDIT MASTER TEXT STYLES</a:t>
            </a:r>
          </a:p>
        </p:txBody>
      </p:sp>
      <p:sp>
        <p:nvSpPr>
          <p:cNvPr id="25" name="Text Placeholder 24"/>
          <p:cNvSpPr>
            <a:spLocks noGrp="1"/>
          </p:cNvSpPr>
          <p:nvPr>
            <p:ph type="body" sz="quarter" idx="19"/>
          </p:nvPr>
        </p:nvSpPr>
        <p:spPr>
          <a:xfrm>
            <a:off x="6167806" y="529630"/>
            <a:ext cx="2857500" cy="1027162"/>
          </a:xfrm>
          <a:prstGeom prst="rect">
            <a:avLst/>
          </a:prstGeom>
        </p:spPr>
        <p:txBody>
          <a:bodyPr lIns="0" rIns="0"/>
          <a:lstStyle>
            <a:lvl1pPr marL="0" indent="0" algn="just">
              <a:lnSpc>
                <a:spcPts val="1200"/>
              </a:lnSpc>
              <a:spcBef>
                <a:spcPts val="200"/>
              </a:spcBef>
              <a:spcAft>
                <a:spcPts val="200"/>
              </a:spcAft>
              <a:defRPr sz="1000"/>
            </a:lvl1pPr>
            <a:lvl2pPr marL="0" indent="0">
              <a:spcAft>
                <a:spcPts val="300"/>
              </a:spcAft>
              <a:buFontTx/>
              <a:buNone/>
              <a:defRPr sz="1400">
                <a:solidFill>
                  <a:srgbClr val="D77700"/>
                </a:solidFill>
                <a:latin typeface="Franklin Gothic Medium" panose="020B0603020102020204" pitchFamily="34" charset="0"/>
              </a:defRPr>
            </a:lvl2pPr>
          </a:lstStyle>
          <a:p>
            <a:pPr lvl="0"/>
            <a:r>
              <a:rPr lang="en-US" dirty="0"/>
              <a:t>Click to edit Master text styles</a:t>
            </a:r>
          </a:p>
        </p:txBody>
      </p:sp>
      <p:sp>
        <p:nvSpPr>
          <p:cNvPr id="31" name="Text Placeholder 17"/>
          <p:cNvSpPr txBox="1">
            <a:spLocks/>
          </p:cNvSpPr>
          <p:nvPr userDrawn="1"/>
        </p:nvSpPr>
        <p:spPr>
          <a:xfrm>
            <a:off x="3055331" y="4005064"/>
            <a:ext cx="1528205" cy="277832"/>
          </a:xfrm>
          <a:prstGeom prst="rect">
            <a:avLst/>
          </a:prstGeom>
        </p:spPr>
        <p:txBody>
          <a:bodyPr lIns="108000" tIns="36000" rIns="0" bIns="36000" anchor="t" anchorCtr="0">
            <a:normAutofit lnSpcReduction="10000"/>
          </a:bodyPr>
          <a:lstStyle>
            <a:lvl1pPr marL="0" indent="0" algn="l" rtl="0" eaLnBrk="0" fontAlgn="base" hangingPunct="0">
              <a:spcBef>
                <a:spcPct val="0"/>
              </a:spcBef>
              <a:spcAft>
                <a:spcPts val="0"/>
              </a:spcAft>
              <a:defRPr lang="en-US" sz="2000" b="0" kern="1200" cap="none" baseline="0">
                <a:solidFill>
                  <a:schemeClr val="tx2">
                    <a:lumMod val="50000"/>
                  </a:schemeClr>
                </a:solidFill>
                <a:latin typeface="Franklin Gothic Book"/>
                <a:ea typeface="ＭＳ Ｐゴシック" pitchFamily="34" charset="-128"/>
                <a:cs typeface="Franklin Gothic Book"/>
              </a:defRPr>
            </a:lvl1pPr>
            <a:lvl2pPr marL="179388" indent="-179388" algn="l" rtl="0" eaLnBrk="0" fontAlgn="base" hangingPunct="0">
              <a:spcBef>
                <a:spcPct val="0"/>
              </a:spcBef>
              <a:spcAft>
                <a:spcPts val="1200"/>
              </a:spcAft>
              <a:buFont typeface="Arial" pitchFamily="34" charset="0"/>
              <a:buChar char="•"/>
              <a:defRPr lang="en-US" sz="800" kern="1200">
                <a:solidFill>
                  <a:srgbClr val="58595B"/>
                </a:solidFill>
                <a:latin typeface="Franklin Gothic Book"/>
                <a:ea typeface="Franklin Gothic Book"/>
                <a:cs typeface="Franklin Gothic Book"/>
              </a:defRPr>
            </a:lvl2pPr>
            <a:lvl3pPr marL="358775" indent="-179388" algn="l" rtl="0" eaLnBrk="0" fontAlgn="base" hangingPunct="0">
              <a:spcBef>
                <a:spcPct val="0"/>
              </a:spcBef>
              <a:spcAft>
                <a:spcPts val="1200"/>
              </a:spcAft>
              <a:buFont typeface="Arial" pitchFamily="34" charset="0"/>
              <a:buChar char="•"/>
              <a:defRPr lang="en-US" sz="800" kern="1200">
                <a:solidFill>
                  <a:srgbClr val="58595B"/>
                </a:solidFill>
                <a:latin typeface="Franklin Gothic Book"/>
                <a:ea typeface="Franklin Gothic Book"/>
                <a:cs typeface="Franklin Gothic Book"/>
              </a:defRPr>
            </a:lvl3pPr>
            <a:lvl4pPr marL="539750" indent="-179388" algn="l" rtl="0" eaLnBrk="0" fontAlgn="base" hangingPunct="0">
              <a:spcBef>
                <a:spcPct val="0"/>
              </a:spcBef>
              <a:spcAft>
                <a:spcPts val="1200"/>
              </a:spcAft>
              <a:buFont typeface="Arial" pitchFamily="34" charset="0"/>
              <a:buChar char="•"/>
              <a:defRPr lang="en-US" sz="800" kern="1200">
                <a:solidFill>
                  <a:srgbClr val="58595B"/>
                </a:solidFill>
                <a:latin typeface="Franklin Gothic Book"/>
                <a:ea typeface="Franklin Gothic Book"/>
                <a:cs typeface="Franklin Gothic Book"/>
              </a:defRPr>
            </a:lvl4pPr>
            <a:lvl5pPr marL="2057400" indent="-228600" algn="l" rtl="0" eaLnBrk="0" fontAlgn="base" hangingPunct="0">
              <a:spcBef>
                <a:spcPct val="0"/>
              </a:spcBef>
              <a:spcAft>
                <a:spcPts val="1200"/>
              </a:spcAft>
              <a:buFont typeface="Arial" pitchFamily="34" charset="0"/>
              <a:defRPr sz="8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400" dirty="0">
                <a:solidFill>
                  <a:srgbClr val="58595B"/>
                </a:solidFill>
                <a:latin typeface="Franklin Gothic Medium" panose="020B0603020102020204" pitchFamily="34" charset="0"/>
              </a:rPr>
              <a:t>Geographic</a:t>
            </a:r>
          </a:p>
        </p:txBody>
      </p:sp>
      <p:sp>
        <p:nvSpPr>
          <p:cNvPr id="32" name="Text Placeholder 17"/>
          <p:cNvSpPr txBox="1">
            <a:spLocks/>
          </p:cNvSpPr>
          <p:nvPr userDrawn="1"/>
        </p:nvSpPr>
        <p:spPr>
          <a:xfrm>
            <a:off x="4574740" y="4006403"/>
            <a:ext cx="1531518" cy="285397"/>
          </a:xfrm>
          <a:prstGeom prst="rect">
            <a:avLst/>
          </a:prstGeom>
        </p:spPr>
        <p:txBody>
          <a:bodyPr lIns="108000" tIns="36000" rIns="0" bIns="36000" anchor="t" anchorCtr="0">
            <a:normAutofit/>
          </a:bodyPr>
          <a:lstStyle>
            <a:lvl1pPr marL="0" indent="0" algn="l" rtl="0" eaLnBrk="0" fontAlgn="base" hangingPunct="0">
              <a:spcBef>
                <a:spcPct val="0"/>
              </a:spcBef>
              <a:spcAft>
                <a:spcPts val="0"/>
              </a:spcAft>
              <a:defRPr lang="en-US" sz="2000" b="0" kern="1200" cap="none" baseline="0">
                <a:solidFill>
                  <a:schemeClr val="tx2">
                    <a:lumMod val="50000"/>
                  </a:schemeClr>
                </a:solidFill>
                <a:latin typeface="Franklin Gothic Book"/>
                <a:ea typeface="ＭＳ Ｐゴシック" pitchFamily="34" charset="-128"/>
                <a:cs typeface="Franklin Gothic Book"/>
              </a:defRPr>
            </a:lvl1pPr>
            <a:lvl2pPr marL="179388" indent="-179388" algn="l" rtl="0" eaLnBrk="0" fontAlgn="base" hangingPunct="0">
              <a:spcBef>
                <a:spcPct val="0"/>
              </a:spcBef>
              <a:spcAft>
                <a:spcPts val="1200"/>
              </a:spcAft>
              <a:buFont typeface="Arial" pitchFamily="34" charset="0"/>
              <a:buChar char="•"/>
              <a:defRPr lang="en-US" sz="800" kern="1200">
                <a:solidFill>
                  <a:srgbClr val="58595B"/>
                </a:solidFill>
                <a:latin typeface="Franklin Gothic Book"/>
                <a:ea typeface="Franklin Gothic Book"/>
                <a:cs typeface="Franklin Gothic Book"/>
              </a:defRPr>
            </a:lvl2pPr>
            <a:lvl3pPr marL="358775" indent="-179388" algn="l" rtl="0" eaLnBrk="0" fontAlgn="base" hangingPunct="0">
              <a:spcBef>
                <a:spcPct val="0"/>
              </a:spcBef>
              <a:spcAft>
                <a:spcPts val="1200"/>
              </a:spcAft>
              <a:buFont typeface="Arial" pitchFamily="34" charset="0"/>
              <a:buChar char="•"/>
              <a:defRPr lang="en-US" sz="800" kern="1200">
                <a:solidFill>
                  <a:srgbClr val="58595B"/>
                </a:solidFill>
                <a:latin typeface="Franklin Gothic Book"/>
                <a:ea typeface="Franklin Gothic Book"/>
                <a:cs typeface="Franklin Gothic Book"/>
              </a:defRPr>
            </a:lvl3pPr>
            <a:lvl4pPr marL="539750" indent="-179388" algn="l" rtl="0" eaLnBrk="0" fontAlgn="base" hangingPunct="0">
              <a:spcBef>
                <a:spcPct val="0"/>
              </a:spcBef>
              <a:spcAft>
                <a:spcPts val="1200"/>
              </a:spcAft>
              <a:buFont typeface="Arial" pitchFamily="34" charset="0"/>
              <a:buChar char="•"/>
              <a:defRPr lang="en-US" sz="800" kern="1200">
                <a:solidFill>
                  <a:srgbClr val="58595B"/>
                </a:solidFill>
                <a:latin typeface="Franklin Gothic Book"/>
                <a:ea typeface="Franklin Gothic Book"/>
                <a:cs typeface="Franklin Gothic Book"/>
              </a:defRPr>
            </a:lvl4pPr>
            <a:lvl5pPr marL="2057400" indent="-228600" algn="l" rtl="0" eaLnBrk="0" fontAlgn="base" hangingPunct="0">
              <a:spcBef>
                <a:spcPct val="0"/>
              </a:spcBef>
              <a:spcAft>
                <a:spcPts val="1200"/>
              </a:spcAft>
              <a:buFont typeface="Arial" pitchFamily="34" charset="0"/>
              <a:defRPr sz="8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400" dirty="0">
                <a:solidFill>
                  <a:srgbClr val="58595B"/>
                </a:solidFill>
                <a:latin typeface="Franklin Gothic Medium" panose="020B0603020102020204" pitchFamily="34" charset="0"/>
              </a:rPr>
              <a:t>Sector</a:t>
            </a:r>
          </a:p>
        </p:txBody>
      </p:sp>
      <p:sp>
        <p:nvSpPr>
          <p:cNvPr id="33" name="Text Placeholder 18"/>
          <p:cNvSpPr>
            <a:spLocks noGrp="1"/>
          </p:cNvSpPr>
          <p:nvPr>
            <p:ph type="body" sz="quarter" idx="22" hasCustomPrompt="1"/>
          </p:nvPr>
        </p:nvSpPr>
        <p:spPr>
          <a:xfrm>
            <a:off x="6167804" y="5301208"/>
            <a:ext cx="2957145" cy="360362"/>
          </a:xfrm>
          <a:prstGeom prst="rect">
            <a:avLst/>
          </a:prstGeom>
        </p:spPr>
        <p:txBody>
          <a:bodyPr lIns="0" rIns="0"/>
          <a:lstStyle>
            <a:lvl1pPr marL="0" indent="0">
              <a:defRPr sz="1400" cap="all" baseline="0">
                <a:solidFill>
                  <a:schemeClr val="accent1"/>
                </a:solidFill>
                <a:latin typeface="Franklin Gothic Medium" panose="020B0603020102020204" pitchFamily="34" charset="0"/>
              </a:defRPr>
            </a:lvl1pPr>
          </a:lstStyle>
          <a:p>
            <a:pPr lvl="0"/>
            <a:r>
              <a:rPr lang="en-US" dirty="0"/>
              <a:t>CLICK TO EDIT MASTER TEXT STYLES</a:t>
            </a:r>
          </a:p>
        </p:txBody>
      </p:sp>
      <p:sp>
        <p:nvSpPr>
          <p:cNvPr id="34" name="Text Placeholder 24"/>
          <p:cNvSpPr>
            <a:spLocks noGrp="1"/>
          </p:cNvSpPr>
          <p:nvPr>
            <p:ph type="body" sz="quarter" idx="23"/>
          </p:nvPr>
        </p:nvSpPr>
        <p:spPr>
          <a:xfrm>
            <a:off x="6167807" y="3006805"/>
            <a:ext cx="2857500" cy="647749"/>
          </a:xfrm>
          <a:prstGeom prst="rect">
            <a:avLst/>
          </a:prstGeom>
        </p:spPr>
        <p:txBody>
          <a:bodyPr lIns="0" rIns="0"/>
          <a:lstStyle>
            <a:lvl1pPr marL="0" indent="0">
              <a:spcBef>
                <a:spcPts val="200"/>
              </a:spcBef>
              <a:spcAft>
                <a:spcPts val="200"/>
              </a:spcAft>
              <a:defRPr sz="1000"/>
            </a:lvl1pPr>
            <a:lvl2pPr marL="0" indent="0">
              <a:spcBef>
                <a:spcPts val="0"/>
              </a:spcBef>
              <a:spcAft>
                <a:spcPts val="0"/>
              </a:spcAft>
              <a:buFontTx/>
              <a:buNone/>
              <a:defRPr sz="1000">
                <a:solidFill>
                  <a:srgbClr val="D77700"/>
                </a:solidFill>
                <a:latin typeface="Franklin Gothic Medium" panose="020B0603020102020204" pitchFamily="34" charset="0"/>
              </a:defRPr>
            </a:lvl2pPr>
          </a:lstStyle>
          <a:p>
            <a:pPr lvl="0"/>
            <a:r>
              <a:rPr lang="en-US" dirty="0"/>
              <a:t>Click to edit Master text styles</a:t>
            </a:r>
          </a:p>
        </p:txBody>
      </p:sp>
      <p:sp>
        <p:nvSpPr>
          <p:cNvPr id="37" name="Text Placeholder 36"/>
          <p:cNvSpPr>
            <a:spLocks noGrp="1"/>
          </p:cNvSpPr>
          <p:nvPr>
            <p:ph type="body" sz="quarter" idx="25"/>
          </p:nvPr>
        </p:nvSpPr>
        <p:spPr>
          <a:xfrm>
            <a:off x="156799" y="1052741"/>
            <a:ext cx="2905857" cy="310341"/>
          </a:xfrm>
          <a:prstGeom prst="rect">
            <a:avLst/>
          </a:prstGeom>
        </p:spPr>
        <p:txBody>
          <a:bodyPr wrap="square" lIns="0" rIns="108000">
            <a:spAutoFit/>
          </a:bodyPr>
          <a:lstStyle>
            <a:lvl1pPr marL="0" indent="0" algn="just">
              <a:lnSpc>
                <a:spcPts val="1700"/>
              </a:lnSpc>
              <a:spcAft>
                <a:spcPts val="0"/>
              </a:spcAft>
              <a:defRPr sz="1600">
                <a:latin typeface="Franklin Gothic Medium" panose="020B0603020102020204" pitchFamily="34" charset="0"/>
              </a:defRPr>
            </a:lvl1pPr>
            <a:lvl2pPr algn="just">
              <a:defRPr sz="1600">
                <a:latin typeface="Franklin Gothic Medium" panose="020B0603020102020204" pitchFamily="34" charset="0"/>
              </a:defRPr>
            </a:lvl2pPr>
            <a:lvl3pPr algn="just">
              <a:defRPr sz="1600">
                <a:latin typeface="Franklin Gothic Medium" panose="020B0603020102020204" pitchFamily="34" charset="0"/>
              </a:defRPr>
            </a:lvl3pPr>
            <a:lvl4pPr algn="just">
              <a:defRPr sz="1600">
                <a:latin typeface="Franklin Gothic Medium" panose="020B0603020102020204" pitchFamily="34" charset="0"/>
              </a:defRPr>
            </a:lvl4pPr>
            <a:lvl5pPr algn="just">
              <a:defRPr sz="1600">
                <a:latin typeface="Franklin Gothic Medium" panose="020B0603020102020204" pitchFamily="34" charset="0"/>
              </a:defRPr>
            </a:lvl5pPr>
          </a:lstStyle>
          <a:p>
            <a:pPr lvl="0"/>
            <a:r>
              <a:rPr lang="en-US" dirty="0"/>
              <a:t>Click to edit Master text styles</a:t>
            </a:r>
          </a:p>
        </p:txBody>
      </p:sp>
      <p:sp>
        <p:nvSpPr>
          <p:cNvPr id="38" name="Text Placeholder 24"/>
          <p:cNvSpPr>
            <a:spLocks noGrp="1"/>
          </p:cNvSpPr>
          <p:nvPr>
            <p:ph type="body" sz="quarter" idx="26"/>
          </p:nvPr>
        </p:nvSpPr>
        <p:spPr>
          <a:xfrm>
            <a:off x="6167804" y="1628800"/>
            <a:ext cx="1328828" cy="1008038"/>
          </a:xfrm>
          <a:prstGeom prst="rect">
            <a:avLst/>
          </a:prstGeom>
        </p:spPr>
        <p:txBody>
          <a:bodyPr lIns="0" rIns="0"/>
          <a:lstStyle>
            <a:lvl1pPr marL="0" indent="0">
              <a:lnSpc>
                <a:spcPts val="1200"/>
              </a:lnSpc>
              <a:spcBef>
                <a:spcPts val="200"/>
              </a:spcBef>
              <a:spcAft>
                <a:spcPts val="200"/>
              </a:spcAft>
              <a:defRPr sz="1000"/>
            </a:lvl1pPr>
            <a:lvl2pPr marL="0" indent="0">
              <a:spcAft>
                <a:spcPts val="300"/>
              </a:spcAft>
              <a:buFontTx/>
              <a:buNone/>
              <a:defRPr sz="1400">
                <a:solidFill>
                  <a:srgbClr val="D77700"/>
                </a:solidFill>
                <a:latin typeface="Franklin Gothic Medium" panose="020B0603020102020204" pitchFamily="34" charset="0"/>
              </a:defRPr>
            </a:lvl2pPr>
          </a:lstStyle>
          <a:p>
            <a:pPr lvl="0"/>
            <a:r>
              <a:rPr lang="en-US" dirty="0"/>
              <a:t>Click to edit</a:t>
            </a:r>
          </a:p>
        </p:txBody>
      </p:sp>
      <p:sp>
        <p:nvSpPr>
          <p:cNvPr id="39" name="Text Placeholder 24"/>
          <p:cNvSpPr>
            <a:spLocks noGrp="1"/>
          </p:cNvSpPr>
          <p:nvPr>
            <p:ph type="body" sz="quarter" idx="27"/>
          </p:nvPr>
        </p:nvSpPr>
        <p:spPr>
          <a:xfrm>
            <a:off x="7629573" y="1628800"/>
            <a:ext cx="1395734" cy="1008038"/>
          </a:xfrm>
          <a:prstGeom prst="rect">
            <a:avLst/>
          </a:prstGeom>
        </p:spPr>
        <p:txBody>
          <a:bodyPr lIns="0" rIns="0"/>
          <a:lstStyle>
            <a:lvl1pPr marL="0" indent="0">
              <a:lnSpc>
                <a:spcPts val="1200"/>
              </a:lnSpc>
              <a:spcBef>
                <a:spcPts val="200"/>
              </a:spcBef>
              <a:spcAft>
                <a:spcPts val="200"/>
              </a:spcAft>
              <a:defRPr sz="1000"/>
            </a:lvl1pPr>
            <a:lvl2pPr marL="0" indent="0">
              <a:spcAft>
                <a:spcPts val="300"/>
              </a:spcAft>
              <a:buFontTx/>
              <a:buNone/>
              <a:defRPr sz="1400">
                <a:solidFill>
                  <a:srgbClr val="D77700"/>
                </a:solidFill>
                <a:latin typeface="Franklin Gothic Medium" panose="020B0603020102020204" pitchFamily="34" charset="0"/>
              </a:defRPr>
            </a:lvl2pPr>
          </a:lstStyle>
          <a:p>
            <a:pPr lvl="0"/>
            <a:r>
              <a:rPr lang="en-US" dirty="0"/>
              <a:t>Click to edit</a:t>
            </a:r>
          </a:p>
        </p:txBody>
      </p:sp>
      <p:sp>
        <p:nvSpPr>
          <p:cNvPr id="40" name="Text Placeholder 24"/>
          <p:cNvSpPr>
            <a:spLocks noGrp="1"/>
          </p:cNvSpPr>
          <p:nvPr>
            <p:ph type="body" sz="quarter" idx="28"/>
          </p:nvPr>
        </p:nvSpPr>
        <p:spPr>
          <a:xfrm>
            <a:off x="6167804" y="4005063"/>
            <a:ext cx="1328828" cy="1296145"/>
          </a:xfrm>
          <a:prstGeom prst="rect">
            <a:avLst/>
          </a:prstGeom>
        </p:spPr>
        <p:txBody>
          <a:bodyPr lIns="0" rIns="0"/>
          <a:lstStyle>
            <a:lvl1pPr marL="0" indent="0">
              <a:lnSpc>
                <a:spcPts val="1200"/>
              </a:lnSpc>
              <a:spcBef>
                <a:spcPts val="200"/>
              </a:spcBef>
              <a:spcAft>
                <a:spcPts val="200"/>
              </a:spcAft>
              <a:defRPr sz="1000"/>
            </a:lvl1pPr>
            <a:lvl2pPr marL="0" indent="0">
              <a:spcAft>
                <a:spcPts val="300"/>
              </a:spcAft>
              <a:buFontTx/>
              <a:buNone/>
              <a:defRPr sz="1400">
                <a:solidFill>
                  <a:srgbClr val="D77700"/>
                </a:solidFill>
                <a:latin typeface="Franklin Gothic Medium" panose="020B0603020102020204" pitchFamily="34" charset="0"/>
              </a:defRPr>
            </a:lvl2pPr>
          </a:lstStyle>
          <a:p>
            <a:pPr lvl="0"/>
            <a:r>
              <a:rPr lang="en-US" dirty="0"/>
              <a:t>Click to edit</a:t>
            </a:r>
          </a:p>
        </p:txBody>
      </p:sp>
      <p:sp>
        <p:nvSpPr>
          <p:cNvPr id="41" name="Text Placeholder 24"/>
          <p:cNvSpPr>
            <a:spLocks noGrp="1"/>
          </p:cNvSpPr>
          <p:nvPr>
            <p:ph type="body" sz="quarter" idx="29"/>
          </p:nvPr>
        </p:nvSpPr>
        <p:spPr>
          <a:xfrm>
            <a:off x="7629573" y="4005063"/>
            <a:ext cx="1395734" cy="1296145"/>
          </a:xfrm>
          <a:prstGeom prst="rect">
            <a:avLst/>
          </a:prstGeom>
        </p:spPr>
        <p:txBody>
          <a:bodyPr lIns="0" rIns="0"/>
          <a:lstStyle>
            <a:lvl1pPr marL="0" indent="0">
              <a:lnSpc>
                <a:spcPts val="1200"/>
              </a:lnSpc>
              <a:spcBef>
                <a:spcPts val="200"/>
              </a:spcBef>
              <a:spcAft>
                <a:spcPts val="200"/>
              </a:spcAft>
              <a:defRPr sz="1000"/>
            </a:lvl1pPr>
            <a:lvl2pPr marL="0" indent="0">
              <a:spcAft>
                <a:spcPts val="300"/>
              </a:spcAft>
              <a:buFontTx/>
              <a:buNone/>
              <a:defRPr sz="1400">
                <a:solidFill>
                  <a:srgbClr val="D77700"/>
                </a:solidFill>
                <a:latin typeface="Franklin Gothic Medium" panose="020B0603020102020204" pitchFamily="34" charset="0"/>
              </a:defRPr>
            </a:lvl2pPr>
          </a:lstStyle>
          <a:p>
            <a:pPr lvl="0"/>
            <a:r>
              <a:rPr lang="en-US" dirty="0"/>
              <a:t>Click to edit</a:t>
            </a:r>
          </a:p>
        </p:txBody>
      </p:sp>
      <p:sp>
        <p:nvSpPr>
          <p:cNvPr id="46" name="Text Placeholder 44"/>
          <p:cNvSpPr>
            <a:spLocks noGrp="1"/>
          </p:cNvSpPr>
          <p:nvPr>
            <p:ph type="body" sz="quarter" idx="30" hasCustomPrompt="1"/>
          </p:nvPr>
        </p:nvSpPr>
        <p:spPr>
          <a:xfrm>
            <a:off x="751974" y="270749"/>
            <a:ext cx="1161271" cy="288627"/>
          </a:xfrm>
          <a:prstGeom prst="rect">
            <a:avLst/>
          </a:prstGeom>
        </p:spPr>
        <p:txBody>
          <a:bodyPr lIns="0" rIns="36000"/>
          <a:lstStyle>
            <a:lvl1pPr marL="0" indent="0">
              <a:defRPr sz="1400" cap="all" baseline="0">
                <a:solidFill>
                  <a:schemeClr val="bg1"/>
                </a:solidFill>
                <a:latin typeface="+mn-lt"/>
              </a:defRPr>
            </a:lvl1pPr>
            <a:lvl2pPr>
              <a:defRPr sz="1000" cap="all" baseline="0"/>
            </a:lvl2pPr>
            <a:lvl3pPr>
              <a:defRPr sz="1000" cap="all" baseline="0"/>
            </a:lvl3pPr>
            <a:lvl4pPr>
              <a:defRPr sz="1000" cap="all" baseline="0"/>
            </a:lvl4pPr>
            <a:lvl5pPr>
              <a:defRPr sz="1000" cap="all" baseline="0"/>
            </a:lvl5pPr>
          </a:lstStyle>
          <a:p>
            <a:pPr lvl="0"/>
            <a:r>
              <a:rPr lang="en-US" dirty="0"/>
              <a:t>EDIT COUNTRY</a:t>
            </a:r>
          </a:p>
        </p:txBody>
      </p:sp>
      <p:sp>
        <p:nvSpPr>
          <p:cNvPr id="48" name="Text Placeholder 47"/>
          <p:cNvSpPr>
            <a:spLocks noGrp="1"/>
          </p:cNvSpPr>
          <p:nvPr>
            <p:ph type="body" sz="quarter" idx="31" hasCustomPrompt="1"/>
          </p:nvPr>
        </p:nvSpPr>
        <p:spPr>
          <a:xfrm>
            <a:off x="4186420" y="2416898"/>
            <a:ext cx="776643" cy="582612"/>
          </a:xfrm>
          <a:prstGeom prst="rect">
            <a:avLst/>
          </a:prstGeom>
        </p:spPr>
        <p:txBody>
          <a:bodyPr lIns="0" rIns="0"/>
          <a:lstStyle>
            <a:lvl1pPr marL="0" indent="0" algn="ctr">
              <a:spcBef>
                <a:spcPts val="0"/>
              </a:spcBef>
              <a:spcAft>
                <a:spcPts val="0"/>
              </a:spcAft>
              <a:defRPr sz="2400">
                <a:latin typeface="+mj-lt"/>
              </a:defRPr>
            </a:lvl1pPr>
          </a:lstStyle>
          <a:p>
            <a:pPr lvl="0"/>
            <a:r>
              <a:rPr lang="en-US" dirty="0"/>
              <a:t>##</a:t>
            </a:r>
          </a:p>
        </p:txBody>
      </p:sp>
      <p:sp>
        <p:nvSpPr>
          <p:cNvPr id="5" name="Rectangle 4"/>
          <p:cNvSpPr/>
          <p:nvPr userDrawn="1"/>
        </p:nvSpPr>
        <p:spPr>
          <a:xfrm>
            <a:off x="3150579" y="487706"/>
            <a:ext cx="2923443" cy="523220"/>
          </a:xfrm>
          <a:prstGeom prst="rect">
            <a:avLst/>
          </a:prstGeom>
        </p:spPr>
        <p:txBody>
          <a:bodyPr wrap="square" lIns="0" rIns="0">
            <a:spAutoFit/>
          </a:bodyPr>
          <a:lstStyle/>
          <a:p>
            <a:pPr algn="ctr" fontAlgn="auto">
              <a:spcBef>
                <a:spcPts val="0"/>
              </a:spcBef>
              <a:spcAft>
                <a:spcPts val="0"/>
              </a:spcAft>
            </a:pPr>
            <a:r>
              <a:rPr lang="en-GB" sz="1400" dirty="0">
                <a:solidFill>
                  <a:srgbClr val="58595B"/>
                </a:solidFill>
                <a:latin typeface="Franklin Gothic Medium"/>
                <a:ea typeface="+mn-ea"/>
                <a:cs typeface="+mn-cs"/>
              </a:rPr>
              <a:t>Donor funds supporting EBRD operations</a:t>
            </a:r>
          </a:p>
        </p:txBody>
      </p:sp>
      <p:sp>
        <p:nvSpPr>
          <p:cNvPr id="27" name="Rectangle 26"/>
          <p:cNvSpPr/>
          <p:nvPr userDrawn="1"/>
        </p:nvSpPr>
        <p:spPr>
          <a:xfrm>
            <a:off x="3150579" y="995364"/>
            <a:ext cx="2923443" cy="307777"/>
          </a:xfrm>
          <a:prstGeom prst="rect">
            <a:avLst/>
          </a:prstGeom>
        </p:spPr>
        <p:txBody>
          <a:bodyPr wrap="square" lIns="0" rIns="0">
            <a:spAutoFit/>
          </a:bodyPr>
          <a:lstStyle/>
          <a:p>
            <a:pPr algn="ctr" fontAlgn="auto">
              <a:spcBef>
                <a:spcPts val="0"/>
              </a:spcBef>
              <a:spcAft>
                <a:spcPts val="0"/>
              </a:spcAft>
            </a:pPr>
            <a:r>
              <a:rPr lang="en-GB" sz="1400" dirty="0">
                <a:solidFill>
                  <a:srgbClr val="58595B"/>
                </a:solidFill>
                <a:latin typeface="Franklin Gothic Medium"/>
                <a:ea typeface="+mn-ea"/>
                <a:cs typeface="+mn-cs"/>
              </a:rPr>
              <a:t>Capital share</a:t>
            </a:r>
          </a:p>
        </p:txBody>
      </p:sp>
      <p:sp>
        <p:nvSpPr>
          <p:cNvPr id="8" name="Text Placeholder 7"/>
          <p:cNvSpPr>
            <a:spLocks noGrp="1"/>
          </p:cNvSpPr>
          <p:nvPr>
            <p:ph type="body" sz="quarter" idx="34" hasCustomPrompt="1"/>
          </p:nvPr>
        </p:nvSpPr>
        <p:spPr>
          <a:xfrm>
            <a:off x="3150579" y="692701"/>
            <a:ext cx="2923443" cy="327929"/>
          </a:xfrm>
          <a:prstGeom prst="rect">
            <a:avLst/>
          </a:prstGeom>
        </p:spPr>
        <p:txBody>
          <a:bodyPr lIns="0" rIns="0"/>
          <a:lstStyle>
            <a:lvl1pPr marL="0" indent="0" algn="ctr">
              <a:defRPr sz="1400">
                <a:solidFill>
                  <a:schemeClr val="accent1"/>
                </a:solidFill>
                <a:latin typeface="+mn-lt"/>
              </a:defRPr>
            </a:lvl1pPr>
          </a:lstStyle>
          <a:p>
            <a:pPr lvl="0"/>
            <a:r>
              <a:rPr lang="en-US" dirty="0"/>
              <a:t>Click to edit figures</a:t>
            </a:r>
          </a:p>
        </p:txBody>
      </p:sp>
      <p:sp>
        <p:nvSpPr>
          <p:cNvPr id="35" name="Text Placeholder 7"/>
          <p:cNvSpPr>
            <a:spLocks noGrp="1"/>
          </p:cNvSpPr>
          <p:nvPr>
            <p:ph type="body" sz="quarter" idx="35"/>
          </p:nvPr>
        </p:nvSpPr>
        <p:spPr>
          <a:xfrm>
            <a:off x="3164523" y="1228868"/>
            <a:ext cx="2909499" cy="327929"/>
          </a:xfrm>
          <a:prstGeom prst="rect">
            <a:avLst/>
          </a:prstGeom>
        </p:spPr>
        <p:txBody>
          <a:bodyPr lIns="0" rIns="0"/>
          <a:lstStyle>
            <a:lvl1pPr marL="0" indent="0" algn="ctr">
              <a:defRPr sz="1400">
                <a:solidFill>
                  <a:schemeClr val="accent1"/>
                </a:solidFill>
                <a:latin typeface="+mn-lt"/>
              </a:defRPr>
            </a:lvl1pPr>
          </a:lstStyle>
          <a:p>
            <a:pPr lvl="0"/>
            <a:r>
              <a:rPr lang="en-US" dirty="0"/>
              <a:t>Click to edit</a:t>
            </a:r>
          </a:p>
        </p:txBody>
      </p:sp>
      <p:sp>
        <p:nvSpPr>
          <p:cNvPr id="10" name="Text Placeholder 9"/>
          <p:cNvSpPr>
            <a:spLocks noGrp="1"/>
          </p:cNvSpPr>
          <p:nvPr>
            <p:ph type="body" sz="quarter" idx="37" hasCustomPrompt="1"/>
          </p:nvPr>
        </p:nvSpPr>
        <p:spPr>
          <a:xfrm>
            <a:off x="3150579" y="1700214"/>
            <a:ext cx="2923443" cy="360635"/>
          </a:xfrm>
          <a:prstGeom prst="rect">
            <a:avLst/>
          </a:prstGeom>
        </p:spPr>
        <p:txBody>
          <a:bodyPr/>
          <a:lstStyle>
            <a:lvl1pPr marL="0" indent="0" algn="ctr">
              <a:spcAft>
                <a:spcPts val="0"/>
              </a:spcAft>
              <a:defRPr sz="1400">
                <a:latin typeface="+mj-lt"/>
              </a:defRPr>
            </a:lvl1pPr>
          </a:lstStyle>
          <a:p>
            <a:pPr lvl="0"/>
            <a:r>
              <a:rPr lang="en-US" dirty="0"/>
              <a:t>Click to edit graph title</a:t>
            </a:r>
          </a:p>
        </p:txBody>
      </p:sp>
      <p:sp>
        <p:nvSpPr>
          <p:cNvPr id="36" name="Text Placeholder 9"/>
          <p:cNvSpPr>
            <a:spLocks noGrp="1"/>
          </p:cNvSpPr>
          <p:nvPr>
            <p:ph type="body" sz="quarter" idx="39" hasCustomPrompt="1"/>
          </p:nvPr>
        </p:nvSpPr>
        <p:spPr>
          <a:xfrm>
            <a:off x="3150579" y="3684652"/>
            <a:ext cx="2923443" cy="360635"/>
          </a:xfrm>
          <a:prstGeom prst="rect">
            <a:avLst/>
          </a:prstGeom>
        </p:spPr>
        <p:txBody>
          <a:bodyPr/>
          <a:lstStyle>
            <a:lvl1pPr marL="0" indent="0" algn="ctr">
              <a:spcAft>
                <a:spcPts val="0"/>
              </a:spcAft>
              <a:defRPr sz="1400">
                <a:latin typeface="+mj-lt"/>
              </a:defRPr>
            </a:lvl1pPr>
          </a:lstStyle>
          <a:p>
            <a:pPr lvl="0"/>
            <a:r>
              <a:rPr lang="en-US" dirty="0"/>
              <a:t>Click to edit graph title</a:t>
            </a:r>
          </a:p>
        </p:txBody>
      </p:sp>
      <p:sp>
        <p:nvSpPr>
          <p:cNvPr id="43" name="TextBox 42"/>
          <p:cNvSpPr txBox="1"/>
          <p:nvPr userDrawn="1"/>
        </p:nvSpPr>
        <p:spPr>
          <a:xfrm>
            <a:off x="3147024" y="188640"/>
            <a:ext cx="2926996" cy="286471"/>
          </a:xfrm>
          <a:prstGeom prst="rect">
            <a:avLst/>
          </a:prstGeom>
          <a:noFill/>
        </p:spPr>
        <p:txBody>
          <a:bodyPr wrap="square" lIns="0" tIns="108000" rIns="0" bIns="36000" rtlCol="0">
            <a:spAutoFit/>
          </a:bodyPr>
          <a:lstStyle/>
          <a:p>
            <a:pPr fontAlgn="auto">
              <a:lnSpc>
                <a:spcPts val="1100"/>
              </a:lnSpc>
              <a:spcBef>
                <a:spcPts val="0"/>
              </a:spcBef>
              <a:spcAft>
                <a:spcPts val="0"/>
              </a:spcAft>
            </a:pPr>
            <a:r>
              <a:rPr lang="en-GB" sz="1400" dirty="0">
                <a:solidFill>
                  <a:srgbClr val="00539B"/>
                </a:solidFill>
                <a:latin typeface="Franklin Gothic Medium"/>
                <a:ea typeface="+mn-ea"/>
                <a:cs typeface="+mn-cs"/>
              </a:rPr>
              <a:t>AT A GLANCE</a:t>
            </a:r>
          </a:p>
        </p:txBody>
      </p:sp>
      <p:sp>
        <p:nvSpPr>
          <p:cNvPr id="45" name="TextBox 44"/>
          <p:cNvSpPr txBox="1"/>
          <p:nvPr userDrawn="1"/>
        </p:nvSpPr>
        <p:spPr>
          <a:xfrm>
            <a:off x="6159722" y="186783"/>
            <a:ext cx="2926996" cy="427535"/>
          </a:xfrm>
          <a:prstGeom prst="rect">
            <a:avLst/>
          </a:prstGeom>
          <a:noFill/>
        </p:spPr>
        <p:txBody>
          <a:bodyPr wrap="square" lIns="0" tIns="108000" rIns="0" bIns="36000" rtlCol="0">
            <a:spAutoFit/>
          </a:bodyPr>
          <a:lstStyle/>
          <a:p>
            <a:pPr fontAlgn="auto">
              <a:lnSpc>
                <a:spcPts val="1100"/>
              </a:lnSpc>
              <a:spcBef>
                <a:spcPts val="0"/>
              </a:spcBef>
              <a:spcAft>
                <a:spcPts val="0"/>
              </a:spcAft>
            </a:pPr>
            <a:r>
              <a:rPr lang="en-GB" sz="1400" dirty="0">
                <a:solidFill>
                  <a:srgbClr val="00539B"/>
                </a:solidFill>
                <a:latin typeface="Franklin Gothic Medium"/>
                <a:ea typeface="+mn-ea"/>
                <a:cs typeface="+mn-cs"/>
              </a:rPr>
              <a:t>TRADE FACILITATION PROGRAMME (TFP)</a:t>
            </a:r>
          </a:p>
        </p:txBody>
      </p:sp>
    </p:spTree>
    <p:extLst>
      <p:ext uri="{BB962C8B-B14F-4D97-AF65-F5344CB8AC3E}">
        <p14:creationId xmlns:p14="http://schemas.microsoft.com/office/powerpoint/2010/main" val="165922446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160587"/>
            <a:ext cx="7717349" cy="4310063"/>
          </a:xfrm>
          <a:prstGeom prst="round2SameRect">
            <a:avLst>
              <a:gd name="adj1" fmla="val 6208"/>
              <a:gd name="adj2" fmla="val 0"/>
            </a:avLst>
          </a:prstGeom>
        </p:spPr>
        <p:txBody>
          <a:bodyPr/>
          <a:lstStyle/>
          <a:p>
            <a:pPr lvl="0"/>
            <a:r>
              <a:rPr lang="en-US" noProof="0" dirty="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solidFill>
                  <a:srgbClr val="00539B"/>
                </a:solidFill>
              </a:rPr>
              <a:pPr/>
              <a:t>10 May, 2017</a:t>
            </a:fld>
            <a:endParaRPr lang="en-GB" dirty="0">
              <a:solidFill>
                <a:srgbClr val="00539B"/>
              </a:solidFill>
            </a:endParaRPr>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04165506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19127" y="292100"/>
            <a:ext cx="6391275" cy="635001"/>
          </a:xfrm>
        </p:spPr>
        <p:txBody>
          <a:bodyPr/>
          <a:lstStyle/>
          <a:p>
            <a:r>
              <a:rPr lang="en-US"/>
              <a:t>Click to edit Master title style</a:t>
            </a:r>
            <a:endParaRPr lang="en-GB"/>
          </a:p>
        </p:txBody>
      </p:sp>
      <p:sp>
        <p:nvSpPr>
          <p:cNvPr id="3" name="Content Placeholder 2"/>
          <p:cNvSpPr>
            <a:spLocks noGrp="1"/>
          </p:cNvSpPr>
          <p:nvPr>
            <p:ph sz="half" idx="1"/>
          </p:nvPr>
        </p:nvSpPr>
        <p:spPr>
          <a:xfrm>
            <a:off x="966788" y="1546226"/>
            <a:ext cx="3656012" cy="4938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775200" y="1546225"/>
            <a:ext cx="3657600" cy="23923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775200" y="4090989"/>
            <a:ext cx="3657600" cy="2393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dt" sz="half" idx="10"/>
          </p:nvPr>
        </p:nvSpPr>
        <p:spPr>
          <a:xfrm>
            <a:off x="719136" y="6479999"/>
            <a:ext cx="1871664" cy="378001"/>
          </a:xfrm>
          <a:prstGeom prst="rect">
            <a:avLst/>
          </a:prstGeom>
        </p:spPr>
        <p:txBody>
          <a:bodyPr/>
          <a:lstStyle>
            <a:lvl1pPr>
              <a:defRPr/>
            </a:lvl1pPr>
          </a:lstStyle>
          <a:p>
            <a:pPr>
              <a:defRPr/>
            </a:pPr>
            <a:fld id="{B76A9FA5-1F3F-4F75-A77C-AE72E1C6C399}" type="datetime3">
              <a:rPr lang="en-GB" smtClean="0">
                <a:solidFill>
                  <a:srgbClr val="00539B"/>
                </a:solidFill>
              </a:rPr>
              <a:pPr>
                <a:defRPr/>
              </a:pPr>
              <a:t>10 May, 2017</a:t>
            </a:fld>
            <a:endParaRPr lang="en-GB">
              <a:solidFill>
                <a:srgbClr val="00539B"/>
              </a:solidFill>
            </a:endParaRPr>
          </a:p>
        </p:txBody>
      </p:sp>
    </p:spTree>
    <p:extLst>
      <p:ext uri="{BB962C8B-B14F-4D97-AF65-F5344CB8AC3E}">
        <p14:creationId xmlns:p14="http://schemas.microsoft.com/office/powerpoint/2010/main" val="86770174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dirty="0"/>
              <a:t>Click to edit Master title style</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10 May, 2017</a:t>
            </a:fld>
            <a:endParaRPr lang="en-GB" dirty="0">
              <a:solidFill>
                <a:srgbClr val="00539B"/>
              </a:solidFill>
            </a:endParaRPr>
          </a:p>
        </p:txBody>
      </p:sp>
      <p:sp>
        <p:nvSpPr>
          <p:cNvPr id="57"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endParaRPr dirty="0">
              <a:solidFill>
                <a:srgbClr val="00539B"/>
              </a:solidFill>
            </a:endParaRP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61046829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Manufacturing Sector">
    <p:spTree>
      <p:nvGrpSpPr>
        <p:cNvPr id="1" name=""/>
        <p:cNvGrpSpPr/>
        <p:nvPr/>
      </p:nvGrpSpPr>
      <p:grpSpPr>
        <a:xfrm>
          <a:off x="0" y="0"/>
          <a:ext cx="0" cy="0"/>
          <a:chOff x="0" y="0"/>
          <a:chExt cx="0" cy="0"/>
        </a:xfrm>
      </p:grpSpPr>
      <p:sp>
        <p:nvSpPr>
          <p:cNvPr id="5" name="Picture Placeholder 4"/>
          <p:cNvSpPr>
            <a:spLocks noGrp="1"/>
          </p:cNvSpPr>
          <p:nvPr>
            <p:ph type="pic" sz="quarter" idx="25"/>
          </p:nvPr>
        </p:nvSpPr>
        <p:spPr>
          <a:xfrm>
            <a:off x="-3175" y="1085850"/>
            <a:ext cx="9144000" cy="5391150"/>
          </a:xfrm>
        </p:spPr>
        <p:txBody>
          <a:bodyPr/>
          <a:lstStyle/>
          <a:p>
            <a:endParaRPr lang="en-GB"/>
          </a:p>
        </p:txBody>
      </p:sp>
      <p:cxnSp>
        <p:nvCxnSpPr>
          <p:cNvPr id="58" name="Straight Connector 57"/>
          <p:cNvCxnSpPr/>
          <p:nvPr userDrawn="1"/>
        </p:nvCxnSpPr>
        <p:spPr bwMode="auto">
          <a:xfrm>
            <a:off x="-3175"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quarter" idx="28" hasCustomPrompt="1"/>
          </p:nvPr>
        </p:nvSpPr>
        <p:spPr>
          <a:xfrm>
            <a:off x="431800" y="2066925"/>
            <a:ext cx="8397875" cy="4095750"/>
          </a:xfrm>
          <a:solidFill>
            <a:srgbClr val="FFFFFF">
              <a:alpha val="85098"/>
            </a:srgbClr>
          </a:solidFill>
          <a:ln>
            <a:solidFill>
              <a:schemeClr val="tx2">
                <a:lumMod val="50000"/>
              </a:schemeClr>
            </a:solidFill>
          </a:ln>
        </p:spPr>
        <p:txBody>
          <a:bodyPr/>
          <a:lstStyle>
            <a:lvl5pPr>
              <a:defRPr>
                <a:solidFill>
                  <a:schemeClr val="bg1">
                    <a:lumMod val="95000"/>
                  </a:schemeClr>
                </a:solidFill>
              </a:defRPr>
            </a:lvl5pPr>
          </a:lstStyle>
          <a:p>
            <a:pPr lvl="4"/>
            <a:r>
              <a:rPr lang="en-GB" dirty="0"/>
              <a:t>.</a:t>
            </a:r>
          </a:p>
        </p:txBody>
      </p:sp>
      <p:sp>
        <p:nvSpPr>
          <p:cNvPr id="2" name="Title 1"/>
          <p:cNvSpPr>
            <a:spLocks noGrp="1"/>
          </p:cNvSpPr>
          <p:nvPr>
            <p:ph type="title"/>
          </p:nvPr>
        </p:nvSpPr>
        <p:spPr>
          <a:xfrm>
            <a:off x="430213" y="0"/>
            <a:ext cx="6626225" cy="1000125"/>
          </a:xfrm>
        </p:spPr>
        <p:txBody>
          <a:bodyPr>
            <a:normAutofit/>
          </a:bodyPr>
          <a:lstStyle>
            <a:lvl1pPr>
              <a:defRPr sz="2600" b="1">
                <a:latin typeface="Franklin Gothic Book" panose="020B0503020102020204" pitchFamily="34" charset="0"/>
              </a:defRPr>
            </a:lvl1pPr>
          </a:lstStyle>
          <a:p>
            <a:r>
              <a:rPr lang="en-GB" dirty="0"/>
              <a:t>Click to edit Master title style</a:t>
            </a:r>
            <a:endParaRPr lang="en-US" dirty="0"/>
          </a:p>
        </p:txBody>
      </p:sp>
      <p:sp>
        <p:nvSpPr>
          <p:cNvPr id="59" name="Date Placeholder 2"/>
          <p:cNvSpPr>
            <a:spLocks noGrp="1"/>
          </p:cNvSpPr>
          <p:nvPr>
            <p:ph type="dt" sz="half" idx="19"/>
          </p:nvPr>
        </p:nvSpPr>
        <p:spPr/>
        <p:txBody>
          <a:bodyPr/>
          <a:lstStyle>
            <a:lvl1pPr>
              <a:defRPr/>
            </a:lvl1pPr>
          </a:lstStyle>
          <a:p>
            <a:pPr>
              <a:defRPr/>
            </a:pPr>
            <a:fld id="{BD8F3993-6216-4D17-BE74-AA1F1B422795}" type="datetime3">
              <a:rPr lang="en-GB" smtClean="0">
                <a:solidFill>
                  <a:srgbClr val="00539B"/>
                </a:solidFill>
              </a:rPr>
              <a:pPr>
                <a:defRPr/>
              </a:pPr>
              <a:t>10 May, 2017</a:t>
            </a:fld>
            <a:endParaRPr lang="en-GB" dirty="0">
              <a:solidFill>
                <a:srgbClr val="00539B"/>
              </a:solidFill>
            </a:endParaRPr>
          </a:p>
        </p:txBody>
      </p:sp>
      <p:sp>
        <p:nvSpPr>
          <p:cNvPr id="60" name="Footer Placeholder 3"/>
          <p:cNvSpPr>
            <a:spLocks noGrp="1"/>
          </p:cNvSpPr>
          <p:nvPr>
            <p:ph type="ftr" sz="quarter" idx="20"/>
          </p:nvPr>
        </p:nvSpPr>
        <p:spPr/>
        <p:txBody>
          <a:bodyPr/>
          <a:lstStyle>
            <a:lvl1pPr>
              <a:defRPr/>
            </a:lvl1pPr>
          </a:lstStyle>
          <a:p>
            <a:pPr>
              <a:defRPr/>
            </a:pPr>
            <a:endParaRPr dirty="0"/>
          </a:p>
        </p:txBody>
      </p:sp>
      <p:sp>
        <p:nvSpPr>
          <p:cNvPr id="62" name="Slide Number Placeholder 4"/>
          <p:cNvSpPr>
            <a:spLocks noGrp="1"/>
          </p:cNvSpPr>
          <p:nvPr>
            <p:ph type="sldNum" sz="quarter" idx="21"/>
          </p:nvPr>
        </p:nvSpPr>
        <p:spPr>
          <a:xfrm>
            <a:off x="8278813" y="6480175"/>
            <a:ext cx="360362" cy="377825"/>
          </a:xfrm>
        </p:spPr>
        <p:txBody>
          <a:bodyPr/>
          <a:lstStyle>
            <a:lvl1pPr>
              <a:defRPr/>
            </a:lvl1pPr>
          </a:lstStyle>
          <a:p>
            <a:pPr>
              <a:defRPr/>
            </a:pPr>
            <a:fld id="{610D1BB7-02E1-4FDC-BFA2-03D69CCB4700}" type="slidenum">
              <a:rPr lang="en-GB">
                <a:solidFill>
                  <a:srgbClr val="00539B"/>
                </a:solidFill>
              </a:rPr>
              <a:pPr>
                <a:defRPr/>
              </a:pPr>
              <a:t>‹#›</a:t>
            </a:fld>
            <a:endParaRPr lang="en-GB">
              <a:solidFill>
                <a:srgbClr val="00539B"/>
              </a:solidFill>
            </a:endParaRPr>
          </a:p>
        </p:txBody>
      </p:sp>
      <p:sp>
        <p:nvSpPr>
          <p:cNvPr id="7" name="Text Placeholder 6"/>
          <p:cNvSpPr>
            <a:spLocks noGrp="1"/>
          </p:cNvSpPr>
          <p:nvPr>
            <p:ph type="body" sz="quarter" idx="27"/>
          </p:nvPr>
        </p:nvSpPr>
        <p:spPr>
          <a:xfrm rot="5400000">
            <a:off x="-967173" y="2199198"/>
            <a:ext cx="2217045" cy="330074"/>
          </a:xfrm>
          <a:solidFill>
            <a:srgbClr val="00539B">
              <a:alpha val="80000"/>
            </a:srgbClr>
          </a:solidFill>
          <a:ln>
            <a:noFill/>
          </a:ln>
        </p:spPr>
        <p:txBody>
          <a:bodyPr wrap="square" tIns="72000" bIns="72000" rtlCol="0" anchor="ctr" anchorCtr="0">
            <a:spAutoFit/>
          </a:bodyPr>
          <a:lstStyle>
            <a:lvl1pPr>
              <a:defRPr lang="en-US" sz="1200" dirty="0" smtClean="0">
                <a:solidFill>
                  <a:schemeClr val="bg1"/>
                </a:solidFill>
                <a:latin typeface="Franklin Gothic Book" panose="020B0503020102020204" pitchFamily="34" charset="0"/>
                <a:cs typeface="+mn-cs"/>
              </a:defRPr>
            </a:lvl1pPr>
            <a:lvl2pPr>
              <a:defRPr lang="en-US" sz="1000" dirty="0" smtClean="0">
                <a:solidFill>
                  <a:schemeClr val="bg1"/>
                </a:solidFill>
                <a:latin typeface="Arial" pitchFamily="34" charset="0"/>
                <a:ea typeface="ＭＳ Ｐゴシック" pitchFamily="34" charset="-128"/>
                <a:cs typeface="+mn-cs"/>
              </a:defRPr>
            </a:lvl2pPr>
            <a:lvl3pPr>
              <a:defRPr lang="en-US" sz="1000" dirty="0" smtClean="0">
                <a:solidFill>
                  <a:schemeClr val="bg1"/>
                </a:solidFill>
                <a:latin typeface="Arial" pitchFamily="34" charset="0"/>
                <a:ea typeface="ＭＳ Ｐゴシック" pitchFamily="34" charset="-128"/>
                <a:cs typeface="+mn-cs"/>
              </a:defRPr>
            </a:lvl3pPr>
            <a:lvl4pPr>
              <a:defRPr lang="en-US" sz="1000" dirty="0" smtClean="0">
                <a:solidFill>
                  <a:schemeClr val="bg1"/>
                </a:solidFill>
                <a:latin typeface="Arial" pitchFamily="34" charset="0"/>
                <a:ea typeface="ＭＳ Ｐゴシック" pitchFamily="34" charset="-128"/>
                <a:cs typeface="+mn-cs"/>
              </a:defRPr>
            </a:lvl4pPr>
            <a:lvl5pPr>
              <a:defRPr lang="en-GB" sz="1000" dirty="0">
                <a:solidFill>
                  <a:schemeClr val="bg1"/>
                </a:solidFill>
                <a:ea typeface="ＭＳ Ｐゴシック" pitchFamily="34" charset="-128"/>
                <a:cs typeface="+mn-cs"/>
              </a:defRPr>
            </a:lvl5pPr>
          </a:lstStyle>
          <a:p>
            <a:pPr lvl="0" algn="ctr">
              <a:spcAft>
                <a:spcPct val="0"/>
              </a:spcAft>
            </a:pPr>
            <a:r>
              <a:rPr lang="en-US" dirty="0"/>
              <a:t>Click to edit Master text styles</a:t>
            </a:r>
          </a:p>
        </p:txBody>
      </p:sp>
      <p:sp>
        <p:nvSpPr>
          <p:cNvPr id="6" name="Content Placeholder 5"/>
          <p:cNvSpPr>
            <a:spLocks noGrp="1"/>
          </p:cNvSpPr>
          <p:nvPr>
            <p:ph sz="quarter" idx="26"/>
          </p:nvPr>
        </p:nvSpPr>
        <p:spPr>
          <a:xfrm>
            <a:off x="592138" y="2305051"/>
            <a:ext cx="3808412" cy="3752850"/>
          </a:xfrm>
        </p:spPr>
        <p:txBody>
          <a:bodyPr>
            <a:noAutofit/>
          </a:bodyPr>
          <a:lstStyle>
            <a:lvl1pPr marL="0" indent="0">
              <a:spcBef>
                <a:spcPts val="600"/>
              </a:spcBef>
              <a:spcAft>
                <a:spcPts val="600"/>
              </a:spcAft>
              <a:defRPr sz="1100" b="1">
                <a:solidFill>
                  <a:schemeClr val="accent1"/>
                </a:solidFill>
              </a:defRPr>
            </a:lvl1pPr>
            <a:lvl2pPr marL="0" indent="0">
              <a:spcAft>
                <a:spcPts val="0"/>
              </a:spcAft>
              <a:buNone/>
              <a:defRPr sz="1000">
                <a:solidFill>
                  <a:schemeClr val="tx1"/>
                </a:solidFill>
              </a:defRPr>
            </a:lvl2pPr>
          </a:lstStyle>
          <a:p>
            <a:pPr lvl="0"/>
            <a:r>
              <a:rPr lang="en-US" dirty="0"/>
              <a:t>Click to edit Master text styles</a:t>
            </a:r>
          </a:p>
          <a:p>
            <a:pPr lvl="1"/>
            <a:r>
              <a:rPr lang="en-US" dirty="0"/>
              <a:t>Click to edit text</a:t>
            </a:r>
          </a:p>
        </p:txBody>
      </p:sp>
      <p:sp>
        <p:nvSpPr>
          <p:cNvPr id="12" name="Picture Placeholder 4"/>
          <p:cNvSpPr>
            <a:spLocks noGrp="1"/>
          </p:cNvSpPr>
          <p:nvPr>
            <p:ph type="pic" sz="quarter" idx="29"/>
          </p:nvPr>
        </p:nvSpPr>
        <p:spPr>
          <a:xfrm>
            <a:off x="4600575" y="2305050"/>
            <a:ext cx="4086225" cy="2462893"/>
          </a:xfrm>
        </p:spPr>
        <p:txBody>
          <a:bodyPr/>
          <a:lstStyle/>
          <a:p>
            <a:endParaRPr lang="en-GB"/>
          </a:p>
        </p:txBody>
      </p:sp>
    </p:spTree>
    <p:extLst>
      <p:ext uri="{BB962C8B-B14F-4D97-AF65-F5344CB8AC3E}">
        <p14:creationId xmlns:p14="http://schemas.microsoft.com/office/powerpoint/2010/main" val="190462649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19125" y="447675"/>
            <a:ext cx="6391275" cy="6350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966788" y="1546225"/>
            <a:ext cx="3656012" cy="5092700"/>
          </a:xfrm>
        </p:spPr>
        <p:txBody>
          <a:bodyPr/>
          <a:lstStyle/>
          <a:p>
            <a:pPr lvl="0"/>
            <a:endParaRPr lang="en-GB" noProof="0"/>
          </a:p>
        </p:txBody>
      </p:sp>
      <p:sp>
        <p:nvSpPr>
          <p:cNvPr id="4" name="Text Placeholder 3"/>
          <p:cNvSpPr>
            <a:spLocks noGrp="1"/>
          </p:cNvSpPr>
          <p:nvPr>
            <p:ph type="body" sz="half" idx="2"/>
          </p:nvPr>
        </p:nvSpPr>
        <p:spPr>
          <a:xfrm>
            <a:off x="4775200" y="1546225"/>
            <a:ext cx="3657600" cy="509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a:p>
        </p:txBody>
      </p:sp>
      <p:sp>
        <p:nvSpPr>
          <p:cNvPr id="6" name="Rectangle 6"/>
          <p:cNvSpPr>
            <a:spLocks noGrp="1" noChangeArrowheads="1"/>
          </p:cNvSpPr>
          <p:nvPr>
            <p:ph type="sldNum" sz="quarter" idx="11"/>
          </p:nvPr>
        </p:nvSpPr>
        <p:spPr>
          <a:ln/>
        </p:spPr>
        <p:txBody>
          <a:bodyPr/>
          <a:lstStyle>
            <a:lvl1pPr>
              <a:defRPr/>
            </a:lvl1pPr>
          </a:lstStyle>
          <a:p>
            <a:pPr>
              <a:defRPr/>
            </a:pPr>
            <a:fld id="{EE0464FD-0DF1-4A78-B504-BE02029833BA}" type="slidenum">
              <a:rPr lang="en-GB">
                <a:solidFill>
                  <a:srgbClr val="00539B"/>
                </a:solidFill>
              </a:rPr>
              <a:pPr>
                <a:defRPr/>
              </a:pPr>
              <a:t>‹#›</a:t>
            </a:fld>
            <a:endParaRPr lang="en-GB">
              <a:solidFill>
                <a:srgbClr val="00539B"/>
              </a:solidFill>
            </a:endParaRPr>
          </a:p>
        </p:txBody>
      </p:sp>
    </p:spTree>
    <p:extLst>
      <p:ext uri="{BB962C8B-B14F-4D97-AF65-F5344CB8AC3E}">
        <p14:creationId xmlns:p14="http://schemas.microsoft.com/office/powerpoint/2010/main" val="38032874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sz="900" b="1" i="0" u="none">
                <a:solidFill>
                  <a:srgbClr val="0000FF"/>
                </a:solidFill>
                <a:latin typeface="Arial"/>
              </a:defRPr>
            </a:lvl1pPr>
          </a:lstStyle>
          <a:p>
            <a:endParaRPr>
              <a:solidFill>
                <a:srgbClr val="000000"/>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720025"/>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8" y="4679950"/>
            <a:ext cx="1797846" cy="720050"/>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878135" y="4319588"/>
            <a:ext cx="1797846" cy="1080750"/>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20689512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NEW Blank layout">
    <p:spTree>
      <p:nvGrpSpPr>
        <p:cNvPr id="1" name=""/>
        <p:cNvGrpSpPr/>
        <p:nvPr/>
      </p:nvGrpSpPr>
      <p:grpSpPr>
        <a:xfrm>
          <a:off x="0" y="0"/>
          <a:ext cx="0" cy="0"/>
          <a:chOff x="0" y="0"/>
          <a:chExt cx="0" cy="0"/>
        </a:xfrm>
      </p:grpSpPr>
      <p:sp>
        <p:nvSpPr>
          <p:cNvPr id="2" name="Title 1"/>
          <p:cNvSpPr>
            <a:spLocks noGrp="1"/>
          </p:cNvSpPr>
          <p:nvPr>
            <p:ph type="title"/>
          </p:nvPr>
        </p:nvSpPr>
        <p:spPr>
          <a:xfrm>
            <a:off x="376239" y="0"/>
            <a:ext cx="697388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A368455A-49D8-4D3E-BE77-F09B473355A9}"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16005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New blank layout2">
    <p:spTree>
      <p:nvGrpSpPr>
        <p:cNvPr id="1" name=""/>
        <p:cNvGrpSpPr/>
        <p:nvPr/>
      </p:nvGrpSpPr>
      <p:grpSpPr>
        <a:xfrm>
          <a:off x="0" y="0"/>
          <a:ext cx="0" cy="0"/>
          <a:chOff x="0" y="0"/>
          <a:chExt cx="0" cy="0"/>
        </a:xfrm>
      </p:grpSpPr>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1A2E4054-2B6F-4579-B9FB-6032CED681C3}"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Rectangle 2"/>
          <p:cNvSpPr/>
          <p:nvPr userDrawn="1"/>
        </p:nvSpPr>
        <p:spPr>
          <a:xfrm>
            <a:off x="0" y="-2"/>
            <a:ext cx="9144000" cy="685800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solidFill>
                <a:srgbClr val="FFFFFF"/>
              </a:solidFill>
            </a:endParaRPr>
          </a:p>
        </p:txBody>
      </p:sp>
    </p:spTree>
    <p:extLst>
      <p:ext uri="{BB962C8B-B14F-4D97-AF65-F5344CB8AC3E}">
        <p14:creationId xmlns:p14="http://schemas.microsoft.com/office/powerpoint/2010/main" val="47848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10 May, 2017</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a:defRPr>
            </a:lvl1pPr>
          </a:lstStyle>
          <a:p>
            <a:endParaRPr>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solidFill>
                  <a:srgbClr val="FFFFFF"/>
                </a:solidFill>
                <a:latin typeface="Franklin Gothic Book"/>
              </a:rPr>
              <a:t>Simple layouts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1490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NEW 2 column layout with icons">
    <p:spTree>
      <p:nvGrpSpPr>
        <p:cNvPr id="1" name=""/>
        <p:cNvGrpSpPr/>
        <p:nvPr/>
      </p:nvGrpSpPr>
      <p:grpSpPr>
        <a:xfrm>
          <a:off x="0" y="0"/>
          <a:ext cx="0" cy="0"/>
          <a:chOff x="0" y="0"/>
          <a:chExt cx="0" cy="0"/>
        </a:xfrm>
      </p:grpSpPr>
      <p:sp>
        <p:nvSpPr>
          <p:cNvPr id="2" name="Title 1"/>
          <p:cNvSpPr>
            <a:spLocks noGrp="1"/>
          </p:cNvSpPr>
          <p:nvPr>
            <p:ph type="title"/>
          </p:nvPr>
        </p:nvSpPr>
        <p:spPr>
          <a:xfrm>
            <a:off x="376238" y="0"/>
            <a:ext cx="696099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24" name="Picture Placeholder 3"/>
          <p:cNvSpPr>
            <a:spLocks noGrp="1"/>
          </p:cNvSpPr>
          <p:nvPr>
            <p:ph type="pic" sz="quarter" idx="13"/>
          </p:nvPr>
        </p:nvSpPr>
        <p:spPr>
          <a:xfrm>
            <a:off x="376238" y="2058988"/>
            <a:ext cx="904549" cy="904549"/>
          </a:xfrm>
        </p:spPr>
        <p:txBody>
          <a:bodyPr/>
          <a:lstStyle/>
          <a:p>
            <a:endParaRPr lang="en-GB" dirty="0"/>
          </a:p>
        </p:txBody>
      </p:sp>
      <p:sp>
        <p:nvSpPr>
          <p:cNvPr id="4" name="Text Placeholder 3"/>
          <p:cNvSpPr>
            <a:spLocks noGrp="1"/>
          </p:cNvSpPr>
          <p:nvPr>
            <p:ph type="body" sz="quarter" idx="21"/>
          </p:nvPr>
        </p:nvSpPr>
        <p:spPr>
          <a:xfrm>
            <a:off x="1421449" y="2049463"/>
            <a:ext cx="3127993" cy="1884362"/>
          </a:xfrm>
        </p:spPr>
        <p:txBody>
          <a:bodyPr>
            <a:noAutofit/>
          </a:bodyPr>
          <a:lstStyle>
            <a:lvl1pPr>
              <a:spcAft>
                <a:spcPts val="300"/>
              </a:spcAft>
              <a:defRPr>
                <a:solidFill>
                  <a:schemeClr val="accent1"/>
                </a:solidFill>
              </a:defRPr>
            </a:lvl1pPr>
            <a:lvl2pPr>
              <a:spcAft>
                <a:spcPts val="0"/>
              </a:spcAft>
              <a:buClr>
                <a:schemeClr val="tx1"/>
              </a:buClr>
              <a:defRPr sz="1000"/>
            </a:lvl2pPr>
            <a:lvl3pPr>
              <a:spcAft>
                <a:spcPts val="0"/>
              </a:spcAft>
              <a:defRPr sz="1000"/>
            </a:lvl3pPr>
            <a:lvl4pPr>
              <a:spcAft>
                <a:spcPts val="0"/>
              </a:spcAft>
              <a:defRPr sz="1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
        <p:nvSpPr>
          <p:cNvPr id="19" name="Picture Placeholder 3"/>
          <p:cNvSpPr>
            <a:spLocks noGrp="1"/>
          </p:cNvSpPr>
          <p:nvPr>
            <p:ph type="pic" sz="quarter" idx="22"/>
          </p:nvPr>
        </p:nvSpPr>
        <p:spPr>
          <a:xfrm>
            <a:off x="4673267" y="2068513"/>
            <a:ext cx="904549" cy="904549"/>
          </a:xfrm>
        </p:spPr>
        <p:txBody>
          <a:bodyPr/>
          <a:lstStyle/>
          <a:p>
            <a:endParaRPr lang="en-GB" dirty="0"/>
          </a:p>
        </p:txBody>
      </p:sp>
      <p:sp>
        <p:nvSpPr>
          <p:cNvPr id="20" name="Text Placeholder 3"/>
          <p:cNvSpPr>
            <a:spLocks noGrp="1"/>
          </p:cNvSpPr>
          <p:nvPr>
            <p:ph type="body" sz="quarter" idx="23"/>
          </p:nvPr>
        </p:nvSpPr>
        <p:spPr>
          <a:xfrm>
            <a:off x="5718478" y="2058987"/>
            <a:ext cx="3127993" cy="1874837"/>
          </a:xfrm>
        </p:spPr>
        <p:txBody>
          <a:bodyPr>
            <a:noAutofit/>
          </a:bodyPr>
          <a:lstStyle>
            <a:lvl1pPr>
              <a:spcAft>
                <a:spcPts val="300"/>
              </a:spcAft>
              <a:defRPr>
                <a:solidFill>
                  <a:schemeClr val="accent1"/>
                </a:solidFill>
              </a:defRPr>
            </a:lvl1pPr>
            <a:lvl2pPr>
              <a:spcAft>
                <a:spcPts val="0"/>
              </a:spcAft>
              <a:buClr>
                <a:schemeClr val="tx1"/>
              </a:buClr>
              <a:defRPr sz="1000"/>
            </a:lvl2pPr>
            <a:lvl3pPr>
              <a:spcAft>
                <a:spcPts val="0"/>
              </a:spcAft>
              <a:defRPr sz="1000"/>
            </a:lvl3pPr>
            <a:lvl4pPr>
              <a:spcAft>
                <a:spcPts val="0"/>
              </a:spcAft>
              <a:defRPr sz="1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
        <p:nvSpPr>
          <p:cNvPr id="21" name="Picture Placeholder 3"/>
          <p:cNvSpPr>
            <a:spLocks noGrp="1"/>
          </p:cNvSpPr>
          <p:nvPr>
            <p:ph type="pic" sz="quarter" idx="24"/>
          </p:nvPr>
        </p:nvSpPr>
        <p:spPr>
          <a:xfrm>
            <a:off x="376238" y="4115126"/>
            <a:ext cx="904549" cy="904549"/>
          </a:xfrm>
        </p:spPr>
        <p:txBody>
          <a:bodyPr/>
          <a:lstStyle/>
          <a:p>
            <a:endParaRPr lang="en-GB" dirty="0"/>
          </a:p>
        </p:txBody>
      </p:sp>
      <p:sp>
        <p:nvSpPr>
          <p:cNvPr id="22" name="Text Placeholder 3"/>
          <p:cNvSpPr>
            <a:spLocks noGrp="1"/>
          </p:cNvSpPr>
          <p:nvPr>
            <p:ph type="body" sz="quarter" idx="25"/>
          </p:nvPr>
        </p:nvSpPr>
        <p:spPr>
          <a:xfrm>
            <a:off x="1421449" y="4105601"/>
            <a:ext cx="3127993" cy="1999924"/>
          </a:xfrm>
        </p:spPr>
        <p:txBody>
          <a:bodyPr>
            <a:noAutofit/>
          </a:bodyPr>
          <a:lstStyle>
            <a:lvl1pPr>
              <a:spcAft>
                <a:spcPts val="300"/>
              </a:spcAft>
              <a:defRPr>
                <a:solidFill>
                  <a:schemeClr val="accent1"/>
                </a:solidFill>
              </a:defRPr>
            </a:lvl1pPr>
            <a:lvl2pPr>
              <a:spcAft>
                <a:spcPts val="0"/>
              </a:spcAft>
              <a:buClr>
                <a:schemeClr val="tx1"/>
              </a:buClr>
              <a:defRPr sz="1000"/>
            </a:lvl2pPr>
            <a:lvl3pPr>
              <a:spcAft>
                <a:spcPts val="0"/>
              </a:spcAft>
              <a:defRPr sz="1000"/>
            </a:lvl3pPr>
            <a:lvl4pPr>
              <a:spcAft>
                <a:spcPts val="0"/>
              </a:spcAft>
              <a:defRPr sz="1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
        <p:nvSpPr>
          <p:cNvPr id="25" name="Picture Placeholder 3"/>
          <p:cNvSpPr>
            <a:spLocks noGrp="1"/>
          </p:cNvSpPr>
          <p:nvPr>
            <p:ph type="pic" sz="quarter" idx="26"/>
          </p:nvPr>
        </p:nvSpPr>
        <p:spPr>
          <a:xfrm>
            <a:off x="4673267" y="4124651"/>
            <a:ext cx="904549" cy="904549"/>
          </a:xfrm>
        </p:spPr>
        <p:txBody>
          <a:bodyPr/>
          <a:lstStyle/>
          <a:p>
            <a:endParaRPr lang="en-GB" dirty="0"/>
          </a:p>
        </p:txBody>
      </p:sp>
      <p:sp>
        <p:nvSpPr>
          <p:cNvPr id="27" name="Text Placeholder 3"/>
          <p:cNvSpPr>
            <a:spLocks noGrp="1"/>
          </p:cNvSpPr>
          <p:nvPr>
            <p:ph type="body" sz="quarter" idx="27"/>
          </p:nvPr>
        </p:nvSpPr>
        <p:spPr>
          <a:xfrm>
            <a:off x="5718478" y="4115125"/>
            <a:ext cx="3127993" cy="1990399"/>
          </a:xfrm>
        </p:spPr>
        <p:txBody>
          <a:bodyPr>
            <a:noAutofit/>
          </a:bodyPr>
          <a:lstStyle>
            <a:lvl1pPr>
              <a:spcAft>
                <a:spcPts val="300"/>
              </a:spcAft>
              <a:defRPr>
                <a:solidFill>
                  <a:schemeClr val="accent1"/>
                </a:solidFill>
              </a:defRPr>
            </a:lvl1pPr>
            <a:lvl2pPr>
              <a:spcAft>
                <a:spcPts val="0"/>
              </a:spcAft>
              <a:buClr>
                <a:schemeClr val="tx1"/>
              </a:buClr>
              <a:defRPr sz="1000"/>
            </a:lvl2pPr>
            <a:lvl3pPr>
              <a:spcAft>
                <a:spcPts val="0"/>
              </a:spcAft>
              <a:defRPr sz="1000"/>
            </a:lvl3pPr>
            <a:lvl4pPr>
              <a:spcAft>
                <a:spcPts val="0"/>
              </a:spcAft>
              <a:defRPr sz="1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Tree>
    <p:extLst>
      <p:ext uri="{BB962C8B-B14F-4D97-AF65-F5344CB8AC3E}">
        <p14:creationId xmlns:p14="http://schemas.microsoft.com/office/powerpoint/2010/main" val="296490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7000" dirty="0">
                <a:solidFill>
                  <a:srgbClr val="FFFFFF"/>
                </a:solidFill>
                <a:latin typeface="Franklin Gothic Book"/>
              </a:rPr>
              <a:t>Simple layouts</a:t>
            </a:r>
          </a:p>
        </p:txBody>
      </p:sp>
      <p:grpSp>
        <p:nvGrpSpPr>
          <p:cNvPr id="4" name="Group 11"/>
          <p:cNvGrpSpPr>
            <a:grpSpLocks/>
          </p:cNvGrpSpPr>
          <p:nvPr userDrawn="1"/>
        </p:nvGrpSpPr>
        <p:grpSpPr bwMode="auto">
          <a:xfrm>
            <a:off x="-903288" y="0"/>
            <a:ext cx="9902826" cy="7639050"/>
            <a:chOff x="-903288" y="0"/>
            <a:chExt cx="9902857" cy="7638450"/>
          </a:xfrm>
        </p:grpSpPr>
        <p:cxnSp>
          <p:nvCxnSpPr>
            <p:cNvPr id="5" name="Straight Connector 4"/>
            <p:cNvCxnSpPr/>
            <p:nvPr userDrawn="1"/>
          </p:nvCxnSpPr>
          <p:spPr bwMode="auto">
            <a:xfrm>
              <a:off x="-903288" y="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bwMode="auto">
            <a:xfrm>
              <a:off x="-903288" y="36033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bwMode="auto">
            <a:xfrm>
              <a:off x="-903288" y="7190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bwMode="auto">
            <a:xfrm>
              <a:off x="-903288" y="107941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143975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180008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2160418"/>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252075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287949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323983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360016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396050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431924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46795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503991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rot="5400000">
              <a:off x="431884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rot="5400000">
              <a:off x="39600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359811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323933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287897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251860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215824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179946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14391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107874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71837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35960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76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36112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683979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647943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611907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57587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539834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5039567"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720016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756052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791930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82796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864002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a:off x="-903288" y="540025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a:off x="-903288" y="576058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a:off x="-903288" y="611933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647966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684000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GB"/>
              <a:t>Click to edit Master title style</a:t>
            </a:r>
            <a:endParaRPr lang="en-US"/>
          </a:p>
        </p:txBody>
      </p:sp>
      <p:sp>
        <p:nvSpPr>
          <p:cNvPr id="52" name="Date Placeholder 2"/>
          <p:cNvSpPr>
            <a:spLocks noGrp="1"/>
          </p:cNvSpPr>
          <p:nvPr>
            <p:ph type="dt" sz="half" idx="10"/>
          </p:nvPr>
        </p:nvSpPr>
        <p:spPr/>
        <p:txBody>
          <a:bodyPr/>
          <a:lstStyle>
            <a:lvl1pPr>
              <a:defRPr/>
            </a:lvl1pPr>
          </a:lstStyle>
          <a:p>
            <a:pPr>
              <a:defRPr/>
            </a:pPr>
            <a:fld id="{2A250718-BC4E-489D-BF3C-0EE161A2408F}" type="datetime3">
              <a:rPr lang="en-GB">
                <a:solidFill>
                  <a:srgbClr val="00539B"/>
                </a:solidFill>
              </a:rPr>
              <a:pPr>
                <a:defRPr/>
              </a:pPr>
              <a:t>10 May, 2017</a:t>
            </a:fld>
            <a:endParaRPr lang="en-GB" dirty="0">
              <a:solidFill>
                <a:srgbClr val="00539B"/>
              </a:solidFill>
            </a:endParaRPr>
          </a:p>
        </p:txBody>
      </p:sp>
      <p:sp>
        <p:nvSpPr>
          <p:cNvPr id="53" name="Footer Placeholder 3"/>
          <p:cNvSpPr>
            <a:spLocks noGrp="1"/>
          </p:cNvSpPr>
          <p:nvPr>
            <p:ph type="ftr" sz="quarter" idx="11"/>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54" name="Slide Number Placeholder 4"/>
          <p:cNvSpPr>
            <a:spLocks noGrp="1"/>
          </p:cNvSpPr>
          <p:nvPr>
            <p:ph type="sldNum" sz="quarter" idx="12"/>
          </p:nvPr>
        </p:nvSpPr>
        <p:spPr/>
        <p:txBody>
          <a:bodyPr/>
          <a:lstStyle>
            <a:lvl1pPr>
              <a:defRPr/>
            </a:lvl1pPr>
          </a:lstStyle>
          <a:p>
            <a:pPr>
              <a:defRPr/>
            </a:pPr>
            <a:fld id="{A74CF657-BAA1-486D-B9F5-B67F464384B0}"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101908368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NEW 4 column layout with icons">
    <p:spTree>
      <p:nvGrpSpPr>
        <p:cNvPr id="1" name=""/>
        <p:cNvGrpSpPr/>
        <p:nvPr/>
      </p:nvGrpSpPr>
      <p:grpSpPr>
        <a:xfrm>
          <a:off x="0" y="0"/>
          <a:ext cx="0" cy="0"/>
          <a:chOff x="0" y="0"/>
          <a:chExt cx="0" cy="0"/>
        </a:xfrm>
      </p:grpSpPr>
      <p:sp>
        <p:nvSpPr>
          <p:cNvPr id="2" name="Title 1"/>
          <p:cNvSpPr>
            <a:spLocks noGrp="1"/>
          </p:cNvSpPr>
          <p:nvPr>
            <p:ph type="title"/>
          </p:nvPr>
        </p:nvSpPr>
        <p:spPr>
          <a:xfrm>
            <a:off x="376238" y="0"/>
            <a:ext cx="696099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1443210" y="2058988"/>
            <a:ext cx="3127991" cy="4042529"/>
          </a:xfrm>
        </p:spPr>
        <p:txBody>
          <a:bodyPr>
            <a:normAutofit/>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3" name="Text Placeholder 4"/>
          <p:cNvSpPr>
            <a:spLocks noGrp="1"/>
          </p:cNvSpPr>
          <p:nvPr>
            <p:ph type="body" sz="quarter" idx="15" hasCustomPrompt="1"/>
          </p:nvPr>
        </p:nvSpPr>
        <p:spPr>
          <a:xfrm>
            <a:off x="5649913" y="2058988"/>
            <a:ext cx="3173798" cy="4042529"/>
          </a:xfrm>
        </p:spPr>
        <p:txBody>
          <a:bodyPr>
            <a:normAutofit/>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Picture Placeholder 3"/>
          <p:cNvSpPr>
            <a:spLocks noGrp="1"/>
          </p:cNvSpPr>
          <p:nvPr>
            <p:ph type="pic" sz="quarter" idx="13"/>
          </p:nvPr>
        </p:nvSpPr>
        <p:spPr>
          <a:xfrm>
            <a:off x="376238" y="2058988"/>
            <a:ext cx="904549" cy="904549"/>
          </a:xfrm>
        </p:spPr>
        <p:txBody>
          <a:bodyPr/>
          <a:lstStyle/>
          <a:p>
            <a:endParaRPr lang="en-GB"/>
          </a:p>
        </p:txBody>
      </p:sp>
      <p:sp>
        <p:nvSpPr>
          <p:cNvPr id="26" name="Picture Placeholder 3"/>
          <p:cNvSpPr>
            <a:spLocks noGrp="1"/>
          </p:cNvSpPr>
          <p:nvPr>
            <p:ph type="pic" sz="quarter" idx="16"/>
          </p:nvPr>
        </p:nvSpPr>
        <p:spPr>
          <a:xfrm>
            <a:off x="4571203" y="2058988"/>
            <a:ext cx="904549" cy="904549"/>
          </a:xfrm>
        </p:spPr>
        <p:txBody>
          <a:bodyPr/>
          <a:lstStyle/>
          <a:p>
            <a:endParaRPr lang="en-GB"/>
          </a:p>
        </p:txBody>
      </p:sp>
    </p:spTree>
    <p:extLst>
      <p:ext uri="{BB962C8B-B14F-4D97-AF65-F5344CB8AC3E}">
        <p14:creationId xmlns:p14="http://schemas.microsoft.com/office/powerpoint/2010/main" val="36748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NEW 1 Single column layout with icon">
    <p:spTree>
      <p:nvGrpSpPr>
        <p:cNvPr id="1" name=""/>
        <p:cNvGrpSpPr/>
        <p:nvPr/>
      </p:nvGrpSpPr>
      <p:grpSpPr>
        <a:xfrm>
          <a:off x="0" y="0"/>
          <a:ext cx="0" cy="0"/>
          <a:chOff x="0" y="0"/>
          <a:chExt cx="0" cy="0"/>
        </a:xfrm>
      </p:grpSpPr>
      <p:sp>
        <p:nvSpPr>
          <p:cNvPr id="2" name="Title 1"/>
          <p:cNvSpPr>
            <a:spLocks noGrp="1"/>
          </p:cNvSpPr>
          <p:nvPr>
            <p:ph type="title"/>
          </p:nvPr>
        </p:nvSpPr>
        <p:spPr>
          <a:xfrm>
            <a:off x="376239" y="0"/>
            <a:ext cx="697388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1443210" y="2058988"/>
            <a:ext cx="7405515" cy="4042529"/>
          </a:xfrm>
        </p:spPr>
        <p:txBody>
          <a:bodyPr/>
          <a:lstStyle>
            <a:lvl1pPr>
              <a:defRPr>
                <a:solidFill>
                  <a:schemeClr val="accent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Picture Placeholder 3"/>
          <p:cNvSpPr>
            <a:spLocks noGrp="1"/>
          </p:cNvSpPr>
          <p:nvPr>
            <p:ph type="pic" sz="quarter" idx="13"/>
          </p:nvPr>
        </p:nvSpPr>
        <p:spPr>
          <a:xfrm>
            <a:off x="376238" y="2058988"/>
            <a:ext cx="904549" cy="904549"/>
          </a:xfrm>
        </p:spPr>
        <p:txBody>
          <a:bodyPr/>
          <a:lstStyle/>
          <a:p>
            <a:endParaRPr lang="en-GB"/>
          </a:p>
        </p:txBody>
      </p:sp>
    </p:spTree>
    <p:extLst>
      <p:ext uri="{BB962C8B-B14F-4D97-AF65-F5344CB8AC3E}">
        <p14:creationId xmlns:p14="http://schemas.microsoft.com/office/powerpoint/2010/main" val="68914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NEW 1 Single column layout no icon">
    <p:spTree>
      <p:nvGrpSpPr>
        <p:cNvPr id="1" name=""/>
        <p:cNvGrpSpPr/>
        <p:nvPr/>
      </p:nvGrpSpPr>
      <p:grpSpPr>
        <a:xfrm>
          <a:off x="0" y="0"/>
          <a:ext cx="0" cy="0"/>
          <a:chOff x="0" y="0"/>
          <a:chExt cx="0" cy="0"/>
        </a:xfrm>
      </p:grpSpPr>
      <p:sp>
        <p:nvSpPr>
          <p:cNvPr id="2" name="Title 1"/>
          <p:cNvSpPr>
            <a:spLocks noGrp="1"/>
          </p:cNvSpPr>
          <p:nvPr>
            <p:ph type="title"/>
          </p:nvPr>
        </p:nvSpPr>
        <p:spPr>
          <a:xfrm>
            <a:off x="376239" y="0"/>
            <a:ext cx="697388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376238" y="2058988"/>
            <a:ext cx="8472487" cy="4042529"/>
          </a:xfrm>
        </p:spPr>
        <p:txBody>
          <a:bodyPr/>
          <a:lstStyle>
            <a:lvl1pPr>
              <a:defRPr>
                <a:solidFill>
                  <a:schemeClr val="accent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6673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NEW chart + chart - standard">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10 May, 2017</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2" name="Content Placeholder 8"/>
          <p:cNvSpPr>
            <a:spLocks noGrp="1"/>
          </p:cNvSpPr>
          <p:nvPr>
            <p:ph sz="quarter" idx="17" hasCustomPrompt="1"/>
          </p:nvPr>
        </p:nvSpPr>
        <p:spPr>
          <a:xfrm>
            <a:off x="4862681" y="2478795"/>
            <a:ext cx="3819357" cy="3193592"/>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13" name="Text Placeholder 3"/>
          <p:cNvSpPr>
            <a:spLocks noGrp="1"/>
          </p:cNvSpPr>
          <p:nvPr>
            <p:ph type="body" sz="quarter" idx="18" hasCustomPrompt="1"/>
          </p:nvPr>
        </p:nvSpPr>
        <p:spPr>
          <a:xfrm>
            <a:off x="4587875" y="1951787"/>
            <a:ext cx="4260850" cy="538025"/>
          </a:xfrm>
        </p:spPr>
        <p:txBody>
          <a:bodyPr lIns="72000" tIns="72000" rIns="72000" bIns="36000"/>
          <a:lstStyle>
            <a:lvl1pPr>
              <a:spcAft>
                <a:spcPts val="0"/>
              </a:spcAft>
              <a:defRPr sz="1200" b="1">
                <a:solidFill>
                  <a:schemeClr val="accent1"/>
                </a:solidFill>
              </a:defRPr>
            </a:lvl1pPr>
            <a:lvl2pPr>
              <a:spcAft>
                <a:spcPts val="0"/>
              </a:spcAft>
              <a:defRPr sz="1000" b="1">
                <a:solidFill>
                  <a:schemeClr val="accent1"/>
                </a:solidFill>
              </a:defRPr>
            </a:lvl2pPr>
            <a:lvl3pPr>
              <a:defRPr>
                <a:solidFill>
                  <a:schemeClr val="bg1"/>
                </a:solidFill>
              </a:defRPr>
            </a:lvl3pPr>
            <a:lvl4pPr>
              <a:defRPr>
                <a:solidFill>
                  <a:schemeClr val="bg1"/>
                </a:solidFill>
              </a:defRPr>
            </a:lvl4pPr>
          </a:lstStyle>
          <a:p>
            <a:pPr lvl="0"/>
            <a:r>
              <a:rPr lang="en-US" dirty="0"/>
              <a:t>Click to add heading</a:t>
            </a:r>
          </a:p>
          <a:p>
            <a:pPr lvl="1"/>
            <a:r>
              <a:rPr lang="en-US" dirty="0"/>
              <a:t>Second level</a:t>
            </a:r>
            <a:endParaRPr lang="en-GB" dirty="0"/>
          </a:p>
        </p:txBody>
      </p:sp>
      <p:graphicFrame>
        <p:nvGraphicFramePr>
          <p:cNvPr id="15" name="Object 4"/>
          <p:cNvGraphicFramePr>
            <a:graphicFrameLocks noChangeAspect="1"/>
          </p:cNvGraphicFramePr>
          <p:nvPr userDrawn="1">
            <p:extLst>
              <p:ext uri="{D42A27DB-BD31-4B8C-83A1-F6EECF244321}">
                <p14:modId xmlns:p14="http://schemas.microsoft.com/office/powerpoint/2010/main" val="1441613776"/>
              </p:ext>
            </p:extLst>
          </p:nvPr>
        </p:nvGraphicFramePr>
        <p:xfrm>
          <a:off x="4862513" y="2478795"/>
          <a:ext cx="3819525" cy="313980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21"/>
          </p:nvPr>
        </p:nvSpPr>
        <p:spPr>
          <a:xfrm>
            <a:off x="4862513" y="5838825"/>
            <a:ext cx="3986212"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
        <p:nvSpPr>
          <p:cNvPr id="19" name="Content Placeholder 8"/>
          <p:cNvSpPr>
            <a:spLocks noGrp="1"/>
          </p:cNvSpPr>
          <p:nvPr>
            <p:ph sz="quarter" idx="22" hasCustomPrompt="1"/>
          </p:nvPr>
        </p:nvSpPr>
        <p:spPr>
          <a:xfrm>
            <a:off x="651044" y="2478795"/>
            <a:ext cx="3819357" cy="3193592"/>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0" name="Text Placeholder 3"/>
          <p:cNvSpPr>
            <a:spLocks noGrp="1"/>
          </p:cNvSpPr>
          <p:nvPr>
            <p:ph type="body" sz="quarter" idx="23" hasCustomPrompt="1"/>
          </p:nvPr>
        </p:nvSpPr>
        <p:spPr>
          <a:xfrm>
            <a:off x="376238" y="1951787"/>
            <a:ext cx="4094163" cy="538025"/>
          </a:xfrm>
        </p:spPr>
        <p:txBody>
          <a:bodyPr lIns="72000" tIns="72000" rIns="72000" bIns="36000"/>
          <a:lstStyle>
            <a:lvl1pPr>
              <a:spcAft>
                <a:spcPts val="0"/>
              </a:spcAft>
              <a:defRPr sz="1200" b="1">
                <a:solidFill>
                  <a:schemeClr val="accent1"/>
                </a:solidFill>
              </a:defRPr>
            </a:lvl1pPr>
            <a:lvl2pPr>
              <a:spcAft>
                <a:spcPts val="0"/>
              </a:spcAft>
              <a:defRPr sz="1000" b="1">
                <a:solidFill>
                  <a:schemeClr val="accent1"/>
                </a:solidFill>
              </a:defRPr>
            </a:lvl2pPr>
            <a:lvl3pPr>
              <a:defRPr>
                <a:solidFill>
                  <a:schemeClr val="bg1"/>
                </a:solidFill>
              </a:defRPr>
            </a:lvl3pPr>
            <a:lvl4pPr>
              <a:defRPr>
                <a:solidFill>
                  <a:schemeClr val="bg1"/>
                </a:solidFill>
              </a:defRPr>
            </a:lvl4pPr>
          </a:lstStyle>
          <a:p>
            <a:pPr lvl="0"/>
            <a:r>
              <a:rPr lang="en-US" dirty="0"/>
              <a:t>Click to add heading</a:t>
            </a:r>
          </a:p>
          <a:p>
            <a:pPr lvl="1"/>
            <a:r>
              <a:rPr lang="en-US" dirty="0"/>
              <a:t>Second level</a:t>
            </a:r>
            <a:endParaRPr lang="en-GB" dirty="0"/>
          </a:p>
        </p:txBody>
      </p:sp>
      <p:graphicFrame>
        <p:nvGraphicFramePr>
          <p:cNvPr id="21" name="Object 4"/>
          <p:cNvGraphicFramePr>
            <a:graphicFrameLocks noChangeAspect="1"/>
          </p:cNvGraphicFramePr>
          <p:nvPr userDrawn="1">
            <p:extLst>
              <p:ext uri="{D42A27DB-BD31-4B8C-83A1-F6EECF244321}">
                <p14:modId xmlns:p14="http://schemas.microsoft.com/office/powerpoint/2010/main" val="1972712359"/>
              </p:ext>
            </p:extLst>
          </p:nvPr>
        </p:nvGraphicFramePr>
        <p:xfrm>
          <a:off x="650876" y="2478795"/>
          <a:ext cx="3819525" cy="3139807"/>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 Placeholder 4"/>
          <p:cNvSpPr>
            <a:spLocks noGrp="1"/>
          </p:cNvSpPr>
          <p:nvPr>
            <p:ph type="body" sz="quarter" idx="24"/>
          </p:nvPr>
        </p:nvSpPr>
        <p:spPr>
          <a:xfrm>
            <a:off x="650876" y="5838825"/>
            <a:ext cx="3819525"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0954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NEW Text + chart - standard">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10 May, 2017</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2" name="Content Placeholder 8"/>
          <p:cNvSpPr>
            <a:spLocks noGrp="1"/>
          </p:cNvSpPr>
          <p:nvPr>
            <p:ph sz="quarter" idx="17" hasCustomPrompt="1"/>
          </p:nvPr>
        </p:nvSpPr>
        <p:spPr>
          <a:xfrm>
            <a:off x="4862681" y="2478795"/>
            <a:ext cx="3819357" cy="3193592"/>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13" name="Text Placeholder 3"/>
          <p:cNvSpPr>
            <a:spLocks noGrp="1"/>
          </p:cNvSpPr>
          <p:nvPr>
            <p:ph type="body" sz="quarter" idx="18" hasCustomPrompt="1"/>
          </p:nvPr>
        </p:nvSpPr>
        <p:spPr>
          <a:xfrm>
            <a:off x="4587875" y="1951787"/>
            <a:ext cx="4260850" cy="538025"/>
          </a:xfrm>
        </p:spPr>
        <p:txBody>
          <a:bodyPr lIns="72000" tIns="72000" rIns="72000" bIns="36000"/>
          <a:lstStyle>
            <a:lvl1pPr>
              <a:spcAft>
                <a:spcPts val="0"/>
              </a:spcAft>
              <a:defRPr sz="1200" b="1">
                <a:solidFill>
                  <a:schemeClr val="accent1"/>
                </a:solidFill>
              </a:defRPr>
            </a:lvl1pPr>
            <a:lvl2pPr>
              <a:spcAft>
                <a:spcPts val="0"/>
              </a:spcAft>
              <a:defRPr sz="1000" b="1">
                <a:solidFill>
                  <a:schemeClr val="accent1"/>
                </a:solidFill>
              </a:defRPr>
            </a:lvl2pPr>
            <a:lvl3pPr>
              <a:defRPr>
                <a:solidFill>
                  <a:schemeClr val="bg1"/>
                </a:solidFill>
              </a:defRPr>
            </a:lvl3pPr>
            <a:lvl4pPr>
              <a:defRPr>
                <a:solidFill>
                  <a:schemeClr val="bg1"/>
                </a:solidFill>
              </a:defRPr>
            </a:lvl4pPr>
          </a:lstStyle>
          <a:p>
            <a:pPr lvl="0"/>
            <a:r>
              <a:rPr lang="en-US" dirty="0"/>
              <a:t>Click to add heading</a:t>
            </a:r>
          </a:p>
          <a:p>
            <a:pPr lvl="1"/>
            <a:r>
              <a:rPr lang="en-US" dirty="0"/>
              <a:t>Second level</a:t>
            </a:r>
            <a:endParaRPr lang="en-GB" dirty="0"/>
          </a:p>
        </p:txBody>
      </p:sp>
      <p:graphicFrame>
        <p:nvGraphicFramePr>
          <p:cNvPr id="15" name="Object 4"/>
          <p:cNvGraphicFramePr>
            <a:graphicFrameLocks noChangeAspect="1"/>
          </p:cNvGraphicFramePr>
          <p:nvPr userDrawn="1">
            <p:extLst>
              <p:ext uri="{D42A27DB-BD31-4B8C-83A1-F6EECF244321}">
                <p14:modId xmlns:p14="http://schemas.microsoft.com/office/powerpoint/2010/main" val="2934951706"/>
              </p:ext>
            </p:extLst>
          </p:nvPr>
        </p:nvGraphicFramePr>
        <p:xfrm>
          <a:off x="4862513" y="2478795"/>
          <a:ext cx="3819525" cy="313980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21"/>
          </p:nvPr>
        </p:nvSpPr>
        <p:spPr>
          <a:xfrm>
            <a:off x="4862513" y="5838825"/>
            <a:ext cx="3986212"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
        <p:nvSpPr>
          <p:cNvPr id="20" name="Text Placeholder 3"/>
          <p:cNvSpPr>
            <a:spLocks noGrp="1"/>
          </p:cNvSpPr>
          <p:nvPr>
            <p:ph type="body" sz="quarter" idx="23" hasCustomPrompt="1"/>
          </p:nvPr>
        </p:nvSpPr>
        <p:spPr>
          <a:xfrm>
            <a:off x="376238" y="1951787"/>
            <a:ext cx="4094163" cy="3720600"/>
          </a:xfrm>
        </p:spPr>
        <p:txBody>
          <a:bodyPr lIns="72000" tIns="72000" rIns="72000" bIns="36000"/>
          <a:lstStyle>
            <a:lvl1pPr>
              <a:spcBef>
                <a:spcPts val="300"/>
              </a:spcBef>
              <a:spcAft>
                <a:spcPts val="300"/>
              </a:spcAft>
              <a:defRPr sz="1600" b="0">
                <a:solidFill>
                  <a:schemeClr val="tx1"/>
                </a:solidFill>
              </a:defRPr>
            </a:lvl1pPr>
            <a:lvl2pPr>
              <a:spcBef>
                <a:spcPts val="300"/>
              </a:spcBef>
              <a:spcAft>
                <a:spcPts val="300"/>
              </a:spcAft>
              <a:buClr>
                <a:schemeClr val="tx1"/>
              </a:buClr>
              <a:defRPr sz="1400" b="0">
                <a:solidFill>
                  <a:schemeClr val="tx1"/>
                </a:solidFill>
              </a:defRPr>
            </a:lvl2pPr>
            <a:lvl3pPr>
              <a:defRPr>
                <a:solidFill>
                  <a:schemeClr val="bg1"/>
                </a:solidFill>
              </a:defRPr>
            </a:lvl3pPr>
            <a:lvl4pPr>
              <a:defRPr>
                <a:solidFill>
                  <a:schemeClr val="bg1"/>
                </a:solidFill>
              </a:defRPr>
            </a:lvl4pPr>
          </a:lstStyle>
          <a:p>
            <a:pPr lvl="0"/>
            <a:r>
              <a:rPr lang="en-US" dirty="0"/>
              <a:t>Click to add heading</a:t>
            </a:r>
          </a:p>
          <a:p>
            <a:pPr lvl="1"/>
            <a:r>
              <a:rPr lang="en-US" dirty="0"/>
              <a:t>Second level</a:t>
            </a:r>
            <a:endParaRPr lang="en-GB" dirty="0"/>
          </a:p>
        </p:txBody>
      </p:sp>
      <p:sp>
        <p:nvSpPr>
          <p:cNvPr id="22" name="Text Placeholder 4"/>
          <p:cNvSpPr>
            <a:spLocks noGrp="1"/>
          </p:cNvSpPr>
          <p:nvPr>
            <p:ph type="body" sz="quarter" idx="24"/>
          </p:nvPr>
        </p:nvSpPr>
        <p:spPr>
          <a:xfrm>
            <a:off x="376238" y="5838825"/>
            <a:ext cx="4094163"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6745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gradFill flip="none" rotWithShape="1">
            <a:gsLst>
              <a:gs pos="0">
                <a:schemeClr val="accent3">
                  <a:lumMod val="50000"/>
                </a:schemeClr>
              </a:gs>
              <a:gs pos="21000">
                <a:schemeClr val="accent3">
                  <a:lumMod val="75000"/>
                </a:schemeClr>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Franklin Gothic Book"/>
            </a:endParaRPr>
          </a:p>
        </p:txBody>
      </p:sp>
      <p:pic>
        <p:nvPicPr>
          <p:cNvPr id="55" name="Picture 54" descr="abstract-lines-v02.png"/>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4020950">
            <a:off x="-5358051" y="-3797386"/>
            <a:ext cx="20793546" cy="11195223"/>
          </a:xfrm>
          <a:prstGeom prst="rect">
            <a:avLst/>
          </a:prstGeom>
        </p:spPr>
      </p:pic>
      <p:pic>
        <p:nvPicPr>
          <p:cNvPr id="58" name="Picture 57" descr="abstract-lines-v02.png"/>
          <p:cNvPicPr>
            <a:picLocks noChangeAspect="1"/>
          </p:cNvPicPr>
          <p:nvPr userDrawn="1"/>
        </p:nvPicPr>
        <p:blipFill>
          <a:blip r:embed="rId3" cstate="email">
            <a:alphaModFix/>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4484465">
            <a:off x="-1182350" y="-4157749"/>
            <a:ext cx="20793546" cy="11195223"/>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70" name="Title 1"/>
          <p:cNvSpPr>
            <a:spLocks noGrp="1"/>
          </p:cNvSpPr>
          <p:nvPr>
            <p:ph type="title" hasCustomPrompt="1"/>
          </p:nvPr>
        </p:nvSpPr>
        <p:spPr>
          <a:xfrm>
            <a:off x="719134" y="5038266"/>
            <a:ext cx="6291266" cy="727534"/>
          </a:xfrm>
        </p:spPr>
        <p:txBody>
          <a:bodyPr anchor="b">
            <a:normAutofit/>
          </a:bodyPr>
          <a:lstStyle>
            <a:lvl1pPr>
              <a:defRPr sz="2800" baseline="0"/>
            </a:lvl1pPr>
          </a:lstStyle>
          <a:p>
            <a:r>
              <a:rPr lang="en-US" dirty="0"/>
              <a:t>Presentation title</a:t>
            </a:r>
          </a:p>
        </p:txBody>
      </p:sp>
      <p:sp>
        <p:nvSpPr>
          <p:cNvPr id="5" name="Text Placeholder 4"/>
          <p:cNvSpPr>
            <a:spLocks noGrp="1"/>
          </p:cNvSpPr>
          <p:nvPr>
            <p:ph type="body" sz="quarter" idx="10" hasCustomPrompt="1"/>
          </p:nvPr>
        </p:nvSpPr>
        <p:spPr>
          <a:xfrm>
            <a:off x="719138" y="587692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313559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fill="hold" nodeType="withEffect">
                                  <p:stCondLst>
                                    <p:cond delay="0"/>
                                  </p:stCondLst>
                                  <p:childTnLst>
                                    <p:animMotion origin="layout" path="M 0.07954 0.31567 C 0.08371 0.20782 0.08041 -0.12335 0.10542 -0.32978 C 0.13008 -0.53668 0.20337 -0.80074 0.22942 -0.92409 " pathEditMode="relative" rAng="0" ptsTypes="fsF">
                                      <p:cBhvr>
                                        <p:cTn id="6" dur="20000" fill="hold"/>
                                        <p:tgtEl>
                                          <p:spTgt spid="55"/>
                                        </p:tgtEl>
                                        <p:attrNameLst>
                                          <p:attrName>ppt_x</p:attrName>
                                          <p:attrName>ppt_y</p:attrName>
                                        </p:attrNameLst>
                                      </p:cBhvr>
                                      <p:rCtr x="7485" y="-62000"/>
                                    </p:animMotion>
                                  </p:childTnLst>
                                </p:cTn>
                              </p:par>
                              <p:par>
                                <p:cTn id="7" presetID="44" presetClass="path" presetSubtype="0" accel="50000" decel="50000" fill="hold" nodeType="withEffect">
                                  <p:stCondLst>
                                    <p:cond delay="0"/>
                                  </p:stCondLst>
                                  <p:childTnLst>
                                    <p:animMotion origin="layout" path="M 0.05382 0.81759 C 0.05711 0.70972 0.05451 0.37824 0.0743 0.17176 C 0.09427 -0.03496 0.15243 -0.29885 0.17309 -0.42246 " pathEditMode="relative" rAng="0" ptsTypes="fsF">
                                      <p:cBhvr>
                                        <p:cTn id="8" dur="20000" spd="-100000" fill="hold"/>
                                        <p:tgtEl>
                                          <p:spTgt spid="58"/>
                                        </p:tgtEl>
                                        <p:attrNameLst>
                                          <p:attrName>ppt_x</p:attrName>
                                          <p:attrName>ppt_y</p:attrName>
                                        </p:attrNameLst>
                                      </p:cBhvr>
                                      <p:rCtr x="5955" y="-62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5300"/>
                    </a14:imgEffect>
                    <a14:imgEffect>
                      <a14:saturation sat="66000"/>
                    </a14:imgEffect>
                  </a14:imgLayer>
                </a14:imgProps>
              </a:ext>
              <a:ext uri="{28A0092B-C50C-407E-A947-70E740481C1C}">
                <a14:useLocalDpi xmlns:a14="http://schemas.microsoft.com/office/drawing/2010/main" val="0"/>
              </a:ext>
            </a:extLst>
          </a:blip>
          <a:srcRect b="6435"/>
          <a:stretch/>
        </p:blipFill>
        <p:spPr>
          <a:xfrm flipH="1">
            <a:off x="-1589" y="1085850"/>
            <a:ext cx="9143999" cy="5400675"/>
          </a:xfrm>
          <a:prstGeom prst="rect">
            <a:avLst/>
          </a:prstGeom>
        </p:spPr>
      </p:pic>
      <p:sp>
        <p:nvSpPr>
          <p:cNvPr id="16" name="Title 1" descr="Ideally your title should fit on one line." title="Slide title"/>
          <p:cNvSpPr>
            <a:spLocks noGrp="1"/>
          </p:cNvSpPr>
          <p:nvPr>
            <p:ph type="title"/>
          </p:nvPr>
        </p:nvSpPr>
        <p:spPr>
          <a:xfrm>
            <a:off x="376238" y="-1"/>
            <a:ext cx="6973887" cy="1080000"/>
          </a:xfrm>
        </p:spPr>
        <p:txBody>
          <a:bodyPr/>
          <a:lstStyle/>
          <a:p>
            <a:r>
              <a:rPr lang="en-US" dirty="0"/>
              <a:t>Click to edit Master title style</a:t>
            </a:r>
            <a:endParaRPr lang="en-GB" dirty="0"/>
          </a:p>
        </p:txBody>
      </p:sp>
      <p:sp>
        <p:nvSpPr>
          <p:cNvPr id="19" name="Text Placeholder 3"/>
          <p:cNvSpPr>
            <a:spLocks noGrp="1"/>
          </p:cNvSpPr>
          <p:nvPr>
            <p:ph type="body" sz="quarter" idx="10"/>
          </p:nvPr>
        </p:nvSpPr>
        <p:spPr>
          <a:xfrm>
            <a:off x="0" y="1860550"/>
            <a:ext cx="6877050" cy="2647950"/>
          </a:xfrm>
          <a:solidFill>
            <a:srgbClr val="00539B">
              <a:alpha val="74902"/>
            </a:srgbClr>
          </a:solidFill>
        </p:spPr>
        <p:txBody>
          <a:bodyPr lIns="360000" tIns="144000" bIns="72000">
            <a:normAutofit/>
          </a:bodyPr>
          <a:lstStyle>
            <a:lvl1pPr>
              <a:spcAft>
                <a:spcPts val="600"/>
              </a:spcAft>
              <a:defRPr sz="2000" b="0">
                <a:solidFill>
                  <a:schemeClr val="bg1"/>
                </a:solidFill>
              </a:defRPr>
            </a:lvl1pPr>
            <a:lvl2pPr marL="0" indent="0">
              <a:spcAft>
                <a:spcPts val="600"/>
              </a:spcAft>
              <a:buFontTx/>
              <a:buNone/>
              <a:defRPr sz="2000">
                <a:solidFill>
                  <a:schemeClr val="bg1"/>
                </a:solidFill>
              </a:defRPr>
            </a:lvl2pPr>
            <a:lvl3pPr>
              <a:spcAft>
                <a:spcPts val="600"/>
              </a:spcAft>
              <a:defRPr sz="2000">
                <a:solidFill>
                  <a:schemeClr val="bg1"/>
                </a:solidFill>
              </a:defRPr>
            </a:lvl3pPr>
            <a:lvl4pPr>
              <a:spcAft>
                <a:spcPts val="600"/>
              </a:spcAft>
              <a:defRPr sz="2000">
                <a:solidFill>
                  <a:schemeClr val="bg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65202903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new Content slide 2">
    <p:spTree>
      <p:nvGrpSpPr>
        <p:cNvPr id="1" name=""/>
        <p:cNvGrpSpPr/>
        <p:nvPr/>
      </p:nvGrpSpPr>
      <p:grpSpPr>
        <a:xfrm>
          <a:off x="0" y="0"/>
          <a:ext cx="0" cy="0"/>
          <a:chOff x="0" y="0"/>
          <a:chExt cx="0" cy="0"/>
        </a:xfrm>
      </p:grpSpPr>
      <p:sp>
        <p:nvSpPr>
          <p:cNvPr id="16" name="Title 1" descr="Ideally your title should fit on one line." title="Slide title"/>
          <p:cNvSpPr>
            <a:spLocks noGrp="1"/>
          </p:cNvSpPr>
          <p:nvPr>
            <p:ph type="title"/>
          </p:nvPr>
        </p:nvSpPr>
        <p:spPr>
          <a:xfrm>
            <a:off x="376238" y="-1"/>
            <a:ext cx="6973887" cy="1080000"/>
          </a:xfrm>
        </p:spPr>
        <p:txBody>
          <a:bodyPr/>
          <a:lstStyle/>
          <a:p>
            <a:r>
              <a:rPr lang="en-US" dirty="0"/>
              <a:t>Click to edit Master title style</a:t>
            </a:r>
            <a:endParaRPr lang="en-GB" dirty="0"/>
          </a:p>
        </p:txBody>
      </p:sp>
      <p:sp>
        <p:nvSpPr>
          <p:cNvPr id="19" name="Text Placeholder 3"/>
          <p:cNvSpPr>
            <a:spLocks noGrp="1"/>
          </p:cNvSpPr>
          <p:nvPr>
            <p:ph type="body" sz="quarter" idx="10"/>
          </p:nvPr>
        </p:nvSpPr>
        <p:spPr>
          <a:xfrm>
            <a:off x="0" y="1860550"/>
            <a:ext cx="6877050" cy="2647950"/>
          </a:xfrm>
          <a:solidFill>
            <a:srgbClr val="00539B">
              <a:alpha val="74902"/>
            </a:srgbClr>
          </a:solidFill>
        </p:spPr>
        <p:txBody>
          <a:bodyPr lIns="360000" tIns="144000" bIns="72000">
            <a:normAutofit/>
          </a:bodyPr>
          <a:lstStyle>
            <a:lvl1pPr>
              <a:spcAft>
                <a:spcPts val="600"/>
              </a:spcAft>
              <a:defRPr sz="2000" b="0">
                <a:solidFill>
                  <a:schemeClr val="bg1"/>
                </a:solidFill>
              </a:defRPr>
            </a:lvl1pPr>
            <a:lvl2pPr marL="0" indent="0">
              <a:spcAft>
                <a:spcPts val="600"/>
              </a:spcAft>
              <a:buFontTx/>
              <a:buNone/>
              <a:defRPr sz="2000">
                <a:solidFill>
                  <a:schemeClr val="bg1"/>
                </a:solidFill>
              </a:defRPr>
            </a:lvl2pPr>
            <a:lvl3pPr>
              <a:spcAft>
                <a:spcPts val="600"/>
              </a:spcAft>
              <a:defRPr sz="2000">
                <a:solidFill>
                  <a:schemeClr val="bg1"/>
                </a:solidFill>
              </a:defRPr>
            </a:lvl3pPr>
            <a:lvl4pPr>
              <a:spcAft>
                <a:spcPts val="600"/>
              </a:spcAft>
              <a:defRPr sz="2000">
                <a:solidFill>
                  <a:schemeClr val="bg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Picture Placeholder 2"/>
          <p:cNvSpPr>
            <a:spLocks noGrp="1"/>
          </p:cNvSpPr>
          <p:nvPr>
            <p:ph type="pic" sz="quarter" idx="11"/>
          </p:nvPr>
        </p:nvSpPr>
        <p:spPr>
          <a:xfrm>
            <a:off x="0" y="1092200"/>
            <a:ext cx="9142413" cy="5383213"/>
          </a:xfrm>
          <a:noFill/>
          <a:ln>
            <a:noFill/>
          </a:ln>
        </p:spPr>
        <p:txBody>
          <a:bodyPr/>
          <a:lstStyle/>
          <a:p>
            <a:endParaRPr lang="en-GB"/>
          </a:p>
        </p:txBody>
      </p:sp>
    </p:spTree>
    <p:extLst>
      <p:ext uri="{BB962C8B-B14F-4D97-AF65-F5344CB8AC3E}">
        <p14:creationId xmlns:p14="http://schemas.microsoft.com/office/powerpoint/2010/main" val="203542398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3_Content slid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1092200"/>
            <a:ext cx="9142413" cy="5383213"/>
          </a:xfrm>
          <a:noFill/>
          <a:ln>
            <a:noFill/>
          </a:ln>
        </p:spPr>
        <p:txBody>
          <a:bodyPr/>
          <a:lstStyle/>
          <a:p>
            <a:endParaRPr lang="en-GB"/>
          </a:p>
        </p:txBody>
      </p:sp>
      <p:sp>
        <p:nvSpPr>
          <p:cNvPr id="15" name="Text Placeholder 3"/>
          <p:cNvSpPr>
            <a:spLocks noGrp="1"/>
          </p:cNvSpPr>
          <p:nvPr>
            <p:ph type="body" sz="quarter" idx="10"/>
          </p:nvPr>
        </p:nvSpPr>
        <p:spPr>
          <a:xfrm>
            <a:off x="0" y="1860550"/>
            <a:ext cx="6877050" cy="2647950"/>
          </a:xfrm>
          <a:solidFill>
            <a:srgbClr val="00539B">
              <a:alpha val="74902"/>
            </a:srgbClr>
          </a:solidFill>
        </p:spPr>
        <p:txBody>
          <a:bodyPr lIns="360000" tIns="144000" bIns="72000">
            <a:normAutofit/>
          </a:bodyPr>
          <a:lstStyle>
            <a:lvl1pPr>
              <a:spcAft>
                <a:spcPts val="600"/>
              </a:spcAft>
              <a:defRPr sz="2000" b="0">
                <a:solidFill>
                  <a:schemeClr val="bg1"/>
                </a:solidFill>
              </a:defRPr>
            </a:lvl1pPr>
            <a:lvl2pPr marL="0" indent="0">
              <a:spcAft>
                <a:spcPts val="600"/>
              </a:spcAft>
              <a:buFontTx/>
              <a:buNone/>
              <a:defRPr sz="2000">
                <a:solidFill>
                  <a:schemeClr val="bg1"/>
                </a:solidFill>
              </a:defRPr>
            </a:lvl2pPr>
            <a:lvl3pPr>
              <a:spcAft>
                <a:spcPts val="600"/>
              </a:spcAft>
              <a:defRPr sz="2000">
                <a:solidFill>
                  <a:schemeClr val="bg1"/>
                </a:solidFill>
              </a:defRPr>
            </a:lvl3pPr>
            <a:lvl4pPr>
              <a:spcAft>
                <a:spcPts val="600"/>
              </a:spcAft>
              <a:defRPr sz="2000">
                <a:solidFill>
                  <a:schemeClr val="bg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Title 1" descr="Ideally your title should fit on one line." title="Slide title"/>
          <p:cNvSpPr>
            <a:spLocks noGrp="1"/>
          </p:cNvSpPr>
          <p:nvPr>
            <p:ph type="title"/>
          </p:nvPr>
        </p:nvSpPr>
        <p:spPr>
          <a:xfrm>
            <a:off x="376238" y="-1"/>
            <a:ext cx="6973887" cy="10800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64103289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b="11966"/>
          <a:stretch/>
        </p:blipFill>
        <p:spPr>
          <a:xfrm flipH="1">
            <a:off x="0" y="1086438"/>
            <a:ext cx="9144000" cy="5395414"/>
          </a:xfrm>
          <a:prstGeom prst="rect">
            <a:avLst/>
          </a:prstGeom>
        </p:spPr>
      </p:pic>
      <p:sp>
        <p:nvSpPr>
          <p:cNvPr id="14" name="Rectangle 13"/>
          <p:cNvSpPr/>
          <p:nvPr userDrawn="1"/>
        </p:nvSpPr>
        <p:spPr>
          <a:xfrm>
            <a:off x="0" y="1867473"/>
            <a:ext cx="6877050" cy="264795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5" name="Text Placeholder 3"/>
          <p:cNvSpPr>
            <a:spLocks noGrp="1"/>
          </p:cNvSpPr>
          <p:nvPr>
            <p:ph type="body" sz="quarter" idx="10"/>
          </p:nvPr>
        </p:nvSpPr>
        <p:spPr>
          <a:xfrm>
            <a:off x="376238" y="2058988"/>
            <a:ext cx="6234113" cy="2398713"/>
          </a:xfrm>
        </p:spPr>
        <p:txBody>
          <a:bodyPr/>
          <a:lstStyle>
            <a:lvl1pPr>
              <a:spcAft>
                <a:spcPts val="600"/>
              </a:spcAft>
              <a:defRPr sz="4000" b="1">
                <a:solidFill>
                  <a:schemeClr val="bg1"/>
                </a:solidFill>
              </a:defRPr>
            </a:lvl1pPr>
            <a:lvl2pPr marL="0" indent="0">
              <a:spcAft>
                <a:spcPts val="600"/>
              </a:spcAft>
              <a:buFontTx/>
              <a:buNone/>
              <a:defRPr sz="4000">
                <a:solidFill>
                  <a:schemeClr val="bg1"/>
                </a:solidFill>
              </a:defRPr>
            </a:lvl2pPr>
            <a:lvl3pPr>
              <a:spcAft>
                <a:spcPts val="600"/>
              </a:spcAft>
              <a:defRPr sz="4000">
                <a:solidFill>
                  <a:schemeClr val="bg1"/>
                </a:solidFill>
              </a:defRPr>
            </a:lvl3pPr>
            <a:lvl4pPr>
              <a:spcAft>
                <a:spcPts val="600"/>
              </a:spcAft>
              <a:defRPr sz="4000">
                <a:solidFill>
                  <a:schemeClr val="bg1"/>
                </a:solidFill>
              </a:defRPr>
            </a:lvl4pPr>
          </a:lstStyle>
          <a:p>
            <a:pPr lvl="0"/>
            <a:r>
              <a:rPr lang="en-US" dirty="0"/>
              <a:t>Click to edit Master text styles</a:t>
            </a:r>
          </a:p>
        </p:txBody>
      </p:sp>
    </p:spTree>
    <p:extLst>
      <p:ext uri="{BB962C8B-B14F-4D97-AF65-F5344CB8AC3E}">
        <p14:creationId xmlns:p14="http://schemas.microsoft.com/office/powerpoint/2010/main" val="2482492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5_Single column layout">
    <p:spTree>
      <p:nvGrpSpPr>
        <p:cNvPr id="1" name=""/>
        <p:cNvGrpSpPr/>
        <p:nvPr/>
      </p:nvGrpSpPr>
      <p:grpSpPr>
        <a:xfrm>
          <a:off x="0" y="0"/>
          <a:ext cx="0" cy="0"/>
          <a:chOff x="0" y="0"/>
          <a:chExt cx="0" cy="0"/>
        </a:xfrm>
      </p:grpSpPr>
      <p:cxnSp>
        <p:nvCxnSpPr>
          <p:cNvPr id="4" name="Straight Connector 3"/>
          <p:cNvCxnSpPr/>
          <p:nvPr userDrawn="1"/>
        </p:nvCxnSpPr>
        <p:spPr>
          <a:xfrm>
            <a:off x="-3171"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GB" dirty="0"/>
              <a:t>Click to edit Master title style</a:t>
            </a:r>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7550" y="2160588"/>
            <a:ext cx="7202485" cy="3779410"/>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5" name="Date Placeholder 3"/>
          <p:cNvSpPr>
            <a:spLocks noGrp="1"/>
          </p:cNvSpPr>
          <p:nvPr>
            <p:ph type="dt" sz="half" idx="14"/>
          </p:nvPr>
        </p:nvSpPr>
        <p:spPr/>
        <p:txBody>
          <a:bodyPr/>
          <a:lstStyle>
            <a:lvl1pPr>
              <a:defRPr sz="800">
                <a:solidFill>
                  <a:schemeClr val="accent1"/>
                </a:solidFill>
              </a:defRPr>
            </a:lvl1pPr>
          </a:lstStyle>
          <a:p>
            <a:pPr>
              <a:defRPr/>
            </a:pPr>
            <a:fld id="{A52A1F24-5FFE-47AF-A40C-6D7975C0D4B3}" type="datetime3">
              <a:rPr lang="en-GB">
                <a:solidFill>
                  <a:srgbClr val="00539B"/>
                </a:solidFill>
              </a:rPr>
              <a:pPr>
                <a:defRPr/>
              </a:pPr>
              <a:t>10 May, 2017</a:t>
            </a:fld>
            <a:endParaRPr lang="en-GB" dirty="0">
              <a:solidFill>
                <a:srgbClr val="00539B"/>
              </a:solidFill>
            </a:endParaRPr>
          </a:p>
        </p:txBody>
      </p:sp>
      <p:sp>
        <p:nvSpPr>
          <p:cNvPr id="6" name="Footer Placeholder 4"/>
          <p:cNvSpPr>
            <a:spLocks noGrp="1"/>
          </p:cNvSpPr>
          <p:nvPr>
            <p:ph type="ftr" sz="quarter" idx="15"/>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7" name="Slide Number Placeholder 5"/>
          <p:cNvSpPr>
            <a:spLocks noGrp="1"/>
          </p:cNvSpPr>
          <p:nvPr>
            <p:ph type="sldNum" sz="quarter" idx="16"/>
          </p:nvPr>
        </p:nvSpPr>
        <p:spPr/>
        <p:txBody>
          <a:bodyPr/>
          <a:lstStyle>
            <a:lvl1pPr algn="r">
              <a:defRPr sz="800">
                <a:solidFill>
                  <a:schemeClr val="accent1"/>
                </a:solidFill>
              </a:defRPr>
            </a:lvl1pPr>
          </a:lstStyle>
          <a:p>
            <a:pPr>
              <a:defRPr/>
            </a:pPr>
            <a:fld id="{085BCD11-8371-481D-BBF7-19339214ED8C}"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336968060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2_Content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1092530"/>
            <a:ext cx="9144000" cy="5382883"/>
          </a:xfrm>
          <a:prstGeom prst="rect">
            <a:avLst/>
          </a:prstGeom>
        </p:spPr>
      </p:pic>
      <p:sp>
        <p:nvSpPr>
          <p:cNvPr id="14" name="Rectangle 13"/>
          <p:cNvSpPr/>
          <p:nvPr userDrawn="1"/>
        </p:nvSpPr>
        <p:spPr>
          <a:xfrm>
            <a:off x="0" y="1860550"/>
            <a:ext cx="6877050" cy="264795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5" name="Text Placeholder 3"/>
          <p:cNvSpPr>
            <a:spLocks noGrp="1"/>
          </p:cNvSpPr>
          <p:nvPr>
            <p:ph type="body" sz="quarter" idx="10"/>
          </p:nvPr>
        </p:nvSpPr>
        <p:spPr>
          <a:xfrm>
            <a:off x="376238" y="2058988"/>
            <a:ext cx="6234113" cy="2292675"/>
          </a:xfrm>
        </p:spPr>
        <p:txBody>
          <a:bodyPr/>
          <a:lstStyle>
            <a:lvl1pPr>
              <a:spcAft>
                <a:spcPts val="600"/>
              </a:spcAft>
              <a:defRPr sz="4000" b="1">
                <a:solidFill>
                  <a:schemeClr val="bg1"/>
                </a:solidFill>
              </a:defRPr>
            </a:lvl1pPr>
            <a:lvl2pPr marL="0" indent="0">
              <a:spcAft>
                <a:spcPts val="600"/>
              </a:spcAft>
              <a:buFontTx/>
              <a:buNone/>
              <a:defRPr sz="2000">
                <a:solidFill>
                  <a:schemeClr val="bg1"/>
                </a:solidFill>
              </a:defRPr>
            </a:lvl2pPr>
            <a:lvl3pPr>
              <a:spcAft>
                <a:spcPts val="600"/>
              </a:spcAft>
              <a:defRPr sz="2000">
                <a:solidFill>
                  <a:schemeClr val="bg1"/>
                </a:solidFill>
              </a:defRPr>
            </a:lvl3pPr>
            <a:lvl4pPr>
              <a:spcAft>
                <a:spcPts val="600"/>
              </a:spcAft>
              <a:defRPr sz="2000">
                <a:solidFill>
                  <a:schemeClr val="bg1"/>
                </a:solidFill>
              </a:defRPr>
            </a:lvl4pPr>
          </a:lstStyle>
          <a:p>
            <a:pPr lvl="0"/>
            <a:r>
              <a:rPr lang="en-US" dirty="0"/>
              <a:t>Click to edit Master text styles</a:t>
            </a:r>
          </a:p>
        </p:txBody>
      </p:sp>
    </p:spTree>
    <p:extLst>
      <p:ext uri="{BB962C8B-B14F-4D97-AF65-F5344CB8AC3E}">
        <p14:creationId xmlns:p14="http://schemas.microsoft.com/office/powerpoint/2010/main" val="190478345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NEW Case study master">
    <p:spTree>
      <p:nvGrpSpPr>
        <p:cNvPr id="1" name=""/>
        <p:cNvGrpSpPr/>
        <p:nvPr/>
      </p:nvGrpSpPr>
      <p:grpSpPr>
        <a:xfrm>
          <a:off x="0" y="0"/>
          <a:ext cx="0" cy="0"/>
          <a:chOff x="0" y="0"/>
          <a:chExt cx="0" cy="0"/>
        </a:xfrm>
      </p:grpSpPr>
      <p:cxnSp>
        <p:nvCxnSpPr>
          <p:cNvPr id="58" name="Straight Connector 57"/>
          <p:cNvCxnSpPr/>
          <p:nvPr userDrawn="1"/>
        </p:nvCxnSpPr>
        <p:spPr bwMode="auto">
          <a:xfrm>
            <a:off x="-3175"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 name="Picture Placeholder 4"/>
          <p:cNvSpPr>
            <a:spLocks noGrp="1"/>
          </p:cNvSpPr>
          <p:nvPr>
            <p:ph type="pic" sz="quarter" idx="25"/>
          </p:nvPr>
        </p:nvSpPr>
        <p:spPr>
          <a:xfrm>
            <a:off x="-3175" y="1085850"/>
            <a:ext cx="9144000" cy="5391150"/>
          </a:xfrm>
        </p:spPr>
        <p:txBody>
          <a:bodyPr>
            <a:normAutofit/>
          </a:bodyPr>
          <a:lstStyle/>
          <a:p>
            <a:endParaRPr lang="en-GB"/>
          </a:p>
        </p:txBody>
      </p:sp>
      <p:sp>
        <p:nvSpPr>
          <p:cNvPr id="9" name="Content Placeholder 8"/>
          <p:cNvSpPr>
            <a:spLocks noGrp="1"/>
          </p:cNvSpPr>
          <p:nvPr>
            <p:ph sz="quarter" idx="28" hasCustomPrompt="1"/>
          </p:nvPr>
        </p:nvSpPr>
        <p:spPr>
          <a:xfrm>
            <a:off x="431800" y="2066925"/>
            <a:ext cx="8397875" cy="4095750"/>
          </a:xfrm>
          <a:solidFill>
            <a:srgbClr val="FFFFFF">
              <a:alpha val="85098"/>
            </a:srgbClr>
          </a:solidFill>
          <a:ln>
            <a:solidFill>
              <a:schemeClr val="tx2">
                <a:lumMod val="50000"/>
              </a:schemeClr>
            </a:solidFill>
          </a:ln>
        </p:spPr>
        <p:txBody>
          <a:bodyPr/>
          <a:lstStyle>
            <a:lvl5pPr>
              <a:defRPr>
                <a:solidFill>
                  <a:schemeClr val="bg1">
                    <a:lumMod val="95000"/>
                  </a:schemeClr>
                </a:solidFill>
              </a:defRPr>
            </a:lvl5pPr>
          </a:lstStyle>
          <a:p>
            <a:pPr lvl="4"/>
            <a:r>
              <a:rPr lang="en-GB" dirty="0"/>
              <a:t>.</a:t>
            </a:r>
          </a:p>
        </p:txBody>
      </p:sp>
      <p:sp>
        <p:nvSpPr>
          <p:cNvPr id="2" name="Title 1"/>
          <p:cNvSpPr>
            <a:spLocks noGrp="1"/>
          </p:cNvSpPr>
          <p:nvPr>
            <p:ph type="title"/>
          </p:nvPr>
        </p:nvSpPr>
        <p:spPr>
          <a:xfrm>
            <a:off x="376238" y="0"/>
            <a:ext cx="6973887" cy="1079500"/>
          </a:xfrm>
        </p:spPr>
        <p:txBody>
          <a:bodyPr>
            <a:normAutofit/>
          </a:bodyPr>
          <a:lstStyle>
            <a:lvl1pPr>
              <a:defRPr sz="2600" b="1">
                <a:latin typeface="Franklin Gothic Book" panose="020B0503020102020204" pitchFamily="34" charset="0"/>
              </a:defRPr>
            </a:lvl1pPr>
          </a:lstStyle>
          <a:p>
            <a:r>
              <a:rPr lang="en-GB" dirty="0"/>
              <a:t>Click to edit Master title style</a:t>
            </a:r>
            <a:endParaRPr lang="en-US" dirty="0"/>
          </a:p>
        </p:txBody>
      </p:sp>
      <p:sp>
        <p:nvSpPr>
          <p:cNvPr id="59" name="Date Placeholder 2"/>
          <p:cNvSpPr>
            <a:spLocks noGrp="1"/>
          </p:cNvSpPr>
          <p:nvPr>
            <p:ph type="dt" sz="half" idx="19"/>
          </p:nvPr>
        </p:nvSpPr>
        <p:spPr/>
        <p:txBody>
          <a:bodyPr/>
          <a:lstStyle>
            <a:lvl1pPr>
              <a:defRPr/>
            </a:lvl1pPr>
          </a:lstStyle>
          <a:p>
            <a:pPr>
              <a:defRPr/>
            </a:pPr>
            <a:fld id="{BD8F3993-6216-4D17-BE74-AA1F1B422795}" type="datetime3">
              <a:rPr lang="en-GB" smtClean="0">
                <a:solidFill>
                  <a:srgbClr val="00539B"/>
                </a:solidFill>
              </a:rPr>
              <a:pPr>
                <a:defRPr/>
              </a:pPr>
              <a:t>10 May, 2017</a:t>
            </a:fld>
            <a:endParaRPr lang="en-GB" dirty="0">
              <a:solidFill>
                <a:srgbClr val="00539B"/>
              </a:solidFill>
            </a:endParaRPr>
          </a:p>
        </p:txBody>
      </p:sp>
      <p:sp>
        <p:nvSpPr>
          <p:cNvPr id="60" name="Footer Placeholder 3"/>
          <p:cNvSpPr>
            <a:spLocks noGrp="1"/>
          </p:cNvSpPr>
          <p:nvPr>
            <p:ph type="ftr" sz="quarter" idx="20"/>
            <p:custDataLst>
              <p:tags r:id="rId1"/>
            </p:custDataLst>
          </p:nvPr>
        </p:nvSpPr>
        <p:spPr>
          <a:xfrm>
            <a:off x="0" y="6480000"/>
            <a:ext cx="9144000" cy="378000"/>
          </a:xfrm>
        </p:spPr>
        <p:txBody>
          <a:bodyPr/>
          <a:lstStyle>
            <a:lvl1pPr>
              <a:defRPr lang="en-GB" sz="900" b="1" i="0" u="none">
                <a:solidFill>
                  <a:srgbClr val="0000FF"/>
                </a:solidFill>
                <a:latin typeface="Arial"/>
              </a:defRPr>
            </a:lvl1pPr>
          </a:lstStyle>
          <a:p>
            <a:pPr>
              <a:defRPr/>
            </a:pPr>
            <a:endParaRPr>
              <a:solidFill>
                <a:srgbClr val="000000"/>
              </a:solidFill>
            </a:endParaRPr>
          </a:p>
        </p:txBody>
      </p:sp>
      <p:sp>
        <p:nvSpPr>
          <p:cNvPr id="62" name="Slide Number Placeholder 4"/>
          <p:cNvSpPr>
            <a:spLocks noGrp="1"/>
          </p:cNvSpPr>
          <p:nvPr>
            <p:ph type="sldNum" sz="quarter" idx="21"/>
          </p:nvPr>
        </p:nvSpPr>
        <p:spPr>
          <a:xfrm>
            <a:off x="8278813" y="6480175"/>
            <a:ext cx="360362" cy="377825"/>
          </a:xfrm>
        </p:spPr>
        <p:txBody>
          <a:bodyPr/>
          <a:lstStyle>
            <a:lvl1pPr>
              <a:defRPr/>
            </a:lvl1pPr>
          </a:lstStyle>
          <a:p>
            <a:pPr>
              <a:defRPr/>
            </a:pPr>
            <a:fld id="{610D1BB7-02E1-4FDC-BFA2-03D69CCB4700}" type="slidenum">
              <a:rPr lang="en-GB">
                <a:solidFill>
                  <a:srgbClr val="00539B"/>
                </a:solidFill>
              </a:rPr>
              <a:pPr>
                <a:defRPr/>
              </a:pPr>
              <a:t>‹#›</a:t>
            </a:fld>
            <a:endParaRPr lang="en-GB">
              <a:solidFill>
                <a:srgbClr val="00539B"/>
              </a:solidFill>
            </a:endParaRPr>
          </a:p>
        </p:txBody>
      </p:sp>
      <p:sp>
        <p:nvSpPr>
          <p:cNvPr id="7" name="Text Placeholder 6"/>
          <p:cNvSpPr>
            <a:spLocks noGrp="1"/>
          </p:cNvSpPr>
          <p:nvPr>
            <p:ph type="body" sz="quarter" idx="27"/>
          </p:nvPr>
        </p:nvSpPr>
        <p:spPr>
          <a:xfrm rot="5400000">
            <a:off x="-967173" y="2199198"/>
            <a:ext cx="2217045" cy="330074"/>
          </a:xfrm>
          <a:solidFill>
            <a:srgbClr val="00539B">
              <a:alpha val="80000"/>
            </a:srgbClr>
          </a:solidFill>
          <a:ln>
            <a:noFill/>
          </a:ln>
        </p:spPr>
        <p:txBody>
          <a:bodyPr wrap="square" lIns="72000" tIns="72000" bIns="72000" rtlCol="0" anchor="ctr" anchorCtr="0">
            <a:spAutoFit/>
          </a:bodyPr>
          <a:lstStyle>
            <a:lvl1pPr>
              <a:defRPr lang="en-US" sz="1200" dirty="0" smtClean="0">
                <a:solidFill>
                  <a:schemeClr val="bg1"/>
                </a:solidFill>
                <a:latin typeface="Franklin Gothic Book" panose="020B0503020102020204" pitchFamily="34" charset="0"/>
                <a:cs typeface="+mn-cs"/>
              </a:defRPr>
            </a:lvl1pPr>
            <a:lvl2pPr>
              <a:defRPr lang="en-US" sz="1000" dirty="0" smtClean="0">
                <a:solidFill>
                  <a:schemeClr val="bg1"/>
                </a:solidFill>
                <a:latin typeface="Arial" pitchFamily="34" charset="0"/>
                <a:ea typeface="ＭＳ Ｐゴシック" pitchFamily="34" charset="-128"/>
                <a:cs typeface="+mn-cs"/>
              </a:defRPr>
            </a:lvl2pPr>
            <a:lvl3pPr>
              <a:defRPr lang="en-US" sz="1000" dirty="0" smtClean="0">
                <a:solidFill>
                  <a:schemeClr val="bg1"/>
                </a:solidFill>
                <a:latin typeface="Arial" pitchFamily="34" charset="0"/>
                <a:ea typeface="ＭＳ Ｐゴシック" pitchFamily="34" charset="-128"/>
                <a:cs typeface="+mn-cs"/>
              </a:defRPr>
            </a:lvl3pPr>
            <a:lvl4pPr>
              <a:defRPr lang="en-US" sz="1000" dirty="0" smtClean="0">
                <a:solidFill>
                  <a:schemeClr val="bg1"/>
                </a:solidFill>
                <a:latin typeface="Arial" pitchFamily="34" charset="0"/>
                <a:ea typeface="ＭＳ Ｐゴシック" pitchFamily="34" charset="-128"/>
                <a:cs typeface="+mn-cs"/>
              </a:defRPr>
            </a:lvl4pPr>
            <a:lvl5pPr>
              <a:defRPr lang="en-GB" sz="1000" dirty="0">
                <a:solidFill>
                  <a:schemeClr val="bg1"/>
                </a:solidFill>
                <a:ea typeface="ＭＳ Ｐゴシック" pitchFamily="34" charset="-128"/>
                <a:cs typeface="+mn-cs"/>
              </a:defRPr>
            </a:lvl5pPr>
          </a:lstStyle>
          <a:p>
            <a:pPr lvl="0" algn="ctr">
              <a:spcAft>
                <a:spcPct val="0"/>
              </a:spcAft>
            </a:pPr>
            <a:r>
              <a:rPr lang="en-US" dirty="0"/>
              <a:t>Click to edit Master text styles</a:t>
            </a:r>
          </a:p>
        </p:txBody>
      </p:sp>
      <p:sp>
        <p:nvSpPr>
          <p:cNvPr id="6" name="Content Placeholder 5"/>
          <p:cNvSpPr>
            <a:spLocks noGrp="1"/>
          </p:cNvSpPr>
          <p:nvPr>
            <p:ph sz="quarter" idx="26"/>
          </p:nvPr>
        </p:nvSpPr>
        <p:spPr>
          <a:xfrm>
            <a:off x="592138" y="2305051"/>
            <a:ext cx="3808412" cy="3752850"/>
          </a:xfrm>
        </p:spPr>
        <p:txBody>
          <a:bodyPr>
            <a:normAutofit/>
          </a:bodyPr>
          <a:lstStyle>
            <a:lvl1pPr marL="0" indent="0">
              <a:spcBef>
                <a:spcPts val="600"/>
              </a:spcBef>
              <a:spcAft>
                <a:spcPts val="600"/>
              </a:spcAft>
              <a:defRPr sz="1100" b="1">
                <a:solidFill>
                  <a:schemeClr val="accent1"/>
                </a:solidFill>
              </a:defRPr>
            </a:lvl1pPr>
            <a:lvl2pPr marL="0" indent="0">
              <a:spcAft>
                <a:spcPts val="0"/>
              </a:spcAft>
              <a:buNone/>
              <a:defRPr sz="1000">
                <a:solidFill>
                  <a:schemeClr val="tx1"/>
                </a:solidFill>
              </a:defRPr>
            </a:lvl2pPr>
          </a:lstStyle>
          <a:p>
            <a:pPr lvl="0"/>
            <a:r>
              <a:rPr lang="en-US" dirty="0"/>
              <a:t>Click to edit Master text styles</a:t>
            </a:r>
          </a:p>
          <a:p>
            <a:pPr lvl="1"/>
            <a:r>
              <a:rPr lang="en-US" dirty="0"/>
              <a:t>Click to edit text</a:t>
            </a:r>
          </a:p>
        </p:txBody>
      </p:sp>
      <p:sp>
        <p:nvSpPr>
          <p:cNvPr id="11" name="Picture Placeholder 10"/>
          <p:cNvSpPr>
            <a:spLocks noGrp="1"/>
          </p:cNvSpPr>
          <p:nvPr>
            <p:ph type="pic" sz="quarter" idx="30"/>
          </p:nvPr>
        </p:nvSpPr>
        <p:spPr>
          <a:xfrm>
            <a:off x="4587875" y="2305050"/>
            <a:ext cx="4089400" cy="2374900"/>
          </a:xfrm>
        </p:spPr>
        <p:txBody>
          <a:bodyPr>
            <a:normAutofit/>
          </a:bodyPr>
          <a:lstStyle/>
          <a:p>
            <a:endParaRPr lang="en-GB"/>
          </a:p>
        </p:txBody>
      </p:sp>
      <p:sp>
        <p:nvSpPr>
          <p:cNvPr id="24" name="Text Placeholder 6"/>
          <p:cNvSpPr>
            <a:spLocks noGrp="1"/>
          </p:cNvSpPr>
          <p:nvPr>
            <p:ph type="body" sz="quarter" idx="32" hasCustomPrompt="1"/>
          </p:nvPr>
        </p:nvSpPr>
        <p:spPr>
          <a:xfrm>
            <a:off x="431800" y="1255712"/>
            <a:ext cx="1363949" cy="699404"/>
          </a:xfrm>
          <a:solidFill>
            <a:srgbClr val="00539B">
              <a:alpha val="80000"/>
            </a:srgbClr>
          </a:solidFill>
          <a:ln>
            <a:noFill/>
          </a:ln>
        </p:spPr>
        <p:txBody>
          <a:bodyPr wrap="square" lIns="72000" tIns="72000" bIns="72000" rtlCol="0" anchor="ctr" anchorCtr="0">
            <a:spAutoFit/>
          </a:bodyPr>
          <a:lstStyle>
            <a:lvl1pPr>
              <a:defRPr lang="en-US" sz="1200" dirty="0" smtClean="0">
                <a:solidFill>
                  <a:schemeClr val="accent1"/>
                </a:solidFill>
                <a:latin typeface="Franklin Gothic Book" panose="020B0503020102020204" pitchFamily="34" charset="0"/>
                <a:cs typeface="+mn-cs"/>
              </a:defRPr>
            </a:lvl1pPr>
            <a:lvl2pPr>
              <a:defRPr lang="en-US" sz="1000" dirty="0" smtClean="0">
                <a:solidFill>
                  <a:schemeClr val="bg1"/>
                </a:solidFill>
                <a:latin typeface="Arial" pitchFamily="34" charset="0"/>
                <a:ea typeface="ＭＳ Ｐゴシック" pitchFamily="34" charset="-128"/>
                <a:cs typeface="+mn-cs"/>
              </a:defRPr>
            </a:lvl2pPr>
            <a:lvl3pPr>
              <a:defRPr lang="en-US" sz="1000" dirty="0" smtClean="0">
                <a:solidFill>
                  <a:schemeClr val="bg1"/>
                </a:solidFill>
                <a:latin typeface="Arial" pitchFamily="34" charset="0"/>
                <a:ea typeface="ＭＳ Ｐゴシック" pitchFamily="34" charset="-128"/>
                <a:cs typeface="+mn-cs"/>
              </a:defRPr>
            </a:lvl3pPr>
            <a:lvl4pPr>
              <a:defRPr lang="en-US" sz="1000" dirty="0" smtClean="0">
                <a:solidFill>
                  <a:schemeClr val="bg1"/>
                </a:solidFill>
                <a:latin typeface="Arial" pitchFamily="34" charset="0"/>
                <a:ea typeface="ＭＳ Ｐゴシック" pitchFamily="34" charset="-128"/>
                <a:cs typeface="+mn-cs"/>
              </a:defRPr>
            </a:lvl4pPr>
            <a:lvl5pPr>
              <a:defRPr lang="en-GB" sz="1000" dirty="0">
                <a:solidFill>
                  <a:schemeClr val="bg1"/>
                </a:solidFill>
                <a:ea typeface="ＭＳ Ｐゴシック" pitchFamily="34" charset="-128"/>
                <a:cs typeface="+mn-cs"/>
              </a:defRPr>
            </a:lvl5pPr>
          </a:lstStyle>
          <a:p>
            <a:pPr lvl="0" algn="ctr">
              <a:spcAft>
                <a:spcPct val="0"/>
              </a:spcAft>
            </a:pPr>
            <a:r>
              <a:rPr lang="en-US" dirty="0"/>
              <a:t>.</a:t>
            </a:r>
          </a:p>
          <a:p>
            <a:pPr lvl="0" algn="ctr">
              <a:spcAft>
                <a:spcPct val="0"/>
              </a:spcAft>
            </a:pPr>
            <a:endParaRPr lang="en-US" dirty="0"/>
          </a:p>
          <a:p>
            <a:pPr lvl="0" algn="ctr">
              <a:spcAft>
                <a:spcPct val="0"/>
              </a:spcAft>
            </a:pPr>
            <a:endParaRPr lang="en-US" dirty="0"/>
          </a:p>
        </p:txBody>
      </p:sp>
    </p:spTree>
    <p:extLst>
      <p:ext uri="{BB962C8B-B14F-4D97-AF65-F5344CB8AC3E}">
        <p14:creationId xmlns:p14="http://schemas.microsoft.com/office/powerpoint/2010/main" val="371995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539B"/>
              </a:solidFill>
            </a:endParaRPr>
          </a:p>
        </p:txBody>
      </p:sp>
    </p:spTree>
    <p:extLst>
      <p:ext uri="{BB962C8B-B14F-4D97-AF65-F5344CB8AC3E}">
        <p14:creationId xmlns:p14="http://schemas.microsoft.com/office/powerpoint/2010/main" val="176561155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2_NEW 2 column layout with icons">
    <p:spTree>
      <p:nvGrpSpPr>
        <p:cNvPr id="1" name=""/>
        <p:cNvGrpSpPr/>
        <p:nvPr/>
      </p:nvGrpSpPr>
      <p:grpSpPr>
        <a:xfrm>
          <a:off x="0" y="0"/>
          <a:ext cx="0" cy="0"/>
          <a:chOff x="0" y="0"/>
          <a:chExt cx="0" cy="0"/>
        </a:xfrm>
      </p:grpSpPr>
      <p:sp>
        <p:nvSpPr>
          <p:cNvPr id="2" name="Title 1"/>
          <p:cNvSpPr>
            <a:spLocks noGrp="1"/>
          </p:cNvSpPr>
          <p:nvPr>
            <p:ph type="title"/>
          </p:nvPr>
        </p:nvSpPr>
        <p:spPr>
          <a:xfrm>
            <a:off x="376238" y="0"/>
            <a:ext cx="696099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1443210" y="2058988"/>
            <a:ext cx="3127991" cy="4042529"/>
          </a:xfrm>
        </p:spPr>
        <p:txBody>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3" name="Text Placeholder 4"/>
          <p:cNvSpPr>
            <a:spLocks noGrp="1"/>
          </p:cNvSpPr>
          <p:nvPr>
            <p:ph type="body" sz="quarter" idx="15" hasCustomPrompt="1"/>
          </p:nvPr>
        </p:nvSpPr>
        <p:spPr>
          <a:xfrm>
            <a:off x="5649913" y="2058988"/>
            <a:ext cx="3173798" cy="4042529"/>
          </a:xfrm>
        </p:spPr>
        <p:txBody>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Picture Placeholder 3"/>
          <p:cNvSpPr>
            <a:spLocks noGrp="1"/>
          </p:cNvSpPr>
          <p:nvPr>
            <p:ph type="pic" sz="quarter" idx="13"/>
          </p:nvPr>
        </p:nvSpPr>
        <p:spPr>
          <a:xfrm>
            <a:off x="376238" y="2058988"/>
            <a:ext cx="904549" cy="904549"/>
          </a:xfrm>
        </p:spPr>
        <p:txBody>
          <a:bodyPr/>
          <a:lstStyle/>
          <a:p>
            <a:endParaRPr lang="en-GB"/>
          </a:p>
        </p:txBody>
      </p:sp>
      <p:sp>
        <p:nvSpPr>
          <p:cNvPr id="26" name="Picture Placeholder 3"/>
          <p:cNvSpPr>
            <a:spLocks noGrp="1"/>
          </p:cNvSpPr>
          <p:nvPr>
            <p:ph type="pic" sz="quarter" idx="16"/>
          </p:nvPr>
        </p:nvSpPr>
        <p:spPr>
          <a:xfrm>
            <a:off x="4571203" y="2058988"/>
            <a:ext cx="904549" cy="904549"/>
          </a:xfrm>
        </p:spPr>
        <p:txBody>
          <a:bodyPr/>
          <a:lstStyle/>
          <a:p>
            <a:endParaRPr lang="en-GB"/>
          </a:p>
        </p:txBody>
      </p:sp>
    </p:spTree>
    <p:extLst>
      <p:ext uri="{BB962C8B-B14F-4D97-AF65-F5344CB8AC3E}">
        <p14:creationId xmlns:p14="http://schemas.microsoft.com/office/powerpoint/2010/main" val="299320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Content slide 3">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398"/>
          <a:stretch/>
        </p:blipFill>
        <p:spPr>
          <a:xfrm>
            <a:off x="-1" y="1092530"/>
            <a:ext cx="9144002" cy="5382883"/>
          </a:xfrm>
          <a:prstGeom prst="rect">
            <a:avLst/>
          </a:prstGeom>
        </p:spPr>
      </p:pic>
      <p:sp>
        <p:nvSpPr>
          <p:cNvPr id="14" name="Rectangle 13"/>
          <p:cNvSpPr/>
          <p:nvPr userDrawn="1"/>
        </p:nvSpPr>
        <p:spPr>
          <a:xfrm>
            <a:off x="0" y="1860550"/>
            <a:ext cx="6877050" cy="264795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5" name="Text Placeholder 3"/>
          <p:cNvSpPr>
            <a:spLocks noGrp="1"/>
          </p:cNvSpPr>
          <p:nvPr>
            <p:ph type="body" sz="quarter" idx="10"/>
          </p:nvPr>
        </p:nvSpPr>
        <p:spPr>
          <a:xfrm>
            <a:off x="376238" y="2058988"/>
            <a:ext cx="6234113" cy="2292675"/>
          </a:xfrm>
        </p:spPr>
        <p:txBody>
          <a:bodyPr/>
          <a:lstStyle>
            <a:lvl1pPr>
              <a:spcAft>
                <a:spcPts val="600"/>
              </a:spcAft>
              <a:defRPr sz="4000" b="1">
                <a:solidFill>
                  <a:schemeClr val="bg1"/>
                </a:solidFill>
              </a:defRPr>
            </a:lvl1pPr>
            <a:lvl2pPr marL="0" indent="0">
              <a:spcAft>
                <a:spcPts val="600"/>
              </a:spcAft>
              <a:buFontTx/>
              <a:buNone/>
              <a:defRPr sz="2000">
                <a:solidFill>
                  <a:schemeClr val="bg1"/>
                </a:solidFill>
              </a:defRPr>
            </a:lvl2pPr>
            <a:lvl3pPr>
              <a:spcAft>
                <a:spcPts val="600"/>
              </a:spcAft>
              <a:defRPr sz="2000">
                <a:solidFill>
                  <a:schemeClr val="bg1"/>
                </a:solidFill>
              </a:defRPr>
            </a:lvl3pPr>
            <a:lvl4pPr>
              <a:spcAft>
                <a:spcPts val="600"/>
              </a:spcAft>
              <a:defRPr sz="2000">
                <a:solidFill>
                  <a:schemeClr val="bg1"/>
                </a:solidFill>
              </a:defRPr>
            </a:lvl4pPr>
          </a:lstStyle>
          <a:p>
            <a:pPr lvl="0"/>
            <a:r>
              <a:rPr lang="en-US" dirty="0"/>
              <a:t>Click to edit Master text styles</a:t>
            </a:r>
          </a:p>
        </p:txBody>
      </p:sp>
    </p:spTree>
    <p:extLst>
      <p:ext uri="{BB962C8B-B14F-4D97-AF65-F5344CB8AC3E}">
        <p14:creationId xmlns:p14="http://schemas.microsoft.com/office/powerpoint/2010/main" val="361481921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userDrawn="1">
  <p:cSld name="4_NEW 2 column layout with icons">
    <p:spTree>
      <p:nvGrpSpPr>
        <p:cNvPr id="1" name=""/>
        <p:cNvGrpSpPr/>
        <p:nvPr/>
      </p:nvGrpSpPr>
      <p:grpSpPr>
        <a:xfrm>
          <a:off x="0" y="0"/>
          <a:ext cx="0" cy="0"/>
          <a:chOff x="0" y="0"/>
          <a:chExt cx="0" cy="0"/>
        </a:xfrm>
      </p:grpSpPr>
      <p:sp>
        <p:nvSpPr>
          <p:cNvPr id="2" name="Title 1"/>
          <p:cNvSpPr>
            <a:spLocks noGrp="1"/>
          </p:cNvSpPr>
          <p:nvPr>
            <p:ph type="title"/>
          </p:nvPr>
        </p:nvSpPr>
        <p:spPr>
          <a:xfrm>
            <a:off x="376238" y="0"/>
            <a:ext cx="696099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8800EEA9-DB78-4218-AEA2-98CF4203A652}"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1443210" y="2058988"/>
            <a:ext cx="2968453" cy="3779837"/>
          </a:xfrm>
        </p:spPr>
        <p:txBody>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3" name="Text Placeholder 4"/>
          <p:cNvSpPr>
            <a:spLocks noGrp="1"/>
          </p:cNvSpPr>
          <p:nvPr>
            <p:ph type="body" sz="quarter" idx="15" hasCustomPrompt="1"/>
          </p:nvPr>
        </p:nvSpPr>
        <p:spPr>
          <a:xfrm>
            <a:off x="5649913" y="2058988"/>
            <a:ext cx="3173798" cy="3779837"/>
          </a:xfrm>
        </p:spPr>
        <p:txBody>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Picture Placeholder 3"/>
          <p:cNvSpPr>
            <a:spLocks noGrp="1"/>
          </p:cNvSpPr>
          <p:nvPr>
            <p:ph type="pic" sz="quarter" idx="13"/>
          </p:nvPr>
        </p:nvSpPr>
        <p:spPr>
          <a:xfrm>
            <a:off x="376238" y="2058988"/>
            <a:ext cx="904549" cy="904549"/>
          </a:xfrm>
        </p:spPr>
        <p:txBody>
          <a:bodyPr/>
          <a:lstStyle/>
          <a:p>
            <a:endParaRPr lang="en-GB"/>
          </a:p>
        </p:txBody>
      </p:sp>
      <p:sp>
        <p:nvSpPr>
          <p:cNvPr id="26" name="Picture Placeholder 3"/>
          <p:cNvSpPr>
            <a:spLocks noGrp="1"/>
          </p:cNvSpPr>
          <p:nvPr>
            <p:ph type="pic" sz="quarter" idx="16"/>
          </p:nvPr>
        </p:nvSpPr>
        <p:spPr>
          <a:xfrm>
            <a:off x="4571203" y="2058988"/>
            <a:ext cx="904549" cy="904549"/>
          </a:xfrm>
        </p:spPr>
        <p:txBody>
          <a:bodyPr/>
          <a:lstStyle/>
          <a:p>
            <a:endParaRPr lang="en-GB"/>
          </a:p>
        </p:txBody>
      </p:sp>
      <p:sp>
        <p:nvSpPr>
          <p:cNvPr id="12" name="Text Placeholder 4"/>
          <p:cNvSpPr>
            <a:spLocks noGrp="1"/>
          </p:cNvSpPr>
          <p:nvPr>
            <p:ph type="body" sz="quarter" idx="21"/>
          </p:nvPr>
        </p:nvSpPr>
        <p:spPr>
          <a:xfrm>
            <a:off x="4587875" y="5838825"/>
            <a:ext cx="4260850"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
        <p:nvSpPr>
          <p:cNvPr id="13" name="Text Placeholder 4"/>
          <p:cNvSpPr>
            <a:spLocks noGrp="1"/>
          </p:cNvSpPr>
          <p:nvPr>
            <p:ph type="body" sz="quarter" idx="24"/>
          </p:nvPr>
        </p:nvSpPr>
        <p:spPr>
          <a:xfrm>
            <a:off x="376238" y="5838825"/>
            <a:ext cx="4094163"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07052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userDrawn="1">
  <p:cSld name="1_NEW 1 Single column layout with icon">
    <p:spTree>
      <p:nvGrpSpPr>
        <p:cNvPr id="1" name=""/>
        <p:cNvGrpSpPr/>
        <p:nvPr/>
      </p:nvGrpSpPr>
      <p:grpSpPr>
        <a:xfrm>
          <a:off x="0" y="0"/>
          <a:ext cx="0" cy="0"/>
          <a:chOff x="0" y="0"/>
          <a:chExt cx="0" cy="0"/>
        </a:xfrm>
      </p:grpSpPr>
      <p:sp>
        <p:nvSpPr>
          <p:cNvPr id="2" name="Title 1"/>
          <p:cNvSpPr>
            <a:spLocks noGrp="1"/>
          </p:cNvSpPr>
          <p:nvPr>
            <p:ph type="title"/>
          </p:nvPr>
        </p:nvSpPr>
        <p:spPr>
          <a:xfrm>
            <a:off x="376239" y="0"/>
            <a:ext cx="697388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86D9F1D-581E-414B-91F4-46E69330FAF5}"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1443210" y="2058988"/>
            <a:ext cx="7405515" cy="4042529"/>
          </a:xfrm>
        </p:spPr>
        <p:txBody>
          <a:bodyPr/>
          <a:lstStyle>
            <a:lvl1pPr>
              <a:defRPr>
                <a:solidFill>
                  <a:schemeClr val="accent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Picture Placeholder 3"/>
          <p:cNvSpPr>
            <a:spLocks noGrp="1"/>
          </p:cNvSpPr>
          <p:nvPr>
            <p:ph type="pic" sz="quarter" idx="13"/>
          </p:nvPr>
        </p:nvSpPr>
        <p:spPr>
          <a:xfrm>
            <a:off x="376238" y="2058988"/>
            <a:ext cx="904549" cy="904549"/>
          </a:xfrm>
        </p:spPr>
        <p:txBody>
          <a:bodyPr/>
          <a:lstStyle/>
          <a:p>
            <a:endParaRPr lang="en-GB"/>
          </a:p>
        </p:txBody>
      </p:sp>
      <p:sp>
        <p:nvSpPr>
          <p:cNvPr id="10" name="Text Placeholder 4"/>
          <p:cNvSpPr>
            <a:spLocks noGrp="1"/>
          </p:cNvSpPr>
          <p:nvPr>
            <p:ph type="body" sz="quarter" idx="24"/>
          </p:nvPr>
        </p:nvSpPr>
        <p:spPr>
          <a:xfrm>
            <a:off x="376239" y="5838825"/>
            <a:ext cx="8472485" cy="262692"/>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68599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3_NEW 1 Single column layout with icon">
    <p:spTree>
      <p:nvGrpSpPr>
        <p:cNvPr id="1" name=""/>
        <p:cNvGrpSpPr/>
        <p:nvPr/>
      </p:nvGrpSpPr>
      <p:grpSpPr>
        <a:xfrm>
          <a:off x="0" y="0"/>
          <a:ext cx="0" cy="0"/>
          <a:chOff x="0" y="0"/>
          <a:chExt cx="0" cy="0"/>
        </a:xfrm>
      </p:grpSpPr>
      <p:sp>
        <p:nvSpPr>
          <p:cNvPr id="8" name="Round Single Corner Rectangle 7"/>
          <p:cNvSpPr/>
          <p:nvPr userDrawn="1"/>
        </p:nvSpPr>
        <p:spPr>
          <a:xfrm>
            <a:off x="-3" y="1849436"/>
            <a:ext cx="9142413" cy="4332287"/>
          </a:xfrm>
          <a:prstGeom prst="round1Rect">
            <a:avLst>
              <a:gd name="adj" fmla="val 0"/>
            </a:avLst>
          </a:prstGeom>
          <a:solidFill>
            <a:srgbClr val="BFBFB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p:nvPr>
        </p:nvSpPr>
        <p:spPr>
          <a:xfrm>
            <a:off x="376239" y="0"/>
            <a:ext cx="697388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86D9F1D-581E-414B-91F4-46E69330FAF5}"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1443210" y="2058988"/>
            <a:ext cx="7405515" cy="4042529"/>
          </a:xfrm>
        </p:spPr>
        <p:txBody>
          <a:bodyPr/>
          <a:lstStyle>
            <a:lvl1pPr>
              <a:defRPr>
                <a:solidFill>
                  <a:schemeClr val="accent1"/>
                </a:solidFill>
              </a:defRPr>
            </a:lvl1pPr>
            <a:lvl2pPr>
              <a:buClr>
                <a:schemeClr val="tx1"/>
              </a:buClr>
              <a:defRPr/>
            </a:lvl2pPr>
          </a:lstStyle>
          <a:p>
            <a:pPr lvl="0"/>
            <a:r>
              <a:rPr lang="en-US" dirty="0"/>
              <a:t>Click to edit master text styles</a:t>
            </a:r>
          </a:p>
          <a:p>
            <a:pPr lvl="1"/>
            <a:r>
              <a:rPr lang="en-US" dirty="0"/>
              <a:t>Second level</a:t>
            </a:r>
          </a:p>
          <a:p>
            <a:pPr lvl="3"/>
            <a:r>
              <a:rPr lang="en-US" dirty="0"/>
              <a:t>Fourth level</a:t>
            </a:r>
          </a:p>
          <a:p>
            <a:pPr lvl="3"/>
            <a:r>
              <a:rPr lang="en-US" dirty="0"/>
              <a:t>Fourth level</a:t>
            </a: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Picture Placeholder 3"/>
          <p:cNvSpPr>
            <a:spLocks noGrp="1"/>
          </p:cNvSpPr>
          <p:nvPr>
            <p:ph type="pic" sz="quarter" idx="13"/>
          </p:nvPr>
        </p:nvSpPr>
        <p:spPr>
          <a:xfrm>
            <a:off x="376238" y="2058988"/>
            <a:ext cx="904549" cy="904549"/>
          </a:xfrm>
        </p:spPr>
        <p:txBody>
          <a:bodyPr/>
          <a:lstStyle/>
          <a:p>
            <a:endParaRPr lang="en-GB"/>
          </a:p>
        </p:txBody>
      </p:sp>
      <p:sp>
        <p:nvSpPr>
          <p:cNvPr id="10" name="Text Placeholder 4"/>
          <p:cNvSpPr>
            <a:spLocks noGrp="1"/>
          </p:cNvSpPr>
          <p:nvPr>
            <p:ph type="body" sz="quarter" idx="24"/>
          </p:nvPr>
        </p:nvSpPr>
        <p:spPr>
          <a:xfrm>
            <a:off x="376239" y="5838825"/>
            <a:ext cx="8472485" cy="262692"/>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06621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160587"/>
            <a:ext cx="7717349" cy="4310063"/>
          </a:xfrm>
          <a:prstGeom prst="round2SameRect">
            <a:avLst>
              <a:gd name="adj1" fmla="val 6208"/>
              <a:gd name="adj2" fmla="val 0"/>
            </a:avLst>
          </a:prstGeom>
        </p:spPr>
        <p:txBody>
          <a:bodyPr/>
          <a:lstStyle/>
          <a:p>
            <a:pPr lvl="0"/>
            <a:r>
              <a:rPr lang="en-US" noProof="0" dirty="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solidFill>
                  <a:srgbClr val="00539B"/>
                </a:solidFill>
              </a:rPr>
              <a:pPr/>
              <a:t>10 May, 2017</a:t>
            </a:fld>
            <a:endParaRPr lang="en-GB" dirty="0">
              <a:solidFill>
                <a:srgbClr val="00539B"/>
              </a:solidFill>
            </a:endParaRPr>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43543167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19127" y="292100"/>
            <a:ext cx="6391275" cy="635001"/>
          </a:xfrm>
        </p:spPr>
        <p:txBody>
          <a:bodyPr/>
          <a:lstStyle/>
          <a:p>
            <a:r>
              <a:rPr lang="en-US"/>
              <a:t>Click to edit Master title style</a:t>
            </a:r>
            <a:endParaRPr lang="en-GB"/>
          </a:p>
        </p:txBody>
      </p:sp>
      <p:sp>
        <p:nvSpPr>
          <p:cNvPr id="3" name="Content Placeholder 2"/>
          <p:cNvSpPr>
            <a:spLocks noGrp="1"/>
          </p:cNvSpPr>
          <p:nvPr>
            <p:ph sz="half" idx="1"/>
          </p:nvPr>
        </p:nvSpPr>
        <p:spPr>
          <a:xfrm>
            <a:off x="966788" y="1546226"/>
            <a:ext cx="3656012" cy="4938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775200" y="1546225"/>
            <a:ext cx="3657600" cy="23923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775200" y="4090989"/>
            <a:ext cx="3657600" cy="2393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dt" sz="half" idx="10"/>
          </p:nvPr>
        </p:nvSpPr>
        <p:spPr>
          <a:xfrm>
            <a:off x="719136" y="6479999"/>
            <a:ext cx="1871664" cy="378001"/>
          </a:xfrm>
          <a:prstGeom prst="rect">
            <a:avLst/>
          </a:prstGeom>
        </p:spPr>
        <p:txBody>
          <a:bodyPr/>
          <a:lstStyle>
            <a:lvl1pPr>
              <a:defRPr/>
            </a:lvl1pPr>
          </a:lstStyle>
          <a:p>
            <a:pPr>
              <a:defRPr/>
            </a:pPr>
            <a:fld id="{B76A9FA5-1F3F-4F75-A77C-AE72E1C6C399}" type="datetime3">
              <a:rPr lang="en-GB" smtClean="0">
                <a:solidFill>
                  <a:srgbClr val="00539B"/>
                </a:solidFill>
              </a:rPr>
              <a:pPr>
                <a:defRPr/>
              </a:pPr>
              <a:t>10 May, 2017</a:t>
            </a:fld>
            <a:endParaRPr lang="en-GB">
              <a:solidFill>
                <a:srgbClr val="00539B"/>
              </a:solidFill>
            </a:endParaRPr>
          </a:p>
        </p:txBody>
      </p:sp>
    </p:spTree>
    <p:extLst>
      <p:ext uri="{BB962C8B-B14F-4D97-AF65-F5344CB8AC3E}">
        <p14:creationId xmlns:p14="http://schemas.microsoft.com/office/powerpoint/2010/main" val="32075059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Single column layout">
    <p:spTree>
      <p:nvGrpSpPr>
        <p:cNvPr id="1" name=""/>
        <p:cNvGrpSpPr/>
        <p:nvPr/>
      </p:nvGrpSpPr>
      <p:grpSpPr>
        <a:xfrm>
          <a:off x="0" y="0"/>
          <a:ext cx="0" cy="0"/>
          <a:chOff x="0" y="0"/>
          <a:chExt cx="0" cy="0"/>
        </a:xfrm>
      </p:grpSpPr>
      <p:cxnSp>
        <p:nvCxnSpPr>
          <p:cNvPr id="5" name="Straight Connector 4"/>
          <p:cNvCxnSpPr/>
          <p:nvPr userDrawn="1"/>
        </p:nvCxnSpPr>
        <p:spPr>
          <a:xfrm>
            <a:off x="-3171"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GB" dirty="0"/>
              <a:t>Click to edit Master title style</a:t>
            </a:r>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7551" y="2879729"/>
            <a:ext cx="7202486" cy="3060273"/>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58" name="Text Placeholder 6" descr="First level - paragraph text&#10;Second level - bullet 1&#10;Third level - bullet 2&#10;&#10;No more than 100 words per slide" title="Main text copy"/>
          <p:cNvSpPr>
            <a:spLocks noGrp="1"/>
          </p:cNvSpPr>
          <p:nvPr>
            <p:ph type="body" sz="quarter" idx="14"/>
          </p:nvPr>
        </p:nvSpPr>
        <p:spPr>
          <a:xfrm>
            <a:off x="720726" y="2160595"/>
            <a:ext cx="7199310" cy="360363"/>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vl4pPr>
          </a:lstStyle>
          <a:p>
            <a:pPr lvl="0"/>
            <a:r>
              <a:rPr lang="en-US" noProof="0" dirty="0"/>
              <a:t>Click to edit Master text styles</a:t>
            </a:r>
          </a:p>
        </p:txBody>
      </p:sp>
      <p:sp>
        <p:nvSpPr>
          <p:cNvPr id="6" name="Date Placeholder 3"/>
          <p:cNvSpPr>
            <a:spLocks noGrp="1"/>
          </p:cNvSpPr>
          <p:nvPr>
            <p:ph type="dt" sz="half" idx="15"/>
          </p:nvPr>
        </p:nvSpPr>
        <p:spPr/>
        <p:txBody>
          <a:bodyPr/>
          <a:lstStyle>
            <a:lvl1pPr>
              <a:defRPr sz="800">
                <a:solidFill>
                  <a:schemeClr val="accent1"/>
                </a:solidFill>
              </a:defRPr>
            </a:lvl1pPr>
          </a:lstStyle>
          <a:p>
            <a:pPr>
              <a:defRPr/>
            </a:pPr>
            <a:fld id="{2570FD2D-14F6-4B83-A112-DE7FC13BE0FB}" type="datetime3">
              <a:rPr lang="en-GB">
                <a:solidFill>
                  <a:srgbClr val="00539B"/>
                </a:solidFill>
              </a:rPr>
              <a:pPr>
                <a:defRPr/>
              </a:pPr>
              <a:t>10 May, 2017</a:t>
            </a:fld>
            <a:endParaRPr lang="en-GB" dirty="0">
              <a:solidFill>
                <a:srgbClr val="00539B"/>
              </a:solidFill>
            </a:endParaRPr>
          </a:p>
        </p:txBody>
      </p:sp>
      <p:sp>
        <p:nvSpPr>
          <p:cNvPr id="7" name="Footer Placeholder 4"/>
          <p:cNvSpPr>
            <a:spLocks noGrp="1"/>
          </p:cNvSpPr>
          <p:nvPr>
            <p:ph type="ftr" sz="quarter" idx="16"/>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8" name="Slide Number Placeholder 5"/>
          <p:cNvSpPr>
            <a:spLocks noGrp="1"/>
          </p:cNvSpPr>
          <p:nvPr>
            <p:ph type="sldNum" sz="quarter" idx="17"/>
          </p:nvPr>
        </p:nvSpPr>
        <p:spPr/>
        <p:txBody>
          <a:bodyPr/>
          <a:lstStyle>
            <a:lvl1pPr algn="r">
              <a:defRPr sz="800">
                <a:solidFill>
                  <a:schemeClr val="accent1"/>
                </a:solidFill>
              </a:defRPr>
            </a:lvl1pPr>
          </a:lstStyle>
          <a:p>
            <a:pPr>
              <a:defRPr/>
            </a:pPr>
            <a:fld id="{63256976-FA54-41DE-971D-BDD7092A3535}"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114283193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dirty="0"/>
              <a:t>Click to edit Master title style</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10 May, 2017</a:t>
            </a:fld>
            <a:endParaRPr lang="en-GB" dirty="0">
              <a:solidFill>
                <a:srgbClr val="00539B"/>
              </a:solidFill>
            </a:endParaRPr>
          </a:p>
        </p:txBody>
      </p:sp>
      <p:sp>
        <p:nvSpPr>
          <p:cNvPr id="57"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endParaRPr dirty="0">
              <a:solidFill>
                <a:srgbClr val="00539B"/>
              </a:solidFill>
            </a:endParaRP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3238255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Manufacturing Sector">
    <p:spTree>
      <p:nvGrpSpPr>
        <p:cNvPr id="1" name=""/>
        <p:cNvGrpSpPr/>
        <p:nvPr/>
      </p:nvGrpSpPr>
      <p:grpSpPr>
        <a:xfrm>
          <a:off x="0" y="0"/>
          <a:ext cx="0" cy="0"/>
          <a:chOff x="0" y="0"/>
          <a:chExt cx="0" cy="0"/>
        </a:xfrm>
      </p:grpSpPr>
      <p:sp>
        <p:nvSpPr>
          <p:cNvPr id="5" name="Picture Placeholder 4"/>
          <p:cNvSpPr>
            <a:spLocks noGrp="1"/>
          </p:cNvSpPr>
          <p:nvPr>
            <p:ph type="pic" sz="quarter" idx="25"/>
          </p:nvPr>
        </p:nvSpPr>
        <p:spPr>
          <a:xfrm>
            <a:off x="-3175" y="1085850"/>
            <a:ext cx="9144000" cy="5391150"/>
          </a:xfrm>
        </p:spPr>
        <p:txBody>
          <a:bodyPr/>
          <a:lstStyle/>
          <a:p>
            <a:endParaRPr lang="en-GB"/>
          </a:p>
        </p:txBody>
      </p:sp>
      <p:cxnSp>
        <p:nvCxnSpPr>
          <p:cNvPr id="58" name="Straight Connector 57"/>
          <p:cNvCxnSpPr/>
          <p:nvPr userDrawn="1"/>
        </p:nvCxnSpPr>
        <p:spPr bwMode="auto">
          <a:xfrm>
            <a:off x="-3175"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quarter" idx="28" hasCustomPrompt="1"/>
          </p:nvPr>
        </p:nvSpPr>
        <p:spPr>
          <a:xfrm>
            <a:off x="431800" y="2066925"/>
            <a:ext cx="8397875" cy="4095750"/>
          </a:xfrm>
          <a:solidFill>
            <a:srgbClr val="FFFFFF">
              <a:alpha val="85098"/>
            </a:srgbClr>
          </a:solidFill>
          <a:ln>
            <a:solidFill>
              <a:schemeClr val="tx2">
                <a:lumMod val="50000"/>
              </a:schemeClr>
            </a:solidFill>
          </a:ln>
        </p:spPr>
        <p:txBody>
          <a:bodyPr/>
          <a:lstStyle>
            <a:lvl5pPr>
              <a:defRPr>
                <a:solidFill>
                  <a:schemeClr val="bg1">
                    <a:lumMod val="95000"/>
                  </a:schemeClr>
                </a:solidFill>
              </a:defRPr>
            </a:lvl5pPr>
          </a:lstStyle>
          <a:p>
            <a:pPr lvl="4"/>
            <a:r>
              <a:rPr lang="en-GB" dirty="0"/>
              <a:t>.</a:t>
            </a:r>
          </a:p>
        </p:txBody>
      </p:sp>
      <p:sp>
        <p:nvSpPr>
          <p:cNvPr id="2" name="Title 1"/>
          <p:cNvSpPr>
            <a:spLocks noGrp="1"/>
          </p:cNvSpPr>
          <p:nvPr>
            <p:ph type="title"/>
          </p:nvPr>
        </p:nvSpPr>
        <p:spPr>
          <a:xfrm>
            <a:off x="430213" y="0"/>
            <a:ext cx="6626225" cy="1000125"/>
          </a:xfrm>
        </p:spPr>
        <p:txBody>
          <a:bodyPr>
            <a:normAutofit/>
          </a:bodyPr>
          <a:lstStyle>
            <a:lvl1pPr>
              <a:defRPr sz="2600" b="1">
                <a:latin typeface="Franklin Gothic Book" panose="020B0503020102020204" pitchFamily="34" charset="0"/>
              </a:defRPr>
            </a:lvl1pPr>
          </a:lstStyle>
          <a:p>
            <a:r>
              <a:rPr lang="en-GB" dirty="0"/>
              <a:t>Click to edit Master title style</a:t>
            </a:r>
            <a:endParaRPr lang="en-US" dirty="0"/>
          </a:p>
        </p:txBody>
      </p:sp>
      <p:sp>
        <p:nvSpPr>
          <p:cNvPr id="59" name="Date Placeholder 2"/>
          <p:cNvSpPr>
            <a:spLocks noGrp="1"/>
          </p:cNvSpPr>
          <p:nvPr>
            <p:ph type="dt" sz="half" idx="19"/>
          </p:nvPr>
        </p:nvSpPr>
        <p:spPr/>
        <p:txBody>
          <a:bodyPr/>
          <a:lstStyle>
            <a:lvl1pPr>
              <a:defRPr/>
            </a:lvl1pPr>
          </a:lstStyle>
          <a:p>
            <a:pPr>
              <a:defRPr/>
            </a:pPr>
            <a:fld id="{BD8F3993-6216-4D17-BE74-AA1F1B422795}" type="datetime3">
              <a:rPr lang="en-GB" smtClean="0">
                <a:solidFill>
                  <a:srgbClr val="00539B"/>
                </a:solidFill>
              </a:rPr>
              <a:pPr>
                <a:defRPr/>
              </a:pPr>
              <a:t>10 May, 2017</a:t>
            </a:fld>
            <a:endParaRPr lang="en-GB" dirty="0">
              <a:solidFill>
                <a:srgbClr val="00539B"/>
              </a:solidFill>
            </a:endParaRPr>
          </a:p>
        </p:txBody>
      </p:sp>
      <p:sp>
        <p:nvSpPr>
          <p:cNvPr id="60" name="Footer Placeholder 3"/>
          <p:cNvSpPr>
            <a:spLocks noGrp="1"/>
          </p:cNvSpPr>
          <p:nvPr>
            <p:ph type="ftr" sz="quarter" idx="20"/>
          </p:nvPr>
        </p:nvSpPr>
        <p:spPr/>
        <p:txBody>
          <a:bodyPr/>
          <a:lstStyle>
            <a:lvl1pPr>
              <a:defRPr/>
            </a:lvl1pPr>
          </a:lstStyle>
          <a:p>
            <a:pPr>
              <a:defRPr/>
            </a:pPr>
            <a:endParaRPr dirty="0"/>
          </a:p>
        </p:txBody>
      </p:sp>
      <p:sp>
        <p:nvSpPr>
          <p:cNvPr id="62" name="Slide Number Placeholder 4"/>
          <p:cNvSpPr>
            <a:spLocks noGrp="1"/>
          </p:cNvSpPr>
          <p:nvPr>
            <p:ph type="sldNum" sz="quarter" idx="21"/>
          </p:nvPr>
        </p:nvSpPr>
        <p:spPr>
          <a:xfrm>
            <a:off x="8278813" y="6480175"/>
            <a:ext cx="360362" cy="377825"/>
          </a:xfrm>
        </p:spPr>
        <p:txBody>
          <a:bodyPr/>
          <a:lstStyle>
            <a:lvl1pPr>
              <a:defRPr/>
            </a:lvl1pPr>
          </a:lstStyle>
          <a:p>
            <a:pPr>
              <a:defRPr/>
            </a:pPr>
            <a:fld id="{610D1BB7-02E1-4FDC-BFA2-03D69CCB4700}" type="slidenum">
              <a:rPr lang="en-GB">
                <a:solidFill>
                  <a:srgbClr val="00539B"/>
                </a:solidFill>
              </a:rPr>
              <a:pPr>
                <a:defRPr/>
              </a:pPr>
              <a:t>‹#›</a:t>
            </a:fld>
            <a:endParaRPr lang="en-GB">
              <a:solidFill>
                <a:srgbClr val="00539B"/>
              </a:solidFill>
            </a:endParaRPr>
          </a:p>
        </p:txBody>
      </p:sp>
      <p:sp>
        <p:nvSpPr>
          <p:cNvPr id="7" name="Text Placeholder 6"/>
          <p:cNvSpPr>
            <a:spLocks noGrp="1"/>
          </p:cNvSpPr>
          <p:nvPr>
            <p:ph type="body" sz="quarter" idx="27"/>
          </p:nvPr>
        </p:nvSpPr>
        <p:spPr>
          <a:xfrm rot="5400000">
            <a:off x="-967173" y="2199198"/>
            <a:ext cx="2217045" cy="330074"/>
          </a:xfrm>
          <a:solidFill>
            <a:srgbClr val="00539B">
              <a:alpha val="80000"/>
            </a:srgbClr>
          </a:solidFill>
          <a:ln>
            <a:noFill/>
          </a:ln>
        </p:spPr>
        <p:txBody>
          <a:bodyPr wrap="square" tIns="72000" bIns="72000" rtlCol="0" anchor="ctr" anchorCtr="0">
            <a:spAutoFit/>
          </a:bodyPr>
          <a:lstStyle>
            <a:lvl1pPr>
              <a:defRPr lang="en-US" sz="1200" dirty="0" smtClean="0">
                <a:solidFill>
                  <a:schemeClr val="bg1"/>
                </a:solidFill>
                <a:latin typeface="Franklin Gothic Book" panose="020B0503020102020204" pitchFamily="34" charset="0"/>
                <a:cs typeface="+mn-cs"/>
              </a:defRPr>
            </a:lvl1pPr>
            <a:lvl2pPr>
              <a:defRPr lang="en-US" sz="1000" dirty="0" smtClean="0">
                <a:solidFill>
                  <a:schemeClr val="bg1"/>
                </a:solidFill>
                <a:latin typeface="Arial" pitchFamily="34" charset="0"/>
                <a:ea typeface="ＭＳ Ｐゴシック" pitchFamily="34" charset="-128"/>
                <a:cs typeface="+mn-cs"/>
              </a:defRPr>
            </a:lvl2pPr>
            <a:lvl3pPr>
              <a:defRPr lang="en-US" sz="1000" dirty="0" smtClean="0">
                <a:solidFill>
                  <a:schemeClr val="bg1"/>
                </a:solidFill>
                <a:latin typeface="Arial" pitchFamily="34" charset="0"/>
                <a:ea typeface="ＭＳ Ｐゴシック" pitchFamily="34" charset="-128"/>
                <a:cs typeface="+mn-cs"/>
              </a:defRPr>
            </a:lvl3pPr>
            <a:lvl4pPr>
              <a:defRPr lang="en-US" sz="1000" dirty="0" smtClean="0">
                <a:solidFill>
                  <a:schemeClr val="bg1"/>
                </a:solidFill>
                <a:latin typeface="Arial" pitchFamily="34" charset="0"/>
                <a:ea typeface="ＭＳ Ｐゴシック" pitchFamily="34" charset="-128"/>
                <a:cs typeface="+mn-cs"/>
              </a:defRPr>
            </a:lvl4pPr>
            <a:lvl5pPr>
              <a:defRPr lang="en-GB" sz="1000" dirty="0">
                <a:solidFill>
                  <a:schemeClr val="bg1"/>
                </a:solidFill>
                <a:ea typeface="ＭＳ Ｐゴシック" pitchFamily="34" charset="-128"/>
                <a:cs typeface="+mn-cs"/>
              </a:defRPr>
            </a:lvl5pPr>
          </a:lstStyle>
          <a:p>
            <a:pPr lvl="0" algn="ctr">
              <a:spcAft>
                <a:spcPct val="0"/>
              </a:spcAft>
            </a:pPr>
            <a:r>
              <a:rPr lang="en-US" dirty="0"/>
              <a:t>Click to edit Master text styles</a:t>
            </a:r>
          </a:p>
        </p:txBody>
      </p:sp>
      <p:sp>
        <p:nvSpPr>
          <p:cNvPr id="6" name="Content Placeholder 5"/>
          <p:cNvSpPr>
            <a:spLocks noGrp="1"/>
          </p:cNvSpPr>
          <p:nvPr>
            <p:ph sz="quarter" idx="26"/>
          </p:nvPr>
        </p:nvSpPr>
        <p:spPr>
          <a:xfrm>
            <a:off x="592138" y="2305051"/>
            <a:ext cx="3808412" cy="3752850"/>
          </a:xfrm>
        </p:spPr>
        <p:txBody>
          <a:bodyPr>
            <a:noAutofit/>
          </a:bodyPr>
          <a:lstStyle>
            <a:lvl1pPr marL="0" indent="0">
              <a:spcBef>
                <a:spcPts val="600"/>
              </a:spcBef>
              <a:spcAft>
                <a:spcPts val="600"/>
              </a:spcAft>
              <a:defRPr sz="1100" b="1">
                <a:solidFill>
                  <a:schemeClr val="accent1"/>
                </a:solidFill>
              </a:defRPr>
            </a:lvl1pPr>
            <a:lvl2pPr marL="0" indent="0">
              <a:spcAft>
                <a:spcPts val="0"/>
              </a:spcAft>
              <a:buNone/>
              <a:defRPr sz="1000">
                <a:solidFill>
                  <a:schemeClr val="tx1"/>
                </a:solidFill>
              </a:defRPr>
            </a:lvl2pPr>
          </a:lstStyle>
          <a:p>
            <a:pPr lvl="0"/>
            <a:r>
              <a:rPr lang="en-US" dirty="0"/>
              <a:t>Click to edit Master text styles</a:t>
            </a:r>
          </a:p>
          <a:p>
            <a:pPr lvl="1"/>
            <a:r>
              <a:rPr lang="en-US" dirty="0"/>
              <a:t>Click to edit text</a:t>
            </a:r>
          </a:p>
        </p:txBody>
      </p:sp>
      <p:sp>
        <p:nvSpPr>
          <p:cNvPr id="12" name="Picture Placeholder 4"/>
          <p:cNvSpPr>
            <a:spLocks noGrp="1"/>
          </p:cNvSpPr>
          <p:nvPr>
            <p:ph type="pic" sz="quarter" idx="29"/>
          </p:nvPr>
        </p:nvSpPr>
        <p:spPr>
          <a:xfrm>
            <a:off x="4600575" y="2305050"/>
            <a:ext cx="4086225" cy="2462893"/>
          </a:xfrm>
        </p:spPr>
        <p:txBody>
          <a:bodyPr/>
          <a:lstStyle/>
          <a:p>
            <a:endParaRPr lang="en-GB"/>
          </a:p>
        </p:txBody>
      </p:sp>
    </p:spTree>
    <p:extLst>
      <p:ext uri="{BB962C8B-B14F-4D97-AF65-F5344CB8AC3E}">
        <p14:creationId xmlns:p14="http://schemas.microsoft.com/office/powerpoint/2010/main" val="111722116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19125" y="447675"/>
            <a:ext cx="6391275" cy="6350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966788" y="1546225"/>
            <a:ext cx="3656012" cy="5092700"/>
          </a:xfrm>
        </p:spPr>
        <p:txBody>
          <a:bodyPr/>
          <a:lstStyle/>
          <a:p>
            <a:pPr lvl="0"/>
            <a:endParaRPr lang="en-GB" noProof="0"/>
          </a:p>
        </p:txBody>
      </p:sp>
      <p:sp>
        <p:nvSpPr>
          <p:cNvPr id="4" name="Text Placeholder 3"/>
          <p:cNvSpPr>
            <a:spLocks noGrp="1"/>
          </p:cNvSpPr>
          <p:nvPr>
            <p:ph type="body" sz="half" idx="2"/>
          </p:nvPr>
        </p:nvSpPr>
        <p:spPr>
          <a:xfrm>
            <a:off x="4775200" y="1546225"/>
            <a:ext cx="3657600" cy="509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a:p>
        </p:txBody>
      </p:sp>
      <p:sp>
        <p:nvSpPr>
          <p:cNvPr id="6" name="Rectangle 6"/>
          <p:cNvSpPr>
            <a:spLocks noGrp="1" noChangeArrowheads="1"/>
          </p:cNvSpPr>
          <p:nvPr>
            <p:ph type="sldNum" sz="quarter" idx="11"/>
          </p:nvPr>
        </p:nvSpPr>
        <p:spPr>
          <a:ln/>
        </p:spPr>
        <p:txBody>
          <a:bodyPr/>
          <a:lstStyle>
            <a:lvl1pPr>
              <a:defRPr/>
            </a:lvl1pPr>
          </a:lstStyle>
          <a:p>
            <a:pPr>
              <a:defRPr/>
            </a:pPr>
            <a:fld id="{EE0464FD-0DF1-4A78-B504-BE02029833BA}" type="slidenum">
              <a:rPr lang="en-GB">
                <a:solidFill>
                  <a:srgbClr val="00539B"/>
                </a:solidFill>
              </a:rPr>
              <a:pPr>
                <a:defRPr/>
              </a:pPr>
              <a:t>‹#›</a:t>
            </a:fld>
            <a:endParaRPr lang="en-GB">
              <a:solidFill>
                <a:srgbClr val="00539B"/>
              </a:solidFill>
            </a:endParaRPr>
          </a:p>
        </p:txBody>
      </p:sp>
    </p:spTree>
    <p:extLst>
      <p:ext uri="{BB962C8B-B14F-4D97-AF65-F5344CB8AC3E}">
        <p14:creationId xmlns:p14="http://schemas.microsoft.com/office/powerpoint/2010/main" val="8185414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5770386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sz="900" b="1" i="0" u="none">
                <a:solidFill>
                  <a:srgbClr val="0000FF"/>
                </a:solidFill>
                <a:latin typeface="Arial"/>
              </a:defRPr>
            </a:lvl1pPr>
          </a:lstStyle>
          <a:p>
            <a:endParaRPr>
              <a:solidFill>
                <a:srgbClr val="000000"/>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720025"/>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8" y="4679950"/>
            <a:ext cx="1797846" cy="720050"/>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878135" y="4319588"/>
            <a:ext cx="1797846" cy="1080750"/>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10371982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userDrawn="1">
  <p:cSld name="NEW Blank layout">
    <p:spTree>
      <p:nvGrpSpPr>
        <p:cNvPr id="1" name=""/>
        <p:cNvGrpSpPr/>
        <p:nvPr/>
      </p:nvGrpSpPr>
      <p:grpSpPr>
        <a:xfrm>
          <a:off x="0" y="0"/>
          <a:ext cx="0" cy="0"/>
          <a:chOff x="0" y="0"/>
          <a:chExt cx="0" cy="0"/>
        </a:xfrm>
      </p:grpSpPr>
      <p:sp>
        <p:nvSpPr>
          <p:cNvPr id="2" name="Title 1"/>
          <p:cNvSpPr>
            <a:spLocks noGrp="1"/>
          </p:cNvSpPr>
          <p:nvPr>
            <p:ph type="title"/>
          </p:nvPr>
        </p:nvSpPr>
        <p:spPr>
          <a:xfrm>
            <a:off x="376239" y="0"/>
            <a:ext cx="697388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A368455A-49D8-4D3E-BE77-F09B473355A9}"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2388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New blank layout2">
    <p:spTree>
      <p:nvGrpSpPr>
        <p:cNvPr id="1" name=""/>
        <p:cNvGrpSpPr/>
        <p:nvPr/>
      </p:nvGrpSpPr>
      <p:grpSpPr>
        <a:xfrm>
          <a:off x="0" y="0"/>
          <a:ext cx="0" cy="0"/>
          <a:chOff x="0" y="0"/>
          <a:chExt cx="0" cy="0"/>
        </a:xfrm>
      </p:grpSpPr>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1A2E4054-2B6F-4579-B9FB-6032CED681C3}"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Rectangle 2"/>
          <p:cNvSpPr/>
          <p:nvPr userDrawn="1"/>
        </p:nvSpPr>
        <p:spPr>
          <a:xfrm>
            <a:off x="0" y="-2"/>
            <a:ext cx="9144000" cy="685800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solidFill>
                <a:srgbClr val="FFFFFF"/>
              </a:solidFill>
            </a:endParaRPr>
          </a:p>
        </p:txBody>
      </p:sp>
    </p:spTree>
    <p:extLst>
      <p:ext uri="{BB962C8B-B14F-4D97-AF65-F5344CB8AC3E}">
        <p14:creationId xmlns:p14="http://schemas.microsoft.com/office/powerpoint/2010/main" val="136308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10 May, 2017</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a:defRPr>
            </a:lvl1pPr>
          </a:lstStyle>
          <a:p>
            <a:endParaRPr>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solidFill>
                  <a:srgbClr val="FFFFFF"/>
                </a:solidFill>
                <a:latin typeface="Franklin Gothic Book"/>
              </a:rPr>
              <a:t>Simple layouts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6486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NEW 2 column layout with icons">
    <p:spTree>
      <p:nvGrpSpPr>
        <p:cNvPr id="1" name=""/>
        <p:cNvGrpSpPr/>
        <p:nvPr/>
      </p:nvGrpSpPr>
      <p:grpSpPr>
        <a:xfrm>
          <a:off x="0" y="0"/>
          <a:ext cx="0" cy="0"/>
          <a:chOff x="0" y="0"/>
          <a:chExt cx="0" cy="0"/>
        </a:xfrm>
      </p:grpSpPr>
      <p:sp>
        <p:nvSpPr>
          <p:cNvPr id="2" name="Title 1"/>
          <p:cNvSpPr>
            <a:spLocks noGrp="1"/>
          </p:cNvSpPr>
          <p:nvPr>
            <p:ph type="title"/>
          </p:nvPr>
        </p:nvSpPr>
        <p:spPr>
          <a:xfrm>
            <a:off x="376238" y="0"/>
            <a:ext cx="696099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24" name="Picture Placeholder 3"/>
          <p:cNvSpPr>
            <a:spLocks noGrp="1"/>
          </p:cNvSpPr>
          <p:nvPr>
            <p:ph type="pic" sz="quarter" idx="13"/>
          </p:nvPr>
        </p:nvSpPr>
        <p:spPr>
          <a:xfrm>
            <a:off x="376238" y="2058988"/>
            <a:ext cx="904549" cy="904549"/>
          </a:xfrm>
        </p:spPr>
        <p:txBody>
          <a:bodyPr/>
          <a:lstStyle/>
          <a:p>
            <a:endParaRPr lang="en-GB" dirty="0"/>
          </a:p>
        </p:txBody>
      </p:sp>
      <p:sp>
        <p:nvSpPr>
          <p:cNvPr id="4" name="Text Placeholder 3"/>
          <p:cNvSpPr>
            <a:spLocks noGrp="1"/>
          </p:cNvSpPr>
          <p:nvPr>
            <p:ph type="body" sz="quarter" idx="21"/>
          </p:nvPr>
        </p:nvSpPr>
        <p:spPr>
          <a:xfrm>
            <a:off x="1421449" y="2049463"/>
            <a:ext cx="3127993" cy="1884362"/>
          </a:xfrm>
        </p:spPr>
        <p:txBody>
          <a:bodyPr>
            <a:noAutofit/>
          </a:bodyPr>
          <a:lstStyle>
            <a:lvl1pPr>
              <a:spcAft>
                <a:spcPts val="300"/>
              </a:spcAft>
              <a:defRPr>
                <a:solidFill>
                  <a:schemeClr val="accent1"/>
                </a:solidFill>
              </a:defRPr>
            </a:lvl1pPr>
            <a:lvl2pPr>
              <a:spcAft>
                <a:spcPts val="0"/>
              </a:spcAft>
              <a:buClr>
                <a:schemeClr val="tx1"/>
              </a:buClr>
              <a:defRPr sz="1000"/>
            </a:lvl2pPr>
            <a:lvl3pPr>
              <a:spcAft>
                <a:spcPts val="0"/>
              </a:spcAft>
              <a:defRPr sz="1000"/>
            </a:lvl3pPr>
            <a:lvl4pPr>
              <a:spcAft>
                <a:spcPts val="0"/>
              </a:spcAft>
              <a:defRPr sz="1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
        <p:nvSpPr>
          <p:cNvPr id="19" name="Picture Placeholder 3"/>
          <p:cNvSpPr>
            <a:spLocks noGrp="1"/>
          </p:cNvSpPr>
          <p:nvPr>
            <p:ph type="pic" sz="quarter" idx="22"/>
          </p:nvPr>
        </p:nvSpPr>
        <p:spPr>
          <a:xfrm>
            <a:off x="4673267" y="2068513"/>
            <a:ext cx="904549" cy="904549"/>
          </a:xfrm>
        </p:spPr>
        <p:txBody>
          <a:bodyPr/>
          <a:lstStyle/>
          <a:p>
            <a:endParaRPr lang="en-GB" dirty="0"/>
          </a:p>
        </p:txBody>
      </p:sp>
      <p:sp>
        <p:nvSpPr>
          <p:cNvPr id="20" name="Text Placeholder 3"/>
          <p:cNvSpPr>
            <a:spLocks noGrp="1"/>
          </p:cNvSpPr>
          <p:nvPr>
            <p:ph type="body" sz="quarter" idx="23"/>
          </p:nvPr>
        </p:nvSpPr>
        <p:spPr>
          <a:xfrm>
            <a:off x="5718478" y="2058987"/>
            <a:ext cx="3127993" cy="1874837"/>
          </a:xfrm>
        </p:spPr>
        <p:txBody>
          <a:bodyPr>
            <a:noAutofit/>
          </a:bodyPr>
          <a:lstStyle>
            <a:lvl1pPr>
              <a:spcAft>
                <a:spcPts val="300"/>
              </a:spcAft>
              <a:defRPr>
                <a:solidFill>
                  <a:schemeClr val="accent1"/>
                </a:solidFill>
              </a:defRPr>
            </a:lvl1pPr>
            <a:lvl2pPr>
              <a:spcAft>
                <a:spcPts val="0"/>
              </a:spcAft>
              <a:buClr>
                <a:schemeClr val="tx1"/>
              </a:buClr>
              <a:defRPr sz="1000"/>
            </a:lvl2pPr>
            <a:lvl3pPr>
              <a:spcAft>
                <a:spcPts val="0"/>
              </a:spcAft>
              <a:defRPr sz="1000"/>
            </a:lvl3pPr>
            <a:lvl4pPr>
              <a:spcAft>
                <a:spcPts val="0"/>
              </a:spcAft>
              <a:defRPr sz="1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
        <p:nvSpPr>
          <p:cNvPr id="21" name="Picture Placeholder 3"/>
          <p:cNvSpPr>
            <a:spLocks noGrp="1"/>
          </p:cNvSpPr>
          <p:nvPr>
            <p:ph type="pic" sz="quarter" idx="24"/>
          </p:nvPr>
        </p:nvSpPr>
        <p:spPr>
          <a:xfrm>
            <a:off x="376238" y="4115126"/>
            <a:ext cx="904549" cy="904549"/>
          </a:xfrm>
        </p:spPr>
        <p:txBody>
          <a:bodyPr/>
          <a:lstStyle/>
          <a:p>
            <a:endParaRPr lang="en-GB" dirty="0"/>
          </a:p>
        </p:txBody>
      </p:sp>
      <p:sp>
        <p:nvSpPr>
          <p:cNvPr id="22" name="Text Placeholder 3"/>
          <p:cNvSpPr>
            <a:spLocks noGrp="1"/>
          </p:cNvSpPr>
          <p:nvPr>
            <p:ph type="body" sz="quarter" idx="25"/>
          </p:nvPr>
        </p:nvSpPr>
        <p:spPr>
          <a:xfrm>
            <a:off x="1421449" y="4105601"/>
            <a:ext cx="3127993" cy="1999924"/>
          </a:xfrm>
        </p:spPr>
        <p:txBody>
          <a:bodyPr>
            <a:noAutofit/>
          </a:bodyPr>
          <a:lstStyle>
            <a:lvl1pPr>
              <a:spcAft>
                <a:spcPts val="300"/>
              </a:spcAft>
              <a:defRPr>
                <a:solidFill>
                  <a:schemeClr val="accent1"/>
                </a:solidFill>
              </a:defRPr>
            </a:lvl1pPr>
            <a:lvl2pPr>
              <a:spcAft>
                <a:spcPts val="0"/>
              </a:spcAft>
              <a:buClr>
                <a:schemeClr val="tx1"/>
              </a:buClr>
              <a:defRPr sz="1000"/>
            </a:lvl2pPr>
            <a:lvl3pPr>
              <a:spcAft>
                <a:spcPts val="0"/>
              </a:spcAft>
              <a:defRPr sz="1000"/>
            </a:lvl3pPr>
            <a:lvl4pPr>
              <a:spcAft>
                <a:spcPts val="0"/>
              </a:spcAft>
              <a:defRPr sz="1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
        <p:nvSpPr>
          <p:cNvPr id="25" name="Picture Placeholder 3"/>
          <p:cNvSpPr>
            <a:spLocks noGrp="1"/>
          </p:cNvSpPr>
          <p:nvPr>
            <p:ph type="pic" sz="quarter" idx="26"/>
          </p:nvPr>
        </p:nvSpPr>
        <p:spPr>
          <a:xfrm>
            <a:off x="4673267" y="4124651"/>
            <a:ext cx="904549" cy="904549"/>
          </a:xfrm>
        </p:spPr>
        <p:txBody>
          <a:bodyPr/>
          <a:lstStyle/>
          <a:p>
            <a:endParaRPr lang="en-GB" dirty="0"/>
          </a:p>
        </p:txBody>
      </p:sp>
      <p:sp>
        <p:nvSpPr>
          <p:cNvPr id="27" name="Text Placeholder 3"/>
          <p:cNvSpPr>
            <a:spLocks noGrp="1"/>
          </p:cNvSpPr>
          <p:nvPr>
            <p:ph type="body" sz="quarter" idx="27"/>
          </p:nvPr>
        </p:nvSpPr>
        <p:spPr>
          <a:xfrm>
            <a:off x="5718478" y="4115125"/>
            <a:ext cx="3127993" cy="1990399"/>
          </a:xfrm>
        </p:spPr>
        <p:txBody>
          <a:bodyPr>
            <a:noAutofit/>
          </a:bodyPr>
          <a:lstStyle>
            <a:lvl1pPr>
              <a:spcAft>
                <a:spcPts val="300"/>
              </a:spcAft>
              <a:defRPr>
                <a:solidFill>
                  <a:schemeClr val="accent1"/>
                </a:solidFill>
              </a:defRPr>
            </a:lvl1pPr>
            <a:lvl2pPr>
              <a:spcAft>
                <a:spcPts val="0"/>
              </a:spcAft>
              <a:buClr>
                <a:schemeClr val="tx1"/>
              </a:buClr>
              <a:defRPr sz="1000"/>
            </a:lvl2pPr>
            <a:lvl3pPr>
              <a:spcAft>
                <a:spcPts val="0"/>
              </a:spcAft>
              <a:defRPr sz="1000"/>
            </a:lvl3pPr>
            <a:lvl4pPr>
              <a:spcAft>
                <a:spcPts val="0"/>
              </a:spcAft>
              <a:defRPr sz="1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Tree>
    <p:extLst>
      <p:ext uri="{BB962C8B-B14F-4D97-AF65-F5344CB8AC3E}">
        <p14:creationId xmlns:p14="http://schemas.microsoft.com/office/powerpoint/2010/main" val="103726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NEW 4 column layout with icons">
    <p:spTree>
      <p:nvGrpSpPr>
        <p:cNvPr id="1" name=""/>
        <p:cNvGrpSpPr/>
        <p:nvPr/>
      </p:nvGrpSpPr>
      <p:grpSpPr>
        <a:xfrm>
          <a:off x="0" y="0"/>
          <a:ext cx="0" cy="0"/>
          <a:chOff x="0" y="0"/>
          <a:chExt cx="0" cy="0"/>
        </a:xfrm>
      </p:grpSpPr>
      <p:sp>
        <p:nvSpPr>
          <p:cNvPr id="2" name="Title 1"/>
          <p:cNvSpPr>
            <a:spLocks noGrp="1"/>
          </p:cNvSpPr>
          <p:nvPr>
            <p:ph type="title"/>
          </p:nvPr>
        </p:nvSpPr>
        <p:spPr>
          <a:xfrm>
            <a:off x="376238" y="0"/>
            <a:ext cx="696099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1443210" y="2058988"/>
            <a:ext cx="3127991" cy="4042529"/>
          </a:xfrm>
        </p:spPr>
        <p:txBody>
          <a:bodyPr>
            <a:normAutofit/>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3" name="Text Placeholder 4"/>
          <p:cNvSpPr>
            <a:spLocks noGrp="1"/>
          </p:cNvSpPr>
          <p:nvPr>
            <p:ph type="body" sz="quarter" idx="15" hasCustomPrompt="1"/>
          </p:nvPr>
        </p:nvSpPr>
        <p:spPr>
          <a:xfrm>
            <a:off x="5649913" y="2058988"/>
            <a:ext cx="3173798" cy="4042529"/>
          </a:xfrm>
        </p:spPr>
        <p:txBody>
          <a:bodyPr>
            <a:normAutofit/>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Picture Placeholder 3"/>
          <p:cNvSpPr>
            <a:spLocks noGrp="1"/>
          </p:cNvSpPr>
          <p:nvPr>
            <p:ph type="pic" sz="quarter" idx="13"/>
          </p:nvPr>
        </p:nvSpPr>
        <p:spPr>
          <a:xfrm>
            <a:off x="376238" y="2058988"/>
            <a:ext cx="904549" cy="904549"/>
          </a:xfrm>
        </p:spPr>
        <p:txBody>
          <a:bodyPr/>
          <a:lstStyle/>
          <a:p>
            <a:endParaRPr lang="en-GB"/>
          </a:p>
        </p:txBody>
      </p:sp>
      <p:sp>
        <p:nvSpPr>
          <p:cNvPr id="26" name="Picture Placeholder 3"/>
          <p:cNvSpPr>
            <a:spLocks noGrp="1"/>
          </p:cNvSpPr>
          <p:nvPr>
            <p:ph type="pic" sz="quarter" idx="16"/>
          </p:nvPr>
        </p:nvSpPr>
        <p:spPr>
          <a:xfrm>
            <a:off x="4571203" y="2058988"/>
            <a:ext cx="904549" cy="904549"/>
          </a:xfrm>
        </p:spPr>
        <p:txBody>
          <a:bodyPr/>
          <a:lstStyle/>
          <a:p>
            <a:endParaRPr lang="en-GB"/>
          </a:p>
        </p:txBody>
      </p:sp>
    </p:spTree>
    <p:extLst>
      <p:ext uri="{BB962C8B-B14F-4D97-AF65-F5344CB8AC3E}">
        <p14:creationId xmlns:p14="http://schemas.microsoft.com/office/powerpoint/2010/main" val="76438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2"/>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4678360" y="2160588"/>
            <a:ext cx="3961208" cy="4319412"/>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56" name="Text Placeholder 3"/>
          <p:cNvSpPr>
            <a:spLocks noGrp="1"/>
          </p:cNvSpPr>
          <p:nvPr>
            <p:ph type="body" sz="half" idx="11"/>
          </p:nvPr>
        </p:nvSpPr>
        <p:spPr>
          <a:xfrm>
            <a:off x="358381" y="2162995"/>
            <a:ext cx="3961208" cy="4319412"/>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5" name="Date Placeholder 3"/>
          <p:cNvSpPr>
            <a:spLocks noGrp="1"/>
          </p:cNvSpPr>
          <p:nvPr>
            <p:ph type="dt" sz="half" idx="12"/>
          </p:nvPr>
        </p:nvSpPr>
        <p:spPr/>
        <p:txBody>
          <a:bodyPr/>
          <a:lstStyle>
            <a:lvl1pPr>
              <a:defRPr/>
            </a:lvl1pPr>
          </a:lstStyle>
          <a:p>
            <a:pPr>
              <a:defRPr/>
            </a:pPr>
            <a:fld id="{058F8A87-213A-430C-BF8F-FDBE3E2B5D55}" type="datetime3">
              <a:rPr lang="en-GB">
                <a:solidFill>
                  <a:srgbClr val="00539B"/>
                </a:solidFill>
              </a:rPr>
              <a:pPr>
                <a:defRPr/>
              </a:pPr>
              <a:t>10 May, 2017</a:t>
            </a:fld>
            <a:endParaRPr lang="en-GB" dirty="0">
              <a:solidFill>
                <a:srgbClr val="00539B"/>
              </a:solidFill>
            </a:endParaRPr>
          </a:p>
        </p:txBody>
      </p:sp>
      <p:sp>
        <p:nvSpPr>
          <p:cNvPr id="6" name="Footer Placeholder 4"/>
          <p:cNvSpPr>
            <a:spLocks noGrp="1"/>
          </p:cNvSpPr>
          <p:nvPr>
            <p:ph type="ftr" sz="quarter" idx="13"/>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7" name="Slide Number Placeholder 5"/>
          <p:cNvSpPr>
            <a:spLocks noGrp="1"/>
          </p:cNvSpPr>
          <p:nvPr>
            <p:ph type="sldNum" sz="quarter" idx="14"/>
          </p:nvPr>
        </p:nvSpPr>
        <p:spPr/>
        <p:txBody>
          <a:bodyPr/>
          <a:lstStyle>
            <a:lvl1pPr>
              <a:defRPr/>
            </a:lvl1pPr>
          </a:lstStyle>
          <a:p>
            <a:pPr>
              <a:defRPr/>
            </a:pPr>
            <a:fld id="{0D249FDB-ED7F-4C4F-A4E1-6D21E9168F1C}"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407894806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NEW 1 Single column layout with icon">
    <p:spTree>
      <p:nvGrpSpPr>
        <p:cNvPr id="1" name=""/>
        <p:cNvGrpSpPr/>
        <p:nvPr/>
      </p:nvGrpSpPr>
      <p:grpSpPr>
        <a:xfrm>
          <a:off x="0" y="0"/>
          <a:ext cx="0" cy="0"/>
          <a:chOff x="0" y="0"/>
          <a:chExt cx="0" cy="0"/>
        </a:xfrm>
      </p:grpSpPr>
      <p:sp>
        <p:nvSpPr>
          <p:cNvPr id="2" name="Title 1"/>
          <p:cNvSpPr>
            <a:spLocks noGrp="1"/>
          </p:cNvSpPr>
          <p:nvPr>
            <p:ph type="title"/>
          </p:nvPr>
        </p:nvSpPr>
        <p:spPr>
          <a:xfrm>
            <a:off x="376239" y="0"/>
            <a:ext cx="697388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1443210" y="2058988"/>
            <a:ext cx="7405515" cy="4042529"/>
          </a:xfrm>
        </p:spPr>
        <p:txBody>
          <a:bodyPr/>
          <a:lstStyle>
            <a:lvl1pPr>
              <a:defRPr>
                <a:solidFill>
                  <a:schemeClr val="accent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Picture Placeholder 3"/>
          <p:cNvSpPr>
            <a:spLocks noGrp="1"/>
          </p:cNvSpPr>
          <p:nvPr>
            <p:ph type="pic" sz="quarter" idx="13"/>
          </p:nvPr>
        </p:nvSpPr>
        <p:spPr>
          <a:xfrm>
            <a:off x="376238" y="2058988"/>
            <a:ext cx="904549" cy="904549"/>
          </a:xfrm>
        </p:spPr>
        <p:txBody>
          <a:bodyPr/>
          <a:lstStyle/>
          <a:p>
            <a:endParaRPr lang="en-GB"/>
          </a:p>
        </p:txBody>
      </p:sp>
    </p:spTree>
    <p:extLst>
      <p:ext uri="{BB962C8B-B14F-4D97-AF65-F5344CB8AC3E}">
        <p14:creationId xmlns:p14="http://schemas.microsoft.com/office/powerpoint/2010/main" val="243893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NEW 1 Single column layout no icon">
    <p:spTree>
      <p:nvGrpSpPr>
        <p:cNvPr id="1" name=""/>
        <p:cNvGrpSpPr/>
        <p:nvPr/>
      </p:nvGrpSpPr>
      <p:grpSpPr>
        <a:xfrm>
          <a:off x="0" y="0"/>
          <a:ext cx="0" cy="0"/>
          <a:chOff x="0" y="0"/>
          <a:chExt cx="0" cy="0"/>
        </a:xfrm>
      </p:grpSpPr>
      <p:sp>
        <p:nvSpPr>
          <p:cNvPr id="2" name="Title 1"/>
          <p:cNvSpPr>
            <a:spLocks noGrp="1"/>
          </p:cNvSpPr>
          <p:nvPr>
            <p:ph type="title"/>
          </p:nvPr>
        </p:nvSpPr>
        <p:spPr>
          <a:xfrm>
            <a:off x="376239" y="0"/>
            <a:ext cx="697388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376238" y="2058988"/>
            <a:ext cx="8472487" cy="4042529"/>
          </a:xfrm>
        </p:spPr>
        <p:txBody>
          <a:bodyPr/>
          <a:lstStyle>
            <a:lvl1pPr>
              <a:defRPr>
                <a:solidFill>
                  <a:schemeClr val="accent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13115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NEW chart + chart - standard">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10 May, 2017</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2" name="Content Placeholder 8"/>
          <p:cNvSpPr>
            <a:spLocks noGrp="1"/>
          </p:cNvSpPr>
          <p:nvPr>
            <p:ph sz="quarter" idx="17" hasCustomPrompt="1"/>
          </p:nvPr>
        </p:nvSpPr>
        <p:spPr>
          <a:xfrm>
            <a:off x="4862681" y="2478795"/>
            <a:ext cx="3819357" cy="3193592"/>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13" name="Text Placeholder 3"/>
          <p:cNvSpPr>
            <a:spLocks noGrp="1"/>
          </p:cNvSpPr>
          <p:nvPr>
            <p:ph type="body" sz="quarter" idx="18" hasCustomPrompt="1"/>
          </p:nvPr>
        </p:nvSpPr>
        <p:spPr>
          <a:xfrm>
            <a:off x="4587875" y="1951787"/>
            <a:ext cx="4260850" cy="538025"/>
          </a:xfrm>
        </p:spPr>
        <p:txBody>
          <a:bodyPr lIns="72000" tIns="72000" rIns="72000" bIns="36000"/>
          <a:lstStyle>
            <a:lvl1pPr>
              <a:spcAft>
                <a:spcPts val="0"/>
              </a:spcAft>
              <a:defRPr sz="1200" b="1">
                <a:solidFill>
                  <a:schemeClr val="accent1"/>
                </a:solidFill>
              </a:defRPr>
            </a:lvl1pPr>
            <a:lvl2pPr>
              <a:spcAft>
                <a:spcPts val="0"/>
              </a:spcAft>
              <a:defRPr sz="1000" b="1">
                <a:solidFill>
                  <a:schemeClr val="accent1"/>
                </a:solidFill>
              </a:defRPr>
            </a:lvl2pPr>
            <a:lvl3pPr>
              <a:defRPr>
                <a:solidFill>
                  <a:schemeClr val="bg1"/>
                </a:solidFill>
              </a:defRPr>
            </a:lvl3pPr>
            <a:lvl4pPr>
              <a:defRPr>
                <a:solidFill>
                  <a:schemeClr val="bg1"/>
                </a:solidFill>
              </a:defRPr>
            </a:lvl4pPr>
          </a:lstStyle>
          <a:p>
            <a:pPr lvl="0"/>
            <a:r>
              <a:rPr lang="en-US" dirty="0"/>
              <a:t>Click to add heading</a:t>
            </a:r>
          </a:p>
          <a:p>
            <a:pPr lvl="1"/>
            <a:r>
              <a:rPr lang="en-US" dirty="0"/>
              <a:t>Second level</a:t>
            </a:r>
            <a:endParaRPr lang="en-GB" dirty="0"/>
          </a:p>
        </p:txBody>
      </p:sp>
      <p:graphicFrame>
        <p:nvGraphicFramePr>
          <p:cNvPr id="15" name="Object 4"/>
          <p:cNvGraphicFramePr>
            <a:graphicFrameLocks noChangeAspect="1"/>
          </p:cNvGraphicFramePr>
          <p:nvPr userDrawn="1">
            <p:extLst>
              <p:ext uri="{D42A27DB-BD31-4B8C-83A1-F6EECF244321}">
                <p14:modId xmlns:p14="http://schemas.microsoft.com/office/powerpoint/2010/main" val="741268028"/>
              </p:ext>
            </p:extLst>
          </p:nvPr>
        </p:nvGraphicFramePr>
        <p:xfrm>
          <a:off x="4862513" y="2478795"/>
          <a:ext cx="3819525" cy="313980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21"/>
          </p:nvPr>
        </p:nvSpPr>
        <p:spPr>
          <a:xfrm>
            <a:off x="4862513" y="5838825"/>
            <a:ext cx="3986212"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
        <p:nvSpPr>
          <p:cNvPr id="19" name="Content Placeholder 8"/>
          <p:cNvSpPr>
            <a:spLocks noGrp="1"/>
          </p:cNvSpPr>
          <p:nvPr>
            <p:ph sz="quarter" idx="22" hasCustomPrompt="1"/>
          </p:nvPr>
        </p:nvSpPr>
        <p:spPr>
          <a:xfrm>
            <a:off x="651044" y="2478795"/>
            <a:ext cx="3819357" cy="3193592"/>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0" name="Text Placeholder 3"/>
          <p:cNvSpPr>
            <a:spLocks noGrp="1"/>
          </p:cNvSpPr>
          <p:nvPr>
            <p:ph type="body" sz="quarter" idx="23" hasCustomPrompt="1"/>
          </p:nvPr>
        </p:nvSpPr>
        <p:spPr>
          <a:xfrm>
            <a:off x="376238" y="1951787"/>
            <a:ext cx="4094163" cy="538025"/>
          </a:xfrm>
        </p:spPr>
        <p:txBody>
          <a:bodyPr lIns="72000" tIns="72000" rIns="72000" bIns="36000"/>
          <a:lstStyle>
            <a:lvl1pPr>
              <a:spcAft>
                <a:spcPts val="0"/>
              </a:spcAft>
              <a:defRPr sz="1200" b="1">
                <a:solidFill>
                  <a:schemeClr val="accent1"/>
                </a:solidFill>
              </a:defRPr>
            </a:lvl1pPr>
            <a:lvl2pPr>
              <a:spcAft>
                <a:spcPts val="0"/>
              </a:spcAft>
              <a:defRPr sz="1000" b="1">
                <a:solidFill>
                  <a:schemeClr val="accent1"/>
                </a:solidFill>
              </a:defRPr>
            </a:lvl2pPr>
            <a:lvl3pPr>
              <a:defRPr>
                <a:solidFill>
                  <a:schemeClr val="bg1"/>
                </a:solidFill>
              </a:defRPr>
            </a:lvl3pPr>
            <a:lvl4pPr>
              <a:defRPr>
                <a:solidFill>
                  <a:schemeClr val="bg1"/>
                </a:solidFill>
              </a:defRPr>
            </a:lvl4pPr>
          </a:lstStyle>
          <a:p>
            <a:pPr lvl="0"/>
            <a:r>
              <a:rPr lang="en-US" dirty="0"/>
              <a:t>Click to add heading</a:t>
            </a:r>
          </a:p>
          <a:p>
            <a:pPr lvl="1"/>
            <a:r>
              <a:rPr lang="en-US" dirty="0"/>
              <a:t>Second level</a:t>
            </a:r>
            <a:endParaRPr lang="en-GB" dirty="0"/>
          </a:p>
        </p:txBody>
      </p:sp>
      <p:graphicFrame>
        <p:nvGraphicFramePr>
          <p:cNvPr id="21" name="Object 4"/>
          <p:cNvGraphicFramePr>
            <a:graphicFrameLocks noChangeAspect="1"/>
          </p:cNvGraphicFramePr>
          <p:nvPr userDrawn="1">
            <p:extLst>
              <p:ext uri="{D42A27DB-BD31-4B8C-83A1-F6EECF244321}">
                <p14:modId xmlns:p14="http://schemas.microsoft.com/office/powerpoint/2010/main" val="2771429700"/>
              </p:ext>
            </p:extLst>
          </p:nvPr>
        </p:nvGraphicFramePr>
        <p:xfrm>
          <a:off x="650876" y="2478795"/>
          <a:ext cx="3819525" cy="3139807"/>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 Placeholder 4"/>
          <p:cNvSpPr>
            <a:spLocks noGrp="1"/>
          </p:cNvSpPr>
          <p:nvPr>
            <p:ph type="body" sz="quarter" idx="24"/>
          </p:nvPr>
        </p:nvSpPr>
        <p:spPr>
          <a:xfrm>
            <a:off x="650876" y="5838825"/>
            <a:ext cx="3819525"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76875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NEW Text + chart - standard">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10 May, 2017</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2" name="Content Placeholder 8"/>
          <p:cNvSpPr>
            <a:spLocks noGrp="1"/>
          </p:cNvSpPr>
          <p:nvPr>
            <p:ph sz="quarter" idx="17" hasCustomPrompt="1"/>
          </p:nvPr>
        </p:nvSpPr>
        <p:spPr>
          <a:xfrm>
            <a:off x="4862681" y="2478795"/>
            <a:ext cx="3819357" cy="3193592"/>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13" name="Text Placeholder 3"/>
          <p:cNvSpPr>
            <a:spLocks noGrp="1"/>
          </p:cNvSpPr>
          <p:nvPr>
            <p:ph type="body" sz="quarter" idx="18" hasCustomPrompt="1"/>
          </p:nvPr>
        </p:nvSpPr>
        <p:spPr>
          <a:xfrm>
            <a:off x="4587875" y="1951787"/>
            <a:ext cx="4260850" cy="538025"/>
          </a:xfrm>
        </p:spPr>
        <p:txBody>
          <a:bodyPr lIns="72000" tIns="72000" rIns="72000" bIns="36000"/>
          <a:lstStyle>
            <a:lvl1pPr>
              <a:spcAft>
                <a:spcPts val="0"/>
              </a:spcAft>
              <a:defRPr sz="1200" b="1">
                <a:solidFill>
                  <a:schemeClr val="accent1"/>
                </a:solidFill>
              </a:defRPr>
            </a:lvl1pPr>
            <a:lvl2pPr>
              <a:spcAft>
                <a:spcPts val="0"/>
              </a:spcAft>
              <a:defRPr sz="1000" b="1">
                <a:solidFill>
                  <a:schemeClr val="accent1"/>
                </a:solidFill>
              </a:defRPr>
            </a:lvl2pPr>
            <a:lvl3pPr>
              <a:defRPr>
                <a:solidFill>
                  <a:schemeClr val="bg1"/>
                </a:solidFill>
              </a:defRPr>
            </a:lvl3pPr>
            <a:lvl4pPr>
              <a:defRPr>
                <a:solidFill>
                  <a:schemeClr val="bg1"/>
                </a:solidFill>
              </a:defRPr>
            </a:lvl4pPr>
          </a:lstStyle>
          <a:p>
            <a:pPr lvl="0"/>
            <a:r>
              <a:rPr lang="en-US" dirty="0"/>
              <a:t>Click to add heading</a:t>
            </a:r>
          </a:p>
          <a:p>
            <a:pPr lvl="1"/>
            <a:r>
              <a:rPr lang="en-US" dirty="0"/>
              <a:t>Second level</a:t>
            </a:r>
            <a:endParaRPr lang="en-GB" dirty="0"/>
          </a:p>
        </p:txBody>
      </p:sp>
      <p:graphicFrame>
        <p:nvGraphicFramePr>
          <p:cNvPr id="15" name="Object 4"/>
          <p:cNvGraphicFramePr>
            <a:graphicFrameLocks noChangeAspect="1"/>
          </p:cNvGraphicFramePr>
          <p:nvPr userDrawn="1">
            <p:extLst>
              <p:ext uri="{D42A27DB-BD31-4B8C-83A1-F6EECF244321}">
                <p14:modId xmlns:p14="http://schemas.microsoft.com/office/powerpoint/2010/main" val="3334907386"/>
              </p:ext>
            </p:extLst>
          </p:nvPr>
        </p:nvGraphicFramePr>
        <p:xfrm>
          <a:off x="4862513" y="2478795"/>
          <a:ext cx="3819525" cy="313980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21"/>
          </p:nvPr>
        </p:nvSpPr>
        <p:spPr>
          <a:xfrm>
            <a:off x="4862513" y="5838825"/>
            <a:ext cx="3986212"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
        <p:nvSpPr>
          <p:cNvPr id="20" name="Text Placeholder 3"/>
          <p:cNvSpPr>
            <a:spLocks noGrp="1"/>
          </p:cNvSpPr>
          <p:nvPr>
            <p:ph type="body" sz="quarter" idx="23" hasCustomPrompt="1"/>
          </p:nvPr>
        </p:nvSpPr>
        <p:spPr>
          <a:xfrm>
            <a:off x="376238" y="1951787"/>
            <a:ext cx="4094163" cy="3720600"/>
          </a:xfrm>
        </p:spPr>
        <p:txBody>
          <a:bodyPr lIns="72000" tIns="72000" rIns="72000" bIns="36000"/>
          <a:lstStyle>
            <a:lvl1pPr>
              <a:spcBef>
                <a:spcPts val="300"/>
              </a:spcBef>
              <a:spcAft>
                <a:spcPts val="300"/>
              </a:spcAft>
              <a:defRPr sz="1600" b="0">
                <a:solidFill>
                  <a:schemeClr val="tx1"/>
                </a:solidFill>
              </a:defRPr>
            </a:lvl1pPr>
            <a:lvl2pPr>
              <a:spcBef>
                <a:spcPts val="300"/>
              </a:spcBef>
              <a:spcAft>
                <a:spcPts val="300"/>
              </a:spcAft>
              <a:buClr>
                <a:schemeClr val="tx1"/>
              </a:buClr>
              <a:defRPr sz="1400" b="0">
                <a:solidFill>
                  <a:schemeClr val="tx1"/>
                </a:solidFill>
              </a:defRPr>
            </a:lvl2pPr>
            <a:lvl3pPr>
              <a:defRPr>
                <a:solidFill>
                  <a:schemeClr val="bg1"/>
                </a:solidFill>
              </a:defRPr>
            </a:lvl3pPr>
            <a:lvl4pPr>
              <a:defRPr>
                <a:solidFill>
                  <a:schemeClr val="bg1"/>
                </a:solidFill>
              </a:defRPr>
            </a:lvl4pPr>
          </a:lstStyle>
          <a:p>
            <a:pPr lvl="0"/>
            <a:r>
              <a:rPr lang="en-US" dirty="0"/>
              <a:t>Click to add heading</a:t>
            </a:r>
          </a:p>
          <a:p>
            <a:pPr lvl="1"/>
            <a:r>
              <a:rPr lang="en-US" dirty="0"/>
              <a:t>Second level</a:t>
            </a:r>
            <a:endParaRPr lang="en-GB" dirty="0"/>
          </a:p>
        </p:txBody>
      </p:sp>
      <p:sp>
        <p:nvSpPr>
          <p:cNvPr id="22" name="Text Placeholder 4"/>
          <p:cNvSpPr>
            <a:spLocks noGrp="1"/>
          </p:cNvSpPr>
          <p:nvPr>
            <p:ph type="body" sz="quarter" idx="24"/>
          </p:nvPr>
        </p:nvSpPr>
        <p:spPr>
          <a:xfrm>
            <a:off x="376238" y="5838825"/>
            <a:ext cx="4094163"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02789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gradFill flip="none" rotWithShape="1">
            <a:gsLst>
              <a:gs pos="0">
                <a:schemeClr val="accent3">
                  <a:lumMod val="50000"/>
                </a:schemeClr>
              </a:gs>
              <a:gs pos="21000">
                <a:schemeClr val="accent3">
                  <a:lumMod val="75000"/>
                </a:schemeClr>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Franklin Gothic Book"/>
            </a:endParaRPr>
          </a:p>
        </p:txBody>
      </p:sp>
      <p:pic>
        <p:nvPicPr>
          <p:cNvPr id="55" name="Picture 54" descr="abstract-lines-v02.png"/>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4020950">
            <a:off x="-5358051" y="-3797386"/>
            <a:ext cx="20793546" cy="11195223"/>
          </a:xfrm>
          <a:prstGeom prst="rect">
            <a:avLst/>
          </a:prstGeom>
        </p:spPr>
      </p:pic>
      <p:pic>
        <p:nvPicPr>
          <p:cNvPr id="58" name="Picture 57" descr="abstract-lines-v02.png"/>
          <p:cNvPicPr>
            <a:picLocks noChangeAspect="1"/>
          </p:cNvPicPr>
          <p:nvPr userDrawn="1"/>
        </p:nvPicPr>
        <p:blipFill>
          <a:blip r:embed="rId3" cstate="email">
            <a:alphaModFix/>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4484465">
            <a:off x="-1182350" y="-4157749"/>
            <a:ext cx="20793546" cy="11195223"/>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70" name="Title 1"/>
          <p:cNvSpPr>
            <a:spLocks noGrp="1"/>
          </p:cNvSpPr>
          <p:nvPr>
            <p:ph type="title" hasCustomPrompt="1"/>
          </p:nvPr>
        </p:nvSpPr>
        <p:spPr>
          <a:xfrm>
            <a:off x="719134" y="5038266"/>
            <a:ext cx="6291266" cy="727534"/>
          </a:xfrm>
        </p:spPr>
        <p:txBody>
          <a:bodyPr anchor="b">
            <a:normAutofit/>
          </a:bodyPr>
          <a:lstStyle>
            <a:lvl1pPr>
              <a:defRPr sz="2800" baseline="0"/>
            </a:lvl1pPr>
          </a:lstStyle>
          <a:p>
            <a:r>
              <a:rPr lang="en-US" dirty="0"/>
              <a:t>Presentation title</a:t>
            </a:r>
          </a:p>
        </p:txBody>
      </p:sp>
      <p:sp>
        <p:nvSpPr>
          <p:cNvPr id="5" name="Text Placeholder 4"/>
          <p:cNvSpPr>
            <a:spLocks noGrp="1"/>
          </p:cNvSpPr>
          <p:nvPr>
            <p:ph type="body" sz="quarter" idx="10" hasCustomPrompt="1"/>
          </p:nvPr>
        </p:nvSpPr>
        <p:spPr>
          <a:xfrm>
            <a:off x="719138" y="587692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270405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fill="hold" nodeType="withEffect">
                                  <p:stCondLst>
                                    <p:cond delay="0"/>
                                  </p:stCondLst>
                                  <p:childTnLst>
                                    <p:animMotion origin="layout" path="M 0.07954 0.31567 C 0.08371 0.20782 0.08041 -0.12335 0.10542 -0.32978 C 0.13008 -0.53668 0.20337 -0.80074 0.22942 -0.92409 " pathEditMode="relative" rAng="0" ptsTypes="fsF">
                                      <p:cBhvr>
                                        <p:cTn id="6" dur="20000" fill="hold"/>
                                        <p:tgtEl>
                                          <p:spTgt spid="55"/>
                                        </p:tgtEl>
                                        <p:attrNameLst>
                                          <p:attrName>ppt_x</p:attrName>
                                          <p:attrName>ppt_y</p:attrName>
                                        </p:attrNameLst>
                                      </p:cBhvr>
                                      <p:rCtr x="7485" y="-62000"/>
                                    </p:animMotion>
                                  </p:childTnLst>
                                </p:cTn>
                              </p:par>
                              <p:par>
                                <p:cTn id="7" presetID="44" presetClass="path" presetSubtype="0" accel="50000" decel="50000" fill="hold" nodeType="withEffect">
                                  <p:stCondLst>
                                    <p:cond delay="0"/>
                                  </p:stCondLst>
                                  <p:childTnLst>
                                    <p:animMotion origin="layout" path="M 0.05382 0.81759 C 0.05711 0.70972 0.05451 0.37824 0.0743 0.17176 C 0.09427 -0.03496 0.15243 -0.29885 0.17309 -0.42246 " pathEditMode="relative" rAng="0" ptsTypes="fsF">
                                      <p:cBhvr>
                                        <p:cTn id="8" dur="20000" spd="-100000" fill="hold"/>
                                        <p:tgtEl>
                                          <p:spTgt spid="58"/>
                                        </p:tgtEl>
                                        <p:attrNameLst>
                                          <p:attrName>ppt_x</p:attrName>
                                          <p:attrName>ppt_y</p:attrName>
                                        </p:attrNameLst>
                                      </p:cBhvr>
                                      <p:rCtr x="5955" y="-62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5300"/>
                    </a14:imgEffect>
                    <a14:imgEffect>
                      <a14:saturation sat="66000"/>
                    </a14:imgEffect>
                  </a14:imgLayer>
                </a14:imgProps>
              </a:ext>
              <a:ext uri="{28A0092B-C50C-407E-A947-70E740481C1C}">
                <a14:useLocalDpi xmlns:a14="http://schemas.microsoft.com/office/drawing/2010/main" val="0"/>
              </a:ext>
            </a:extLst>
          </a:blip>
          <a:srcRect b="6435"/>
          <a:stretch/>
        </p:blipFill>
        <p:spPr>
          <a:xfrm flipH="1">
            <a:off x="-1589" y="1085850"/>
            <a:ext cx="9143999" cy="5400675"/>
          </a:xfrm>
          <a:prstGeom prst="rect">
            <a:avLst/>
          </a:prstGeom>
        </p:spPr>
      </p:pic>
      <p:sp>
        <p:nvSpPr>
          <p:cNvPr id="16" name="Title 1" descr="Ideally your title should fit on one line." title="Slide title"/>
          <p:cNvSpPr>
            <a:spLocks noGrp="1"/>
          </p:cNvSpPr>
          <p:nvPr>
            <p:ph type="title"/>
          </p:nvPr>
        </p:nvSpPr>
        <p:spPr>
          <a:xfrm>
            <a:off x="376238" y="-1"/>
            <a:ext cx="6973887" cy="1080000"/>
          </a:xfrm>
        </p:spPr>
        <p:txBody>
          <a:bodyPr/>
          <a:lstStyle/>
          <a:p>
            <a:r>
              <a:rPr lang="en-US" dirty="0"/>
              <a:t>Click to edit Master title style</a:t>
            </a:r>
            <a:endParaRPr lang="en-GB" dirty="0"/>
          </a:p>
        </p:txBody>
      </p:sp>
      <p:sp>
        <p:nvSpPr>
          <p:cNvPr id="19" name="Text Placeholder 3"/>
          <p:cNvSpPr>
            <a:spLocks noGrp="1"/>
          </p:cNvSpPr>
          <p:nvPr>
            <p:ph type="body" sz="quarter" idx="10"/>
          </p:nvPr>
        </p:nvSpPr>
        <p:spPr>
          <a:xfrm>
            <a:off x="0" y="1860550"/>
            <a:ext cx="6877050" cy="2647950"/>
          </a:xfrm>
          <a:solidFill>
            <a:srgbClr val="00539B">
              <a:alpha val="74902"/>
            </a:srgbClr>
          </a:solidFill>
        </p:spPr>
        <p:txBody>
          <a:bodyPr lIns="360000" tIns="144000" bIns="72000">
            <a:normAutofit/>
          </a:bodyPr>
          <a:lstStyle>
            <a:lvl1pPr>
              <a:spcAft>
                <a:spcPts val="600"/>
              </a:spcAft>
              <a:defRPr sz="2000" b="0">
                <a:solidFill>
                  <a:schemeClr val="bg1"/>
                </a:solidFill>
              </a:defRPr>
            </a:lvl1pPr>
            <a:lvl2pPr marL="0" indent="0">
              <a:spcAft>
                <a:spcPts val="600"/>
              </a:spcAft>
              <a:buFontTx/>
              <a:buNone/>
              <a:defRPr sz="2000">
                <a:solidFill>
                  <a:schemeClr val="bg1"/>
                </a:solidFill>
              </a:defRPr>
            </a:lvl2pPr>
            <a:lvl3pPr>
              <a:spcAft>
                <a:spcPts val="600"/>
              </a:spcAft>
              <a:defRPr sz="2000">
                <a:solidFill>
                  <a:schemeClr val="bg1"/>
                </a:solidFill>
              </a:defRPr>
            </a:lvl3pPr>
            <a:lvl4pPr>
              <a:spcAft>
                <a:spcPts val="600"/>
              </a:spcAft>
              <a:defRPr sz="2000">
                <a:solidFill>
                  <a:schemeClr val="bg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3664083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new Content slide 2">
    <p:spTree>
      <p:nvGrpSpPr>
        <p:cNvPr id="1" name=""/>
        <p:cNvGrpSpPr/>
        <p:nvPr/>
      </p:nvGrpSpPr>
      <p:grpSpPr>
        <a:xfrm>
          <a:off x="0" y="0"/>
          <a:ext cx="0" cy="0"/>
          <a:chOff x="0" y="0"/>
          <a:chExt cx="0" cy="0"/>
        </a:xfrm>
      </p:grpSpPr>
      <p:sp>
        <p:nvSpPr>
          <p:cNvPr id="16" name="Title 1" descr="Ideally your title should fit on one line." title="Slide title"/>
          <p:cNvSpPr>
            <a:spLocks noGrp="1"/>
          </p:cNvSpPr>
          <p:nvPr>
            <p:ph type="title"/>
          </p:nvPr>
        </p:nvSpPr>
        <p:spPr>
          <a:xfrm>
            <a:off x="376238" y="-1"/>
            <a:ext cx="6973887" cy="1080000"/>
          </a:xfrm>
        </p:spPr>
        <p:txBody>
          <a:bodyPr/>
          <a:lstStyle/>
          <a:p>
            <a:r>
              <a:rPr lang="en-US" dirty="0"/>
              <a:t>Click to edit Master title style</a:t>
            </a:r>
            <a:endParaRPr lang="en-GB" dirty="0"/>
          </a:p>
        </p:txBody>
      </p:sp>
      <p:sp>
        <p:nvSpPr>
          <p:cNvPr id="19" name="Text Placeholder 3"/>
          <p:cNvSpPr>
            <a:spLocks noGrp="1"/>
          </p:cNvSpPr>
          <p:nvPr>
            <p:ph type="body" sz="quarter" idx="10"/>
          </p:nvPr>
        </p:nvSpPr>
        <p:spPr>
          <a:xfrm>
            <a:off x="0" y="1860550"/>
            <a:ext cx="6877050" cy="2647950"/>
          </a:xfrm>
          <a:solidFill>
            <a:srgbClr val="00539B">
              <a:alpha val="74902"/>
            </a:srgbClr>
          </a:solidFill>
        </p:spPr>
        <p:txBody>
          <a:bodyPr lIns="360000" tIns="144000" bIns="72000">
            <a:normAutofit/>
          </a:bodyPr>
          <a:lstStyle>
            <a:lvl1pPr>
              <a:spcAft>
                <a:spcPts val="600"/>
              </a:spcAft>
              <a:defRPr sz="2000" b="0">
                <a:solidFill>
                  <a:schemeClr val="bg1"/>
                </a:solidFill>
              </a:defRPr>
            </a:lvl1pPr>
            <a:lvl2pPr marL="0" indent="0">
              <a:spcAft>
                <a:spcPts val="600"/>
              </a:spcAft>
              <a:buFontTx/>
              <a:buNone/>
              <a:defRPr sz="2000">
                <a:solidFill>
                  <a:schemeClr val="bg1"/>
                </a:solidFill>
              </a:defRPr>
            </a:lvl2pPr>
            <a:lvl3pPr>
              <a:spcAft>
                <a:spcPts val="600"/>
              </a:spcAft>
              <a:defRPr sz="2000">
                <a:solidFill>
                  <a:schemeClr val="bg1"/>
                </a:solidFill>
              </a:defRPr>
            </a:lvl3pPr>
            <a:lvl4pPr>
              <a:spcAft>
                <a:spcPts val="600"/>
              </a:spcAft>
              <a:defRPr sz="2000">
                <a:solidFill>
                  <a:schemeClr val="bg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Picture Placeholder 2"/>
          <p:cNvSpPr>
            <a:spLocks noGrp="1"/>
          </p:cNvSpPr>
          <p:nvPr>
            <p:ph type="pic" sz="quarter" idx="11"/>
          </p:nvPr>
        </p:nvSpPr>
        <p:spPr>
          <a:xfrm>
            <a:off x="0" y="1092200"/>
            <a:ext cx="9142413" cy="5383213"/>
          </a:xfrm>
          <a:noFill/>
          <a:ln>
            <a:noFill/>
          </a:ln>
        </p:spPr>
        <p:txBody>
          <a:bodyPr/>
          <a:lstStyle/>
          <a:p>
            <a:endParaRPr lang="en-GB"/>
          </a:p>
        </p:txBody>
      </p:sp>
    </p:spTree>
    <p:extLst>
      <p:ext uri="{BB962C8B-B14F-4D97-AF65-F5344CB8AC3E}">
        <p14:creationId xmlns:p14="http://schemas.microsoft.com/office/powerpoint/2010/main" val="266972657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3_Content slid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1092200"/>
            <a:ext cx="9142413" cy="5383213"/>
          </a:xfrm>
          <a:noFill/>
          <a:ln>
            <a:noFill/>
          </a:ln>
        </p:spPr>
        <p:txBody>
          <a:bodyPr/>
          <a:lstStyle/>
          <a:p>
            <a:endParaRPr lang="en-GB"/>
          </a:p>
        </p:txBody>
      </p:sp>
      <p:sp>
        <p:nvSpPr>
          <p:cNvPr id="15" name="Text Placeholder 3"/>
          <p:cNvSpPr>
            <a:spLocks noGrp="1"/>
          </p:cNvSpPr>
          <p:nvPr>
            <p:ph type="body" sz="quarter" idx="10"/>
          </p:nvPr>
        </p:nvSpPr>
        <p:spPr>
          <a:xfrm>
            <a:off x="0" y="1860550"/>
            <a:ext cx="6877050" cy="2647950"/>
          </a:xfrm>
          <a:solidFill>
            <a:srgbClr val="00539B">
              <a:alpha val="74902"/>
            </a:srgbClr>
          </a:solidFill>
        </p:spPr>
        <p:txBody>
          <a:bodyPr lIns="360000" tIns="144000" bIns="72000">
            <a:normAutofit/>
          </a:bodyPr>
          <a:lstStyle>
            <a:lvl1pPr>
              <a:spcAft>
                <a:spcPts val="600"/>
              </a:spcAft>
              <a:defRPr sz="2000" b="0">
                <a:solidFill>
                  <a:schemeClr val="bg1"/>
                </a:solidFill>
              </a:defRPr>
            </a:lvl1pPr>
            <a:lvl2pPr marL="0" indent="0">
              <a:spcAft>
                <a:spcPts val="600"/>
              </a:spcAft>
              <a:buFontTx/>
              <a:buNone/>
              <a:defRPr sz="2000">
                <a:solidFill>
                  <a:schemeClr val="bg1"/>
                </a:solidFill>
              </a:defRPr>
            </a:lvl2pPr>
            <a:lvl3pPr>
              <a:spcAft>
                <a:spcPts val="600"/>
              </a:spcAft>
              <a:defRPr sz="2000">
                <a:solidFill>
                  <a:schemeClr val="bg1"/>
                </a:solidFill>
              </a:defRPr>
            </a:lvl3pPr>
            <a:lvl4pPr>
              <a:spcAft>
                <a:spcPts val="600"/>
              </a:spcAft>
              <a:defRPr sz="2000">
                <a:solidFill>
                  <a:schemeClr val="bg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Title 1" descr="Ideally your title should fit on one line." title="Slide title"/>
          <p:cNvSpPr>
            <a:spLocks noGrp="1"/>
          </p:cNvSpPr>
          <p:nvPr>
            <p:ph type="title"/>
          </p:nvPr>
        </p:nvSpPr>
        <p:spPr>
          <a:xfrm>
            <a:off x="376238" y="-1"/>
            <a:ext cx="6973887" cy="10800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151985949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b="11966"/>
          <a:stretch/>
        </p:blipFill>
        <p:spPr>
          <a:xfrm flipH="1">
            <a:off x="0" y="1086438"/>
            <a:ext cx="9144000" cy="5395414"/>
          </a:xfrm>
          <a:prstGeom prst="rect">
            <a:avLst/>
          </a:prstGeom>
        </p:spPr>
      </p:pic>
      <p:sp>
        <p:nvSpPr>
          <p:cNvPr id="14" name="Rectangle 13"/>
          <p:cNvSpPr/>
          <p:nvPr userDrawn="1"/>
        </p:nvSpPr>
        <p:spPr>
          <a:xfrm>
            <a:off x="0" y="1867473"/>
            <a:ext cx="6877050" cy="264795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5" name="Text Placeholder 3"/>
          <p:cNvSpPr>
            <a:spLocks noGrp="1"/>
          </p:cNvSpPr>
          <p:nvPr>
            <p:ph type="body" sz="quarter" idx="10"/>
          </p:nvPr>
        </p:nvSpPr>
        <p:spPr>
          <a:xfrm>
            <a:off x="376238" y="2058988"/>
            <a:ext cx="6234113" cy="2398713"/>
          </a:xfrm>
        </p:spPr>
        <p:txBody>
          <a:bodyPr/>
          <a:lstStyle>
            <a:lvl1pPr>
              <a:spcAft>
                <a:spcPts val="600"/>
              </a:spcAft>
              <a:defRPr sz="4000" b="1">
                <a:solidFill>
                  <a:schemeClr val="bg1"/>
                </a:solidFill>
              </a:defRPr>
            </a:lvl1pPr>
            <a:lvl2pPr marL="0" indent="0">
              <a:spcAft>
                <a:spcPts val="600"/>
              </a:spcAft>
              <a:buFontTx/>
              <a:buNone/>
              <a:defRPr sz="4000">
                <a:solidFill>
                  <a:schemeClr val="bg1"/>
                </a:solidFill>
              </a:defRPr>
            </a:lvl2pPr>
            <a:lvl3pPr>
              <a:spcAft>
                <a:spcPts val="600"/>
              </a:spcAft>
              <a:defRPr sz="4000">
                <a:solidFill>
                  <a:schemeClr val="bg1"/>
                </a:solidFill>
              </a:defRPr>
            </a:lvl3pPr>
            <a:lvl4pPr>
              <a:spcAft>
                <a:spcPts val="600"/>
              </a:spcAft>
              <a:defRPr sz="4000">
                <a:solidFill>
                  <a:schemeClr val="bg1"/>
                </a:solidFill>
              </a:defRPr>
            </a:lvl4pPr>
          </a:lstStyle>
          <a:p>
            <a:pPr lvl="0"/>
            <a:r>
              <a:rPr lang="en-US" dirty="0"/>
              <a:t>Click to edit Master text styles</a:t>
            </a:r>
          </a:p>
        </p:txBody>
      </p:sp>
    </p:spTree>
    <p:extLst>
      <p:ext uri="{BB962C8B-B14F-4D97-AF65-F5344CB8AC3E}">
        <p14:creationId xmlns:p14="http://schemas.microsoft.com/office/powerpoint/2010/main" val="176375376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2_Content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1092530"/>
            <a:ext cx="9144000" cy="5382883"/>
          </a:xfrm>
          <a:prstGeom prst="rect">
            <a:avLst/>
          </a:prstGeom>
        </p:spPr>
      </p:pic>
      <p:sp>
        <p:nvSpPr>
          <p:cNvPr id="14" name="Rectangle 13"/>
          <p:cNvSpPr/>
          <p:nvPr userDrawn="1"/>
        </p:nvSpPr>
        <p:spPr>
          <a:xfrm>
            <a:off x="0" y="1860550"/>
            <a:ext cx="6877050" cy="264795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5" name="Text Placeholder 3"/>
          <p:cNvSpPr>
            <a:spLocks noGrp="1"/>
          </p:cNvSpPr>
          <p:nvPr>
            <p:ph type="body" sz="quarter" idx="10"/>
          </p:nvPr>
        </p:nvSpPr>
        <p:spPr>
          <a:xfrm>
            <a:off x="376238" y="2058988"/>
            <a:ext cx="6234113" cy="2292675"/>
          </a:xfrm>
        </p:spPr>
        <p:txBody>
          <a:bodyPr/>
          <a:lstStyle>
            <a:lvl1pPr>
              <a:spcAft>
                <a:spcPts val="600"/>
              </a:spcAft>
              <a:defRPr sz="4000" b="1">
                <a:solidFill>
                  <a:schemeClr val="bg1"/>
                </a:solidFill>
              </a:defRPr>
            </a:lvl1pPr>
            <a:lvl2pPr marL="0" indent="0">
              <a:spcAft>
                <a:spcPts val="600"/>
              </a:spcAft>
              <a:buFontTx/>
              <a:buNone/>
              <a:defRPr sz="2000">
                <a:solidFill>
                  <a:schemeClr val="bg1"/>
                </a:solidFill>
              </a:defRPr>
            </a:lvl2pPr>
            <a:lvl3pPr>
              <a:spcAft>
                <a:spcPts val="600"/>
              </a:spcAft>
              <a:defRPr sz="2000">
                <a:solidFill>
                  <a:schemeClr val="bg1"/>
                </a:solidFill>
              </a:defRPr>
            </a:lvl3pPr>
            <a:lvl4pPr>
              <a:spcAft>
                <a:spcPts val="600"/>
              </a:spcAft>
              <a:defRPr sz="2000">
                <a:solidFill>
                  <a:schemeClr val="bg1"/>
                </a:solidFill>
              </a:defRPr>
            </a:lvl4pPr>
          </a:lstStyle>
          <a:p>
            <a:pPr lvl="0"/>
            <a:r>
              <a:rPr lang="en-US" dirty="0"/>
              <a:t>Click to edit Master text styles</a:t>
            </a:r>
          </a:p>
        </p:txBody>
      </p:sp>
    </p:spTree>
    <p:extLst>
      <p:ext uri="{BB962C8B-B14F-4D97-AF65-F5344CB8AC3E}">
        <p14:creationId xmlns:p14="http://schemas.microsoft.com/office/powerpoint/2010/main" val="25553884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7000" dirty="0">
                <a:solidFill>
                  <a:srgbClr val="FFFFFF"/>
                </a:solidFill>
                <a:latin typeface="Franklin Gothic Book"/>
              </a:rPr>
              <a:t>Layouts for </a:t>
            </a:r>
            <a:br>
              <a:rPr lang="en-US" sz="7000" dirty="0">
                <a:solidFill>
                  <a:srgbClr val="FFFFFF"/>
                </a:solidFill>
                <a:latin typeface="Franklin Gothic Book"/>
              </a:rPr>
            </a:br>
            <a:r>
              <a:rPr lang="en-US" sz="7000" dirty="0">
                <a:solidFill>
                  <a:srgbClr val="FFFFFF"/>
                </a:solidFill>
                <a:latin typeface="Franklin Gothic Book"/>
              </a:rPr>
              <a:t>case studies</a:t>
            </a:r>
          </a:p>
        </p:txBody>
      </p:sp>
      <p:grpSp>
        <p:nvGrpSpPr>
          <p:cNvPr id="4" name="Group 11"/>
          <p:cNvGrpSpPr>
            <a:grpSpLocks/>
          </p:cNvGrpSpPr>
          <p:nvPr userDrawn="1"/>
        </p:nvGrpSpPr>
        <p:grpSpPr bwMode="auto">
          <a:xfrm>
            <a:off x="-903288" y="0"/>
            <a:ext cx="9902826" cy="7639050"/>
            <a:chOff x="-903288" y="0"/>
            <a:chExt cx="9902857" cy="7638450"/>
          </a:xfrm>
        </p:grpSpPr>
        <p:cxnSp>
          <p:nvCxnSpPr>
            <p:cNvPr id="5" name="Straight Connector 4"/>
            <p:cNvCxnSpPr/>
            <p:nvPr userDrawn="1"/>
          </p:nvCxnSpPr>
          <p:spPr bwMode="auto">
            <a:xfrm>
              <a:off x="-903288" y="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bwMode="auto">
            <a:xfrm>
              <a:off x="-903288" y="36033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bwMode="auto">
            <a:xfrm>
              <a:off x="-903288" y="7190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bwMode="auto">
            <a:xfrm>
              <a:off x="-903288" y="107941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143975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180008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2160418"/>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252075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287949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323983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360016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396050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431924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46795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503991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rot="5400000">
              <a:off x="431884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rot="5400000">
              <a:off x="39600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359811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323933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287897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251860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215824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179946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14391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107874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71837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35960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76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36112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683979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647943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611907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57587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539834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5039567"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720016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756052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791930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82796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864002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a:off x="-903288" y="540025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a:off x="-903288" y="576058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a:off x="-903288" y="611933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647966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684000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GB"/>
              <a:t>Click to edit Master title style</a:t>
            </a:r>
            <a:endParaRPr lang="en-US"/>
          </a:p>
        </p:txBody>
      </p:sp>
      <p:sp>
        <p:nvSpPr>
          <p:cNvPr id="52" name="Date Placeholder 2"/>
          <p:cNvSpPr>
            <a:spLocks noGrp="1"/>
          </p:cNvSpPr>
          <p:nvPr>
            <p:ph type="dt" sz="half" idx="10"/>
          </p:nvPr>
        </p:nvSpPr>
        <p:spPr/>
        <p:txBody>
          <a:bodyPr/>
          <a:lstStyle>
            <a:lvl1pPr>
              <a:defRPr/>
            </a:lvl1pPr>
          </a:lstStyle>
          <a:p>
            <a:pPr>
              <a:defRPr/>
            </a:pPr>
            <a:fld id="{3F7F992D-47BD-4259-B498-59DD35D4F04E}" type="datetime3">
              <a:rPr lang="en-GB">
                <a:solidFill>
                  <a:srgbClr val="00539B"/>
                </a:solidFill>
              </a:rPr>
              <a:pPr>
                <a:defRPr/>
              </a:pPr>
              <a:t>10 May, 2017</a:t>
            </a:fld>
            <a:endParaRPr lang="en-GB" dirty="0">
              <a:solidFill>
                <a:srgbClr val="00539B"/>
              </a:solidFill>
            </a:endParaRPr>
          </a:p>
        </p:txBody>
      </p:sp>
      <p:sp>
        <p:nvSpPr>
          <p:cNvPr id="53" name="Footer Placeholder 3"/>
          <p:cNvSpPr>
            <a:spLocks noGrp="1"/>
          </p:cNvSpPr>
          <p:nvPr>
            <p:ph type="ftr" sz="quarter" idx="11"/>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54" name="Slide Number Placeholder 4"/>
          <p:cNvSpPr>
            <a:spLocks noGrp="1"/>
          </p:cNvSpPr>
          <p:nvPr>
            <p:ph type="sldNum" sz="quarter" idx="12"/>
          </p:nvPr>
        </p:nvSpPr>
        <p:spPr/>
        <p:txBody>
          <a:bodyPr/>
          <a:lstStyle>
            <a:lvl1pPr>
              <a:defRPr/>
            </a:lvl1pPr>
          </a:lstStyle>
          <a:p>
            <a:pPr>
              <a:defRPr/>
            </a:pPr>
            <a:fld id="{B0974DBE-1858-46BC-A3E2-D5DFAB9509E7}"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165938138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NEW Case study master">
    <p:spTree>
      <p:nvGrpSpPr>
        <p:cNvPr id="1" name=""/>
        <p:cNvGrpSpPr/>
        <p:nvPr/>
      </p:nvGrpSpPr>
      <p:grpSpPr>
        <a:xfrm>
          <a:off x="0" y="0"/>
          <a:ext cx="0" cy="0"/>
          <a:chOff x="0" y="0"/>
          <a:chExt cx="0" cy="0"/>
        </a:xfrm>
      </p:grpSpPr>
      <p:cxnSp>
        <p:nvCxnSpPr>
          <p:cNvPr id="58" name="Straight Connector 57"/>
          <p:cNvCxnSpPr/>
          <p:nvPr userDrawn="1"/>
        </p:nvCxnSpPr>
        <p:spPr bwMode="auto">
          <a:xfrm>
            <a:off x="-3175"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 name="Picture Placeholder 4"/>
          <p:cNvSpPr>
            <a:spLocks noGrp="1"/>
          </p:cNvSpPr>
          <p:nvPr>
            <p:ph type="pic" sz="quarter" idx="25"/>
          </p:nvPr>
        </p:nvSpPr>
        <p:spPr>
          <a:xfrm>
            <a:off x="-3175" y="1085850"/>
            <a:ext cx="9144000" cy="5391150"/>
          </a:xfrm>
        </p:spPr>
        <p:txBody>
          <a:bodyPr>
            <a:normAutofit/>
          </a:bodyPr>
          <a:lstStyle/>
          <a:p>
            <a:endParaRPr lang="en-GB"/>
          </a:p>
        </p:txBody>
      </p:sp>
      <p:sp>
        <p:nvSpPr>
          <p:cNvPr id="9" name="Content Placeholder 8"/>
          <p:cNvSpPr>
            <a:spLocks noGrp="1"/>
          </p:cNvSpPr>
          <p:nvPr>
            <p:ph sz="quarter" idx="28" hasCustomPrompt="1"/>
          </p:nvPr>
        </p:nvSpPr>
        <p:spPr>
          <a:xfrm>
            <a:off x="431800" y="2066925"/>
            <a:ext cx="8397875" cy="4095750"/>
          </a:xfrm>
          <a:solidFill>
            <a:srgbClr val="FFFFFF">
              <a:alpha val="85098"/>
            </a:srgbClr>
          </a:solidFill>
          <a:ln>
            <a:solidFill>
              <a:schemeClr val="tx2">
                <a:lumMod val="50000"/>
              </a:schemeClr>
            </a:solidFill>
          </a:ln>
        </p:spPr>
        <p:txBody>
          <a:bodyPr/>
          <a:lstStyle>
            <a:lvl5pPr>
              <a:defRPr>
                <a:solidFill>
                  <a:schemeClr val="bg1">
                    <a:lumMod val="95000"/>
                  </a:schemeClr>
                </a:solidFill>
              </a:defRPr>
            </a:lvl5pPr>
          </a:lstStyle>
          <a:p>
            <a:pPr lvl="4"/>
            <a:r>
              <a:rPr lang="en-GB" dirty="0"/>
              <a:t>.</a:t>
            </a:r>
          </a:p>
        </p:txBody>
      </p:sp>
      <p:sp>
        <p:nvSpPr>
          <p:cNvPr id="2" name="Title 1"/>
          <p:cNvSpPr>
            <a:spLocks noGrp="1"/>
          </p:cNvSpPr>
          <p:nvPr>
            <p:ph type="title"/>
          </p:nvPr>
        </p:nvSpPr>
        <p:spPr>
          <a:xfrm>
            <a:off x="376238" y="0"/>
            <a:ext cx="6973887" cy="1079500"/>
          </a:xfrm>
        </p:spPr>
        <p:txBody>
          <a:bodyPr>
            <a:normAutofit/>
          </a:bodyPr>
          <a:lstStyle>
            <a:lvl1pPr>
              <a:defRPr sz="2600" b="1">
                <a:latin typeface="Franklin Gothic Book" panose="020B0503020102020204" pitchFamily="34" charset="0"/>
              </a:defRPr>
            </a:lvl1pPr>
          </a:lstStyle>
          <a:p>
            <a:r>
              <a:rPr lang="en-GB" dirty="0"/>
              <a:t>Click to edit Master title style</a:t>
            </a:r>
            <a:endParaRPr lang="en-US" dirty="0"/>
          </a:p>
        </p:txBody>
      </p:sp>
      <p:sp>
        <p:nvSpPr>
          <p:cNvPr id="59" name="Date Placeholder 2"/>
          <p:cNvSpPr>
            <a:spLocks noGrp="1"/>
          </p:cNvSpPr>
          <p:nvPr>
            <p:ph type="dt" sz="half" idx="19"/>
          </p:nvPr>
        </p:nvSpPr>
        <p:spPr/>
        <p:txBody>
          <a:bodyPr/>
          <a:lstStyle>
            <a:lvl1pPr>
              <a:defRPr/>
            </a:lvl1pPr>
          </a:lstStyle>
          <a:p>
            <a:pPr>
              <a:defRPr/>
            </a:pPr>
            <a:fld id="{BD8F3993-6216-4D17-BE74-AA1F1B422795}" type="datetime3">
              <a:rPr lang="en-GB" smtClean="0">
                <a:solidFill>
                  <a:srgbClr val="00539B"/>
                </a:solidFill>
              </a:rPr>
              <a:pPr>
                <a:defRPr/>
              </a:pPr>
              <a:t>10 May, 2017</a:t>
            </a:fld>
            <a:endParaRPr lang="en-GB" dirty="0">
              <a:solidFill>
                <a:srgbClr val="00539B"/>
              </a:solidFill>
            </a:endParaRPr>
          </a:p>
        </p:txBody>
      </p:sp>
      <p:sp>
        <p:nvSpPr>
          <p:cNvPr id="60" name="Footer Placeholder 3"/>
          <p:cNvSpPr>
            <a:spLocks noGrp="1"/>
          </p:cNvSpPr>
          <p:nvPr>
            <p:ph type="ftr" sz="quarter" idx="20"/>
            <p:custDataLst>
              <p:tags r:id="rId1"/>
            </p:custDataLst>
          </p:nvPr>
        </p:nvSpPr>
        <p:spPr>
          <a:xfrm>
            <a:off x="0" y="6480000"/>
            <a:ext cx="9144000" cy="378000"/>
          </a:xfrm>
        </p:spPr>
        <p:txBody>
          <a:bodyPr/>
          <a:lstStyle>
            <a:lvl1pPr>
              <a:defRPr lang="en-GB" sz="900" b="1" i="0" u="none">
                <a:solidFill>
                  <a:srgbClr val="0000FF"/>
                </a:solidFill>
                <a:latin typeface="Arial"/>
              </a:defRPr>
            </a:lvl1pPr>
          </a:lstStyle>
          <a:p>
            <a:pPr>
              <a:defRPr/>
            </a:pPr>
            <a:endParaRPr>
              <a:solidFill>
                <a:srgbClr val="000000"/>
              </a:solidFill>
            </a:endParaRPr>
          </a:p>
        </p:txBody>
      </p:sp>
      <p:sp>
        <p:nvSpPr>
          <p:cNvPr id="62" name="Slide Number Placeholder 4"/>
          <p:cNvSpPr>
            <a:spLocks noGrp="1"/>
          </p:cNvSpPr>
          <p:nvPr>
            <p:ph type="sldNum" sz="quarter" idx="21"/>
          </p:nvPr>
        </p:nvSpPr>
        <p:spPr>
          <a:xfrm>
            <a:off x="8278813" y="6480175"/>
            <a:ext cx="360362" cy="377825"/>
          </a:xfrm>
        </p:spPr>
        <p:txBody>
          <a:bodyPr/>
          <a:lstStyle>
            <a:lvl1pPr>
              <a:defRPr/>
            </a:lvl1pPr>
          </a:lstStyle>
          <a:p>
            <a:pPr>
              <a:defRPr/>
            </a:pPr>
            <a:fld id="{610D1BB7-02E1-4FDC-BFA2-03D69CCB4700}" type="slidenum">
              <a:rPr lang="en-GB">
                <a:solidFill>
                  <a:srgbClr val="00539B"/>
                </a:solidFill>
              </a:rPr>
              <a:pPr>
                <a:defRPr/>
              </a:pPr>
              <a:t>‹#›</a:t>
            </a:fld>
            <a:endParaRPr lang="en-GB">
              <a:solidFill>
                <a:srgbClr val="00539B"/>
              </a:solidFill>
            </a:endParaRPr>
          </a:p>
        </p:txBody>
      </p:sp>
      <p:sp>
        <p:nvSpPr>
          <p:cNvPr id="7" name="Text Placeholder 6"/>
          <p:cNvSpPr>
            <a:spLocks noGrp="1"/>
          </p:cNvSpPr>
          <p:nvPr>
            <p:ph type="body" sz="quarter" idx="27"/>
          </p:nvPr>
        </p:nvSpPr>
        <p:spPr>
          <a:xfrm rot="5400000">
            <a:off x="-967173" y="2199198"/>
            <a:ext cx="2217045" cy="330074"/>
          </a:xfrm>
          <a:solidFill>
            <a:srgbClr val="00539B">
              <a:alpha val="80000"/>
            </a:srgbClr>
          </a:solidFill>
          <a:ln>
            <a:noFill/>
          </a:ln>
        </p:spPr>
        <p:txBody>
          <a:bodyPr wrap="square" lIns="72000" tIns="72000" bIns="72000" rtlCol="0" anchor="ctr" anchorCtr="0">
            <a:spAutoFit/>
          </a:bodyPr>
          <a:lstStyle>
            <a:lvl1pPr>
              <a:defRPr lang="en-US" sz="1200" dirty="0" smtClean="0">
                <a:solidFill>
                  <a:schemeClr val="bg1"/>
                </a:solidFill>
                <a:latin typeface="Franklin Gothic Book" panose="020B0503020102020204" pitchFamily="34" charset="0"/>
                <a:cs typeface="+mn-cs"/>
              </a:defRPr>
            </a:lvl1pPr>
            <a:lvl2pPr>
              <a:defRPr lang="en-US" sz="1000" dirty="0" smtClean="0">
                <a:solidFill>
                  <a:schemeClr val="bg1"/>
                </a:solidFill>
                <a:latin typeface="Arial" pitchFamily="34" charset="0"/>
                <a:ea typeface="ＭＳ Ｐゴシック" pitchFamily="34" charset="-128"/>
                <a:cs typeface="+mn-cs"/>
              </a:defRPr>
            </a:lvl2pPr>
            <a:lvl3pPr>
              <a:defRPr lang="en-US" sz="1000" dirty="0" smtClean="0">
                <a:solidFill>
                  <a:schemeClr val="bg1"/>
                </a:solidFill>
                <a:latin typeface="Arial" pitchFamily="34" charset="0"/>
                <a:ea typeface="ＭＳ Ｐゴシック" pitchFamily="34" charset="-128"/>
                <a:cs typeface="+mn-cs"/>
              </a:defRPr>
            </a:lvl3pPr>
            <a:lvl4pPr>
              <a:defRPr lang="en-US" sz="1000" dirty="0" smtClean="0">
                <a:solidFill>
                  <a:schemeClr val="bg1"/>
                </a:solidFill>
                <a:latin typeface="Arial" pitchFamily="34" charset="0"/>
                <a:ea typeface="ＭＳ Ｐゴシック" pitchFamily="34" charset="-128"/>
                <a:cs typeface="+mn-cs"/>
              </a:defRPr>
            </a:lvl4pPr>
            <a:lvl5pPr>
              <a:defRPr lang="en-GB" sz="1000" dirty="0">
                <a:solidFill>
                  <a:schemeClr val="bg1"/>
                </a:solidFill>
                <a:ea typeface="ＭＳ Ｐゴシック" pitchFamily="34" charset="-128"/>
                <a:cs typeface="+mn-cs"/>
              </a:defRPr>
            </a:lvl5pPr>
          </a:lstStyle>
          <a:p>
            <a:pPr lvl="0" algn="ctr">
              <a:spcAft>
                <a:spcPct val="0"/>
              </a:spcAft>
            </a:pPr>
            <a:r>
              <a:rPr lang="en-US" dirty="0"/>
              <a:t>Click to edit Master text styles</a:t>
            </a:r>
          </a:p>
        </p:txBody>
      </p:sp>
      <p:sp>
        <p:nvSpPr>
          <p:cNvPr id="6" name="Content Placeholder 5"/>
          <p:cNvSpPr>
            <a:spLocks noGrp="1"/>
          </p:cNvSpPr>
          <p:nvPr>
            <p:ph sz="quarter" idx="26"/>
          </p:nvPr>
        </p:nvSpPr>
        <p:spPr>
          <a:xfrm>
            <a:off x="592138" y="2305051"/>
            <a:ext cx="3808412" cy="3752850"/>
          </a:xfrm>
        </p:spPr>
        <p:txBody>
          <a:bodyPr>
            <a:normAutofit/>
          </a:bodyPr>
          <a:lstStyle>
            <a:lvl1pPr marL="0" indent="0">
              <a:spcBef>
                <a:spcPts val="600"/>
              </a:spcBef>
              <a:spcAft>
                <a:spcPts val="600"/>
              </a:spcAft>
              <a:defRPr sz="1100" b="1">
                <a:solidFill>
                  <a:schemeClr val="accent1"/>
                </a:solidFill>
              </a:defRPr>
            </a:lvl1pPr>
            <a:lvl2pPr marL="0" indent="0">
              <a:spcAft>
                <a:spcPts val="0"/>
              </a:spcAft>
              <a:buNone/>
              <a:defRPr sz="1000">
                <a:solidFill>
                  <a:schemeClr val="tx1"/>
                </a:solidFill>
              </a:defRPr>
            </a:lvl2pPr>
          </a:lstStyle>
          <a:p>
            <a:pPr lvl="0"/>
            <a:r>
              <a:rPr lang="en-US" dirty="0"/>
              <a:t>Click to edit Master text styles</a:t>
            </a:r>
          </a:p>
          <a:p>
            <a:pPr lvl="1"/>
            <a:r>
              <a:rPr lang="en-US" dirty="0"/>
              <a:t>Click to edit text</a:t>
            </a:r>
          </a:p>
        </p:txBody>
      </p:sp>
      <p:sp>
        <p:nvSpPr>
          <p:cNvPr id="11" name="Picture Placeholder 10"/>
          <p:cNvSpPr>
            <a:spLocks noGrp="1"/>
          </p:cNvSpPr>
          <p:nvPr>
            <p:ph type="pic" sz="quarter" idx="30"/>
          </p:nvPr>
        </p:nvSpPr>
        <p:spPr>
          <a:xfrm>
            <a:off x="4587875" y="2305050"/>
            <a:ext cx="4089400" cy="2374900"/>
          </a:xfrm>
        </p:spPr>
        <p:txBody>
          <a:bodyPr>
            <a:normAutofit/>
          </a:bodyPr>
          <a:lstStyle/>
          <a:p>
            <a:endParaRPr lang="en-GB"/>
          </a:p>
        </p:txBody>
      </p:sp>
      <p:sp>
        <p:nvSpPr>
          <p:cNvPr id="24" name="Text Placeholder 6"/>
          <p:cNvSpPr>
            <a:spLocks noGrp="1"/>
          </p:cNvSpPr>
          <p:nvPr>
            <p:ph type="body" sz="quarter" idx="32" hasCustomPrompt="1"/>
          </p:nvPr>
        </p:nvSpPr>
        <p:spPr>
          <a:xfrm>
            <a:off x="431800" y="1255712"/>
            <a:ext cx="1363949" cy="699404"/>
          </a:xfrm>
          <a:solidFill>
            <a:srgbClr val="00539B">
              <a:alpha val="80000"/>
            </a:srgbClr>
          </a:solidFill>
          <a:ln>
            <a:noFill/>
          </a:ln>
        </p:spPr>
        <p:txBody>
          <a:bodyPr wrap="square" lIns="72000" tIns="72000" bIns="72000" rtlCol="0" anchor="ctr" anchorCtr="0">
            <a:spAutoFit/>
          </a:bodyPr>
          <a:lstStyle>
            <a:lvl1pPr>
              <a:defRPr lang="en-US" sz="1200" dirty="0" smtClean="0">
                <a:solidFill>
                  <a:schemeClr val="accent1"/>
                </a:solidFill>
                <a:latin typeface="Franklin Gothic Book" panose="020B0503020102020204" pitchFamily="34" charset="0"/>
                <a:cs typeface="+mn-cs"/>
              </a:defRPr>
            </a:lvl1pPr>
            <a:lvl2pPr>
              <a:defRPr lang="en-US" sz="1000" dirty="0" smtClean="0">
                <a:solidFill>
                  <a:schemeClr val="bg1"/>
                </a:solidFill>
                <a:latin typeface="Arial" pitchFamily="34" charset="0"/>
                <a:ea typeface="ＭＳ Ｐゴシック" pitchFamily="34" charset="-128"/>
                <a:cs typeface="+mn-cs"/>
              </a:defRPr>
            </a:lvl2pPr>
            <a:lvl3pPr>
              <a:defRPr lang="en-US" sz="1000" dirty="0" smtClean="0">
                <a:solidFill>
                  <a:schemeClr val="bg1"/>
                </a:solidFill>
                <a:latin typeface="Arial" pitchFamily="34" charset="0"/>
                <a:ea typeface="ＭＳ Ｐゴシック" pitchFamily="34" charset="-128"/>
                <a:cs typeface="+mn-cs"/>
              </a:defRPr>
            </a:lvl3pPr>
            <a:lvl4pPr>
              <a:defRPr lang="en-US" sz="1000" dirty="0" smtClean="0">
                <a:solidFill>
                  <a:schemeClr val="bg1"/>
                </a:solidFill>
                <a:latin typeface="Arial" pitchFamily="34" charset="0"/>
                <a:ea typeface="ＭＳ Ｐゴシック" pitchFamily="34" charset="-128"/>
                <a:cs typeface="+mn-cs"/>
              </a:defRPr>
            </a:lvl4pPr>
            <a:lvl5pPr>
              <a:defRPr lang="en-GB" sz="1000" dirty="0">
                <a:solidFill>
                  <a:schemeClr val="bg1"/>
                </a:solidFill>
                <a:ea typeface="ＭＳ Ｐゴシック" pitchFamily="34" charset="-128"/>
                <a:cs typeface="+mn-cs"/>
              </a:defRPr>
            </a:lvl5pPr>
          </a:lstStyle>
          <a:p>
            <a:pPr lvl="0" algn="ctr">
              <a:spcAft>
                <a:spcPct val="0"/>
              </a:spcAft>
            </a:pPr>
            <a:r>
              <a:rPr lang="en-US" dirty="0"/>
              <a:t>.</a:t>
            </a:r>
          </a:p>
          <a:p>
            <a:pPr lvl="0" algn="ctr">
              <a:spcAft>
                <a:spcPct val="0"/>
              </a:spcAft>
            </a:pPr>
            <a:endParaRPr lang="en-US" dirty="0"/>
          </a:p>
          <a:p>
            <a:pPr lvl="0" algn="ctr">
              <a:spcAft>
                <a:spcPct val="0"/>
              </a:spcAft>
            </a:pPr>
            <a:endParaRPr lang="en-US" dirty="0"/>
          </a:p>
        </p:txBody>
      </p:sp>
    </p:spTree>
    <p:extLst>
      <p:ext uri="{BB962C8B-B14F-4D97-AF65-F5344CB8AC3E}">
        <p14:creationId xmlns:p14="http://schemas.microsoft.com/office/powerpoint/2010/main" val="203332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539B"/>
              </a:solidFill>
            </a:endParaRPr>
          </a:p>
        </p:txBody>
      </p:sp>
    </p:spTree>
    <p:extLst>
      <p:ext uri="{BB962C8B-B14F-4D97-AF65-F5344CB8AC3E}">
        <p14:creationId xmlns:p14="http://schemas.microsoft.com/office/powerpoint/2010/main" val="86948289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3_NEW 2 column layout with icons">
    <p:spTree>
      <p:nvGrpSpPr>
        <p:cNvPr id="1" name=""/>
        <p:cNvGrpSpPr/>
        <p:nvPr/>
      </p:nvGrpSpPr>
      <p:grpSpPr>
        <a:xfrm>
          <a:off x="0" y="0"/>
          <a:ext cx="0" cy="0"/>
          <a:chOff x="0" y="0"/>
          <a:chExt cx="0" cy="0"/>
        </a:xfrm>
      </p:grpSpPr>
      <p:sp>
        <p:nvSpPr>
          <p:cNvPr id="2" name="Title 1"/>
          <p:cNvSpPr>
            <a:spLocks noGrp="1"/>
          </p:cNvSpPr>
          <p:nvPr>
            <p:ph type="title"/>
          </p:nvPr>
        </p:nvSpPr>
        <p:spPr>
          <a:xfrm>
            <a:off x="376238" y="0"/>
            <a:ext cx="696099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1443210" y="2058988"/>
            <a:ext cx="3127991" cy="4042529"/>
          </a:xfrm>
        </p:spPr>
        <p:txBody>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3" name="Text Placeholder 4"/>
          <p:cNvSpPr>
            <a:spLocks noGrp="1"/>
          </p:cNvSpPr>
          <p:nvPr>
            <p:ph type="body" sz="quarter" idx="15" hasCustomPrompt="1"/>
          </p:nvPr>
        </p:nvSpPr>
        <p:spPr>
          <a:xfrm>
            <a:off x="5649913" y="2058988"/>
            <a:ext cx="3173798" cy="4042529"/>
          </a:xfrm>
        </p:spPr>
        <p:txBody>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Picture Placeholder 3"/>
          <p:cNvSpPr>
            <a:spLocks noGrp="1"/>
          </p:cNvSpPr>
          <p:nvPr>
            <p:ph type="pic" sz="quarter" idx="13"/>
          </p:nvPr>
        </p:nvSpPr>
        <p:spPr>
          <a:xfrm>
            <a:off x="376238" y="2058988"/>
            <a:ext cx="904549" cy="904549"/>
          </a:xfrm>
        </p:spPr>
        <p:txBody>
          <a:bodyPr/>
          <a:lstStyle/>
          <a:p>
            <a:endParaRPr lang="en-GB"/>
          </a:p>
        </p:txBody>
      </p:sp>
      <p:sp>
        <p:nvSpPr>
          <p:cNvPr id="26" name="Picture Placeholder 3"/>
          <p:cNvSpPr>
            <a:spLocks noGrp="1"/>
          </p:cNvSpPr>
          <p:nvPr>
            <p:ph type="pic" sz="quarter" idx="16"/>
          </p:nvPr>
        </p:nvSpPr>
        <p:spPr>
          <a:xfrm>
            <a:off x="4571203" y="2058988"/>
            <a:ext cx="904549" cy="904549"/>
          </a:xfrm>
        </p:spPr>
        <p:txBody>
          <a:bodyPr/>
          <a:lstStyle/>
          <a:p>
            <a:endParaRPr lang="en-GB"/>
          </a:p>
        </p:txBody>
      </p:sp>
    </p:spTree>
    <p:extLst>
      <p:ext uri="{BB962C8B-B14F-4D97-AF65-F5344CB8AC3E}">
        <p14:creationId xmlns:p14="http://schemas.microsoft.com/office/powerpoint/2010/main" val="74552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userDrawn="1">
  <p:cSld name="Content slide 3">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398"/>
          <a:stretch/>
        </p:blipFill>
        <p:spPr>
          <a:xfrm>
            <a:off x="-1" y="1092530"/>
            <a:ext cx="9144002" cy="5382883"/>
          </a:xfrm>
          <a:prstGeom prst="rect">
            <a:avLst/>
          </a:prstGeom>
        </p:spPr>
      </p:pic>
      <p:sp>
        <p:nvSpPr>
          <p:cNvPr id="14" name="Rectangle 13"/>
          <p:cNvSpPr/>
          <p:nvPr userDrawn="1"/>
        </p:nvSpPr>
        <p:spPr>
          <a:xfrm>
            <a:off x="0" y="1860550"/>
            <a:ext cx="6877050" cy="264795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5" name="Text Placeholder 3"/>
          <p:cNvSpPr>
            <a:spLocks noGrp="1"/>
          </p:cNvSpPr>
          <p:nvPr>
            <p:ph type="body" sz="quarter" idx="10"/>
          </p:nvPr>
        </p:nvSpPr>
        <p:spPr>
          <a:xfrm>
            <a:off x="376238" y="2058988"/>
            <a:ext cx="6234113" cy="2292675"/>
          </a:xfrm>
        </p:spPr>
        <p:txBody>
          <a:bodyPr/>
          <a:lstStyle>
            <a:lvl1pPr>
              <a:spcAft>
                <a:spcPts val="600"/>
              </a:spcAft>
              <a:defRPr sz="4000" b="1">
                <a:solidFill>
                  <a:schemeClr val="bg1"/>
                </a:solidFill>
              </a:defRPr>
            </a:lvl1pPr>
            <a:lvl2pPr marL="0" indent="0">
              <a:spcAft>
                <a:spcPts val="600"/>
              </a:spcAft>
              <a:buFontTx/>
              <a:buNone/>
              <a:defRPr sz="2000">
                <a:solidFill>
                  <a:schemeClr val="bg1"/>
                </a:solidFill>
              </a:defRPr>
            </a:lvl2pPr>
            <a:lvl3pPr>
              <a:spcAft>
                <a:spcPts val="600"/>
              </a:spcAft>
              <a:defRPr sz="2000">
                <a:solidFill>
                  <a:schemeClr val="bg1"/>
                </a:solidFill>
              </a:defRPr>
            </a:lvl3pPr>
            <a:lvl4pPr>
              <a:spcAft>
                <a:spcPts val="600"/>
              </a:spcAft>
              <a:defRPr sz="2000">
                <a:solidFill>
                  <a:schemeClr val="bg1"/>
                </a:solidFill>
              </a:defRPr>
            </a:lvl4pPr>
          </a:lstStyle>
          <a:p>
            <a:pPr lvl="0"/>
            <a:r>
              <a:rPr lang="en-US" dirty="0"/>
              <a:t>Click to edit Master text styles</a:t>
            </a:r>
          </a:p>
        </p:txBody>
      </p:sp>
    </p:spTree>
    <p:extLst>
      <p:ext uri="{BB962C8B-B14F-4D97-AF65-F5344CB8AC3E}">
        <p14:creationId xmlns:p14="http://schemas.microsoft.com/office/powerpoint/2010/main" val="285770036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4_NEW 2 column layout with icons">
    <p:spTree>
      <p:nvGrpSpPr>
        <p:cNvPr id="1" name=""/>
        <p:cNvGrpSpPr/>
        <p:nvPr/>
      </p:nvGrpSpPr>
      <p:grpSpPr>
        <a:xfrm>
          <a:off x="0" y="0"/>
          <a:ext cx="0" cy="0"/>
          <a:chOff x="0" y="0"/>
          <a:chExt cx="0" cy="0"/>
        </a:xfrm>
      </p:grpSpPr>
      <p:sp>
        <p:nvSpPr>
          <p:cNvPr id="2" name="Title 1"/>
          <p:cNvSpPr>
            <a:spLocks noGrp="1"/>
          </p:cNvSpPr>
          <p:nvPr>
            <p:ph type="title"/>
          </p:nvPr>
        </p:nvSpPr>
        <p:spPr>
          <a:xfrm>
            <a:off x="376238" y="0"/>
            <a:ext cx="696099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8800EEA9-DB78-4218-AEA2-98CF4203A652}"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1443210" y="2058988"/>
            <a:ext cx="2968453" cy="3779837"/>
          </a:xfrm>
        </p:spPr>
        <p:txBody>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3" name="Text Placeholder 4"/>
          <p:cNvSpPr>
            <a:spLocks noGrp="1"/>
          </p:cNvSpPr>
          <p:nvPr>
            <p:ph type="body" sz="quarter" idx="15" hasCustomPrompt="1"/>
          </p:nvPr>
        </p:nvSpPr>
        <p:spPr>
          <a:xfrm>
            <a:off x="5649913" y="2058988"/>
            <a:ext cx="3173798" cy="3779837"/>
          </a:xfrm>
        </p:spPr>
        <p:txBody>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Picture Placeholder 3"/>
          <p:cNvSpPr>
            <a:spLocks noGrp="1"/>
          </p:cNvSpPr>
          <p:nvPr>
            <p:ph type="pic" sz="quarter" idx="13"/>
          </p:nvPr>
        </p:nvSpPr>
        <p:spPr>
          <a:xfrm>
            <a:off x="376238" y="2058988"/>
            <a:ext cx="904549" cy="904549"/>
          </a:xfrm>
        </p:spPr>
        <p:txBody>
          <a:bodyPr/>
          <a:lstStyle/>
          <a:p>
            <a:endParaRPr lang="en-GB"/>
          </a:p>
        </p:txBody>
      </p:sp>
      <p:sp>
        <p:nvSpPr>
          <p:cNvPr id="26" name="Picture Placeholder 3"/>
          <p:cNvSpPr>
            <a:spLocks noGrp="1"/>
          </p:cNvSpPr>
          <p:nvPr>
            <p:ph type="pic" sz="quarter" idx="16"/>
          </p:nvPr>
        </p:nvSpPr>
        <p:spPr>
          <a:xfrm>
            <a:off x="4571203" y="2058988"/>
            <a:ext cx="904549" cy="904549"/>
          </a:xfrm>
        </p:spPr>
        <p:txBody>
          <a:bodyPr/>
          <a:lstStyle/>
          <a:p>
            <a:endParaRPr lang="en-GB"/>
          </a:p>
        </p:txBody>
      </p:sp>
      <p:sp>
        <p:nvSpPr>
          <p:cNvPr id="12" name="Text Placeholder 4"/>
          <p:cNvSpPr>
            <a:spLocks noGrp="1"/>
          </p:cNvSpPr>
          <p:nvPr>
            <p:ph type="body" sz="quarter" idx="21"/>
          </p:nvPr>
        </p:nvSpPr>
        <p:spPr>
          <a:xfrm>
            <a:off x="4587875" y="5838825"/>
            <a:ext cx="4260850"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
        <p:nvSpPr>
          <p:cNvPr id="13" name="Text Placeholder 4"/>
          <p:cNvSpPr>
            <a:spLocks noGrp="1"/>
          </p:cNvSpPr>
          <p:nvPr>
            <p:ph type="body" sz="quarter" idx="24"/>
          </p:nvPr>
        </p:nvSpPr>
        <p:spPr>
          <a:xfrm>
            <a:off x="376238" y="5838825"/>
            <a:ext cx="4094163"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6429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1_NEW 1 Single column layout with icon">
    <p:spTree>
      <p:nvGrpSpPr>
        <p:cNvPr id="1" name=""/>
        <p:cNvGrpSpPr/>
        <p:nvPr/>
      </p:nvGrpSpPr>
      <p:grpSpPr>
        <a:xfrm>
          <a:off x="0" y="0"/>
          <a:ext cx="0" cy="0"/>
          <a:chOff x="0" y="0"/>
          <a:chExt cx="0" cy="0"/>
        </a:xfrm>
      </p:grpSpPr>
      <p:sp>
        <p:nvSpPr>
          <p:cNvPr id="2" name="Title 1"/>
          <p:cNvSpPr>
            <a:spLocks noGrp="1"/>
          </p:cNvSpPr>
          <p:nvPr>
            <p:ph type="title"/>
          </p:nvPr>
        </p:nvSpPr>
        <p:spPr>
          <a:xfrm>
            <a:off x="376239" y="0"/>
            <a:ext cx="697388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86D9F1D-581E-414B-91F4-46E69330FAF5}"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1443210" y="2058988"/>
            <a:ext cx="7405515" cy="4042529"/>
          </a:xfrm>
        </p:spPr>
        <p:txBody>
          <a:bodyPr/>
          <a:lstStyle>
            <a:lvl1pPr>
              <a:defRPr>
                <a:solidFill>
                  <a:schemeClr val="accent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Picture Placeholder 3"/>
          <p:cNvSpPr>
            <a:spLocks noGrp="1"/>
          </p:cNvSpPr>
          <p:nvPr>
            <p:ph type="pic" sz="quarter" idx="13"/>
          </p:nvPr>
        </p:nvSpPr>
        <p:spPr>
          <a:xfrm>
            <a:off x="376238" y="2058988"/>
            <a:ext cx="904549" cy="904549"/>
          </a:xfrm>
        </p:spPr>
        <p:txBody>
          <a:bodyPr/>
          <a:lstStyle/>
          <a:p>
            <a:endParaRPr lang="en-GB"/>
          </a:p>
        </p:txBody>
      </p:sp>
      <p:sp>
        <p:nvSpPr>
          <p:cNvPr id="10" name="Text Placeholder 4"/>
          <p:cNvSpPr>
            <a:spLocks noGrp="1"/>
          </p:cNvSpPr>
          <p:nvPr>
            <p:ph type="body" sz="quarter" idx="24"/>
          </p:nvPr>
        </p:nvSpPr>
        <p:spPr>
          <a:xfrm>
            <a:off x="376239" y="5838825"/>
            <a:ext cx="8472485" cy="262692"/>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08157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3_NEW 1 Single column layout with icon">
    <p:spTree>
      <p:nvGrpSpPr>
        <p:cNvPr id="1" name=""/>
        <p:cNvGrpSpPr/>
        <p:nvPr/>
      </p:nvGrpSpPr>
      <p:grpSpPr>
        <a:xfrm>
          <a:off x="0" y="0"/>
          <a:ext cx="0" cy="0"/>
          <a:chOff x="0" y="0"/>
          <a:chExt cx="0" cy="0"/>
        </a:xfrm>
      </p:grpSpPr>
      <p:sp>
        <p:nvSpPr>
          <p:cNvPr id="8" name="Round Single Corner Rectangle 7"/>
          <p:cNvSpPr/>
          <p:nvPr userDrawn="1"/>
        </p:nvSpPr>
        <p:spPr>
          <a:xfrm>
            <a:off x="-3" y="1849436"/>
            <a:ext cx="9142413" cy="4332287"/>
          </a:xfrm>
          <a:prstGeom prst="round1Rect">
            <a:avLst>
              <a:gd name="adj" fmla="val 0"/>
            </a:avLst>
          </a:prstGeom>
          <a:solidFill>
            <a:srgbClr val="BFBFB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p:nvPr>
        </p:nvSpPr>
        <p:spPr>
          <a:xfrm>
            <a:off x="376239" y="0"/>
            <a:ext cx="697388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86D9F1D-581E-414B-91F4-46E69330FAF5}"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1443210" y="2058988"/>
            <a:ext cx="7405515" cy="4042529"/>
          </a:xfrm>
        </p:spPr>
        <p:txBody>
          <a:bodyPr/>
          <a:lstStyle>
            <a:lvl1pPr>
              <a:defRPr>
                <a:solidFill>
                  <a:schemeClr val="accent1"/>
                </a:solidFill>
              </a:defRPr>
            </a:lvl1pPr>
            <a:lvl2pPr>
              <a:buClr>
                <a:schemeClr val="tx1"/>
              </a:buClr>
              <a:defRPr/>
            </a:lvl2pPr>
          </a:lstStyle>
          <a:p>
            <a:pPr lvl="0"/>
            <a:r>
              <a:rPr lang="en-US" dirty="0"/>
              <a:t>Click to edit master text styles</a:t>
            </a:r>
          </a:p>
          <a:p>
            <a:pPr lvl="1"/>
            <a:r>
              <a:rPr lang="en-US" dirty="0"/>
              <a:t>Second level</a:t>
            </a:r>
          </a:p>
          <a:p>
            <a:pPr lvl="3"/>
            <a:r>
              <a:rPr lang="en-US" dirty="0"/>
              <a:t>Fourth level</a:t>
            </a:r>
          </a:p>
          <a:p>
            <a:pPr lvl="3"/>
            <a:r>
              <a:rPr lang="en-US" dirty="0"/>
              <a:t>Fourth level</a:t>
            </a: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Picture Placeholder 3"/>
          <p:cNvSpPr>
            <a:spLocks noGrp="1"/>
          </p:cNvSpPr>
          <p:nvPr>
            <p:ph type="pic" sz="quarter" idx="13"/>
          </p:nvPr>
        </p:nvSpPr>
        <p:spPr>
          <a:xfrm>
            <a:off x="376238" y="2058988"/>
            <a:ext cx="904549" cy="904549"/>
          </a:xfrm>
        </p:spPr>
        <p:txBody>
          <a:bodyPr/>
          <a:lstStyle/>
          <a:p>
            <a:endParaRPr lang="en-GB"/>
          </a:p>
        </p:txBody>
      </p:sp>
      <p:sp>
        <p:nvSpPr>
          <p:cNvPr id="10" name="Text Placeholder 4"/>
          <p:cNvSpPr>
            <a:spLocks noGrp="1"/>
          </p:cNvSpPr>
          <p:nvPr>
            <p:ph type="body" sz="quarter" idx="24"/>
          </p:nvPr>
        </p:nvSpPr>
        <p:spPr>
          <a:xfrm>
            <a:off x="376239" y="5838825"/>
            <a:ext cx="8472485" cy="262692"/>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7818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160587"/>
            <a:ext cx="7717349" cy="4310063"/>
          </a:xfrm>
          <a:prstGeom prst="round2SameRect">
            <a:avLst>
              <a:gd name="adj1" fmla="val 6208"/>
              <a:gd name="adj2" fmla="val 0"/>
            </a:avLst>
          </a:prstGeom>
        </p:spPr>
        <p:txBody>
          <a:bodyPr/>
          <a:lstStyle/>
          <a:p>
            <a:pPr lvl="0"/>
            <a:r>
              <a:rPr lang="en-US" noProof="0" dirty="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solidFill>
                  <a:srgbClr val="00539B"/>
                </a:solidFill>
              </a:rPr>
              <a:pPr/>
              <a:t>10 May, 2017</a:t>
            </a:fld>
            <a:endParaRPr lang="en-GB" dirty="0">
              <a:solidFill>
                <a:srgbClr val="00539B"/>
              </a:solidFill>
            </a:endParaRPr>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8234728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19127" y="292100"/>
            <a:ext cx="6391275" cy="635001"/>
          </a:xfrm>
        </p:spPr>
        <p:txBody>
          <a:bodyPr/>
          <a:lstStyle/>
          <a:p>
            <a:r>
              <a:rPr lang="en-US"/>
              <a:t>Click to edit Master title style</a:t>
            </a:r>
            <a:endParaRPr lang="en-GB"/>
          </a:p>
        </p:txBody>
      </p:sp>
      <p:sp>
        <p:nvSpPr>
          <p:cNvPr id="3" name="Content Placeholder 2"/>
          <p:cNvSpPr>
            <a:spLocks noGrp="1"/>
          </p:cNvSpPr>
          <p:nvPr>
            <p:ph sz="half" idx="1"/>
          </p:nvPr>
        </p:nvSpPr>
        <p:spPr>
          <a:xfrm>
            <a:off x="966788" y="1546226"/>
            <a:ext cx="3656012" cy="4938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775200" y="1546225"/>
            <a:ext cx="3657600" cy="23923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775200" y="4090989"/>
            <a:ext cx="3657600" cy="2393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dt" sz="half" idx="10"/>
          </p:nvPr>
        </p:nvSpPr>
        <p:spPr>
          <a:xfrm>
            <a:off x="719136" y="6479999"/>
            <a:ext cx="1871664" cy="378001"/>
          </a:xfrm>
          <a:prstGeom prst="rect">
            <a:avLst/>
          </a:prstGeom>
        </p:spPr>
        <p:txBody>
          <a:bodyPr/>
          <a:lstStyle>
            <a:lvl1pPr>
              <a:defRPr/>
            </a:lvl1pPr>
          </a:lstStyle>
          <a:p>
            <a:pPr>
              <a:defRPr/>
            </a:pPr>
            <a:fld id="{B76A9FA5-1F3F-4F75-A77C-AE72E1C6C399}" type="datetime3">
              <a:rPr lang="en-GB" smtClean="0">
                <a:solidFill>
                  <a:srgbClr val="00539B"/>
                </a:solidFill>
              </a:rPr>
              <a:pPr>
                <a:defRPr/>
              </a:pPr>
              <a:t>10 May, 2017</a:t>
            </a:fld>
            <a:endParaRPr lang="en-GB">
              <a:solidFill>
                <a:srgbClr val="00539B"/>
              </a:solidFill>
            </a:endParaRPr>
          </a:p>
        </p:txBody>
      </p:sp>
    </p:spTree>
    <p:extLst>
      <p:ext uri="{BB962C8B-B14F-4D97-AF65-F5344CB8AC3E}">
        <p14:creationId xmlns:p14="http://schemas.microsoft.com/office/powerpoint/2010/main" val="148800447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dirty="0"/>
              <a:t>Click to edit Master title style</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10 May, 2017</a:t>
            </a:fld>
            <a:endParaRPr lang="en-GB" dirty="0">
              <a:solidFill>
                <a:srgbClr val="00539B"/>
              </a:solidFill>
            </a:endParaRPr>
          </a:p>
        </p:txBody>
      </p:sp>
      <p:sp>
        <p:nvSpPr>
          <p:cNvPr id="57"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endParaRPr dirty="0">
              <a:solidFill>
                <a:srgbClr val="00539B"/>
              </a:solidFill>
            </a:endParaRP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707398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Rectangle 3"/>
          <p:cNvSpPr/>
          <p:nvPr userDrawn="1"/>
        </p:nvSpPr>
        <p:spPr>
          <a:xfrm>
            <a:off x="0" y="1079500"/>
            <a:ext cx="9144000" cy="5400675"/>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spcAft>
                <a:spcPts val="600"/>
              </a:spcAft>
              <a:defRPr/>
            </a:pPr>
            <a:endParaRPr lang="en-US" dirty="0">
              <a:solidFill>
                <a:srgbClr val="FFFFFF"/>
              </a:solidFill>
            </a:endParaRPr>
          </a:p>
        </p:txBody>
      </p:sp>
      <p:sp>
        <p:nvSpPr>
          <p:cNvPr id="5" name="Round Same Side Corner Rectangle 4"/>
          <p:cNvSpPr/>
          <p:nvPr userDrawn="1"/>
        </p:nvSpPr>
        <p:spPr>
          <a:xfrm>
            <a:off x="358775" y="1411288"/>
            <a:ext cx="2879725" cy="5068887"/>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spcAft>
                <a:spcPts val="600"/>
              </a:spcAft>
              <a:defRPr/>
            </a:pPr>
            <a:endParaRPr lang="en-US" dirty="0">
              <a:solidFill>
                <a:srgbClr val="FFFFFF"/>
              </a:solidFill>
            </a:endParaRPr>
          </a:p>
        </p:txBody>
      </p:sp>
      <p:cxnSp>
        <p:nvCxnSpPr>
          <p:cNvPr id="6" name="Straight Connector 5"/>
          <p:cNvCxnSpPr/>
          <p:nvPr userDrawn="1"/>
        </p:nvCxnSpPr>
        <p:spPr bwMode="auto">
          <a:xfrm>
            <a:off x="-3175"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a:t>Click to edit Master title style</a:t>
            </a:r>
            <a:endParaRPr lang="en-US"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906"/>
            <a:ext cx="4680706" cy="5058751"/>
          </a:xfrm>
          <a:prstGeom prst="round2SameRect">
            <a:avLst>
              <a:gd name="adj1" fmla="val 4426"/>
              <a:gd name="adj2" fmla="val 0"/>
            </a:avLst>
          </a:prstGeom>
        </p:spPr>
        <p:txBody>
          <a:bodyPr/>
          <a:lstStyle/>
          <a:p>
            <a:pPr lvl="0"/>
            <a:r>
              <a:rPr lang="en-US" noProof="0" dirty="0"/>
              <a:t>Click icon to add picture</a:t>
            </a:r>
            <a:endParaRPr lang="en-GB" noProof="0" dirty="0"/>
          </a:p>
        </p:txBody>
      </p:sp>
      <p:sp>
        <p:nvSpPr>
          <p:cNvPr id="7" name="Date Placeholder 2"/>
          <p:cNvSpPr>
            <a:spLocks noGrp="1"/>
          </p:cNvSpPr>
          <p:nvPr>
            <p:ph type="dt" sz="half" idx="15"/>
          </p:nvPr>
        </p:nvSpPr>
        <p:spPr/>
        <p:txBody>
          <a:bodyPr/>
          <a:lstStyle>
            <a:lvl1pPr>
              <a:defRPr/>
            </a:lvl1pPr>
          </a:lstStyle>
          <a:p>
            <a:pPr>
              <a:defRPr/>
            </a:pPr>
            <a:fld id="{39942011-CDED-47C7-AB1C-5E93B2C961DC}" type="datetime3">
              <a:rPr lang="en-GB">
                <a:solidFill>
                  <a:srgbClr val="00539B"/>
                </a:solidFill>
              </a:rPr>
              <a:pPr>
                <a:defRPr/>
              </a:pPr>
              <a:t>10 May, 2017</a:t>
            </a:fld>
            <a:endParaRPr lang="en-GB" dirty="0">
              <a:solidFill>
                <a:srgbClr val="00539B"/>
              </a:solidFill>
            </a:endParaRPr>
          </a:p>
        </p:txBody>
      </p:sp>
      <p:sp>
        <p:nvSpPr>
          <p:cNvPr id="8" name="Footer Placeholder 3"/>
          <p:cNvSpPr>
            <a:spLocks noGrp="1"/>
          </p:cNvSpPr>
          <p:nvPr>
            <p:ph type="ftr" sz="quarter" idx="16"/>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9" name="Slide Number Placeholder 4"/>
          <p:cNvSpPr>
            <a:spLocks noGrp="1"/>
          </p:cNvSpPr>
          <p:nvPr>
            <p:ph type="sldNum" sz="quarter" idx="17"/>
          </p:nvPr>
        </p:nvSpPr>
        <p:spPr/>
        <p:txBody>
          <a:bodyPr/>
          <a:lstStyle>
            <a:lvl1pPr>
              <a:defRPr/>
            </a:lvl1pPr>
          </a:lstStyle>
          <a:p>
            <a:pPr>
              <a:defRPr/>
            </a:pPr>
            <a:fld id="{DF4FB1FB-DF74-4506-8EF5-8DE1BB49C138}"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388978075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userDrawn="1">
  <p:cSld name="Manufacturing Sector">
    <p:spTree>
      <p:nvGrpSpPr>
        <p:cNvPr id="1" name=""/>
        <p:cNvGrpSpPr/>
        <p:nvPr/>
      </p:nvGrpSpPr>
      <p:grpSpPr>
        <a:xfrm>
          <a:off x="0" y="0"/>
          <a:ext cx="0" cy="0"/>
          <a:chOff x="0" y="0"/>
          <a:chExt cx="0" cy="0"/>
        </a:xfrm>
      </p:grpSpPr>
      <p:sp>
        <p:nvSpPr>
          <p:cNvPr id="5" name="Picture Placeholder 4"/>
          <p:cNvSpPr>
            <a:spLocks noGrp="1"/>
          </p:cNvSpPr>
          <p:nvPr>
            <p:ph type="pic" sz="quarter" idx="25"/>
          </p:nvPr>
        </p:nvSpPr>
        <p:spPr>
          <a:xfrm>
            <a:off x="-3175" y="1085850"/>
            <a:ext cx="9144000" cy="5391150"/>
          </a:xfrm>
        </p:spPr>
        <p:txBody>
          <a:bodyPr/>
          <a:lstStyle/>
          <a:p>
            <a:endParaRPr lang="en-GB"/>
          </a:p>
        </p:txBody>
      </p:sp>
      <p:cxnSp>
        <p:nvCxnSpPr>
          <p:cNvPr id="58" name="Straight Connector 57"/>
          <p:cNvCxnSpPr/>
          <p:nvPr userDrawn="1"/>
        </p:nvCxnSpPr>
        <p:spPr bwMode="auto">
          <a:xfrm>
            <a:off x="-3175"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quarter" idx="28" hasCustomPrompt="1"/>
          </p:nvPr>
        </p:nvSpPr>
        <p:spPr>
          <a:xfrm>
            <a:off x="431800" y="2066925"/>
            <a:ext cx="8397875" cy="4095750"/>
          </a:xfrm>
          <a:solidFill>
            <a:srgbClr val="FFFFFF">
              <a:alpha val="85098"/>
            </a:srgbClr>
          </a:solidFill>
          <a:ln>
            <a:solidFill>
              <a:schemeClr val="tx2">
                <a:lumMod val="50000"/>
              </a:schemeClr>
            </a:solidFill>
          </a:ln>
        </p:spPr>
        <p:txBody>
          <a:bodyPr/>
          <a:lstStyle>
            <a:lvl5pPr>
              <a:defRPr>
                <a:solidFill>
                  <a:schemeClr val="bg1">
                    <a:lumMod val="95000"/>
                  </a:schemeClr>
                </a:solidFill>
              </a:defRPr>
            </a:lvl5pPr>
          </a:lstStyle>
          <a:p>
            <a:pPr lvl="4"/>
            <a:r>
              <a:rPr lang="en-GB" dirty="0"/>
              <a:t>.</a:t>
            </a:r>
          </a:p>
        </p:txBody>
      </p:sp>
      <p:sp>
        <p:nvSpPr>
          <p:cNvPr id="2" name="Title 1"/>
          <p:cNvSpPr>
            <a:spLocks noGrp="1"/>
          </p:cNvSpPr>
          <p:nvPr>
            <p:ph type="title"/>
          </p:nvPr>
        </p:nvSpPr>
        <p:spPr>
          <a:xfrm>
            <a:off x="430213" y="0"/>
            <a:ext cx="6626225" cy="1000125"/>
          </a:xfrm>
        </p:spPr>
        <p:txBody>
          <a:bodyPr>
            <a:normAutofit/>
          </a:bodyPr>
          <a:lstStyle>
            <a:lvl1pPr>
              <a:defRPr sz="2600" b="1">
                <a:latin typeface="Franklin Gothic Book" panose="020B0503020102020204" pitchFamily="34" charset="0"/>
              </a:defRPr>
            </a:lvl1pPr>
          </a:lstStyle>
          <a:p>
            <a:r>
              <a:rPr lang="en-GB" dirty="0"/>
              <a:t>Click to edit Master title style</a:t>
            </a:r>
            <a:endParaRPr lang="en-US" dirty="0"/>
          </a:p>
        </p:txBody>
      </p:sp>
      <p:sp>
        <p:nvSpPr>
          <p:cNvPr id="59" name="Date Placeholder 2"/>
          <p:cNvSpPr>
            <a:spLocks noGrp="1"/>
          </p:cNvSpPr>
          <p:nvPr>
            <p:ph type="dt" sz="half" idx="19"/>
          </p:nvPr>
        </p:nvSpPr>
        <p:spPr/>
        <p:txBody>
          <a:bodyPr/>
          <a:lstStyle>
            <a:lvl1pPr>
              <a:defRPr/>
            </a:lvl1pPr>
          </a:lstStyle>
          <a:p>
            <a:pPr>
              <a:defRPr/>
            </a:pPr>
            <a:fld id="{BD8F3993-6216-4D17-BE74-AA1F1B422795}" type="datetime3">
              <a:rPr lang="en-GB" smtClean="0">
                <a:solidFill>
                  <a:srgbClr val="00539B"/>
                </a:solidFill>
              </a:rPr>
              <a:pPr>
                <a:defRPr/>
              </a:pPr>
              <a:t>10 May, 2017</a:t>
            </a:fld>
            <a:endParaRPr lang="en-GB" dirty="0">
              <a:solidFill>
                <a:srgbClr val="00539B"/>
              </a:solidFill>
            </a:endParaRPr>
          </a:p>
        </p:txBody>
      </p:sp>
      <p:sp>
        <p:nvSpPr>
          <p:cNvPr id="60" name="Footer Placeholder 3"/>
          <p:cNvSpPr>
            <a:spLocks noGrp="1"/>
          </p:cNvSpPr>
          <p:nvPr>
            <p:ph type="ftr" sz="quarter" idx="20"/>
          </p:nvPr>
        </p:nvSpPr>
        <p:spPr/>
        <p:txBody>
          <a:bodyPr/>
          <a:lstStyle>
            <a:lvl1pPr>
              <a:defRPr/>
            </a:lvl1pPr>
          </a:lstStyle>
          <a:p>
            <a:pPr>
              <a:defRPr/>
            </a:pPr>
            <a:endParaRPr dirty="0"/>
          </a:p>
        </p:txBody>
      </p:sp>
      <p:sp>
        <p:nvSpPr>
          <p:cNvPr id="62" name="Slide Number Placeholder 4"/>
          <p:cNvSpPr>
            <a:spLocks noGrp="1"/>
          </p:cNvSpPr>
          <p:nvPr>
            <p:ph type="sldNum" sz="quarter" idx="21"/>
          </p:nvPr>
        </p:nvSpPr>
        <p:spPr>
          <a:xfrm>
            <a:off x="8278813" y="6480175"/>
            <a:ext cx="360362" cy="377825"/>
          </a:xfrm>
        </p:spPr>
        <p:txBody>
          <a:bodyPr/>
          <a:lstStyle>
            <a:lvl1pPr>
              <a:defRPr/>
            </a:lvl1pPr>
          </a:lstStyle>
          <a:p>
            <a:pPr>
              <a:defRPr/>
            </a:pPr>
            <a:fld id="{610D1BB7-02E1-4FDC-BFA2-03D69CCB4700}" type="slidenum">
              <a:rPr lang="en-GB">
                <a:solidFill>
                  <a:srgbClr val="00539B"/>
                </a:solidFill>
              </a:rPr>
              <a:pPr>
                <a:defRPr/>
              </a:pPr>
              <a:t>‹#›</a:t>
            </a:fld>
            <a:endParaRPr lang="en-GB">
              <a:solidFill>
                <a:srgbClr val="00539B"/>
              </a:solidFill>
            </a:endParaRPr>
          </a:p>
        </p:txBody>
      </p:sp>
      <p:sp>
        <p:nvSpPr>
          <p:cNvPr id="7" name="Text Placeholder 6"/>
          <p:cNvSpPr>
            <a:spLocks noGrp="1"/>
          </p:cNvSpPr>
          <p:nvPr>
            <p:ph type="body" sz="quarter" idx="27"/>
          </p:nvPr>
        </p:nvSpPr>
        <p:spPr>
          <a:xfrm rot="5400000">
            <a:off x="-967173" y="2199198"/>
            <a:ext cx="2217045" cy="330074"/>
          </a:xfrm>
          <a:solidFill>
            <a:srgbClr val="00539B">
              <a:alpha val="80000"/>
            </a:srgbClr>
          </a:solidFill>
          <a:ln>
            <a:noFill/>
          </a:ln>
        </p:spPr>
        <p:txBody>
          <a:bodyPr wrap="square" tIns="72000" bIns="72000" rtlCol="0" anchor="ctr" anchorCtr="0">
            <a:spAutoFit/>
          </a:bodyPr>
          <a:lstStyle>
            <a:lvl1pPr>
              <a:defRPr lang="en-US" sz="1200" dirty="0" smtClean="0">
                <a:solidFill>
                  <a:schemeClr val="bg1"/>
                </a:solidFill>
                <a:latin typeface="Franklin Gothic Book" panose="020B0503020102020204" pitchFamily="34" charset="0"/>
                <a:cs typeface="+mn-cs"/>
              </a:defRPr>
            </a:lvl1pPr>
            <a:lvl2pPr>
              <a:defRPr lang="en-US" sz="1000" dirty="0" smtClean="0">
                <a:solidFill>
                  <a:schemeClr val="bg1"/>
                </a:solidFill>
                <a:latin typeface="Arial" pitchFamily="34" charset="0"/>
                <a:ea typeface="ＭＳ Ｐゴシック" pitchFamily="34" charset="-128"/>
                <a:cs typeface="+mn-cs"/>
              </a:defRPr>
            </a:lvl2pPr>
            <a:lvl3pPr>
              <a:defRPr lang="en-US" sz="1000" dirty="0" smtClean="0">
                <a:solidFill>
                  <a:schemeClr val="bg1"/>
                </a:solidFill>
                <a:latin typeface="Arial" pitchFamily="34" charset="0"/>
                <a:ea typeface="ＭＳ Ｐゴシック" pitchFamily="34" charset="-128"/>
                <a:cs typeface="+mn-cs"/>
              </a:defRPr>
            </a:lvl3pPr>
            <a:lvl4pPr>
              <a:defRPr lang="en-US" sz="1000" dirty="0" smtClean="0">
                <a:solidFill>
                  <a:schemeClr val="bg1"/>
                </a:solidFill>
                <a:latin typeface="Arial" pitchFamily="34" charset="0"/>
                <a:ea typeface="ＭＳ Ｐゴシック" pitchFamily="34" charset="-128"/>
                <a:cs typeface="+mn-cs"/>
              </a:defRPr>
            </a:lvl4pPr>
            <a:lvl5pPr>
              <a:defRPr lang="en-GB" sz="1000" dirty="0">
                <a:solidFill>
                  <a:schemeClr val="bg1"/>
                </a:solidFill>
                <a:ea typeface="ＭＳ Ｐゴシック" pitchFamily="34" charset="-128"/>
                <a:cs typeface="+mn-cs"/>
              </a:defRPr>
            </a:lvl5pPr>
          </a:lstStyle>
          <a:p>
            <a:pPr lvl="0" algn="ctr">
              <a:spcAft>
                <a:spcPct val="0"/>
              </a:spcAft>
            </a:pPr>
            <a:r>
              <a:rPr lang="en-US" dirty="0"/>
              <a:t>Click to edit Master text styles</a:t>
            </a:r>
          </a:p>
        </p:txBody>
      </p:sp>
      <p:sp>
        <p:nvSpPr>
          <p:cNvPr id="6" name="Content Placeholder 5"/>
          <p:cNvSpPr>
            <a:spLocks noGrp="1"/>
          </p:cNvSpPr>
          <p:nvPr>
            <p:ph sz="quarter" idx="26"/>
          </p:nvPr>
        </p:nvSpPr>
        <p:spPr>
          <a:xfrm>
            <a:off x="592138" y="2305051"/>
            <a:ext cx="3808412" cy="3752850"/>
          </a:xfrm>
        </p:spPr>
        <p:txBody>
          <a:bodyPr>
            <a:noAutofit/>
          </a:bodyPr>
          <a:lstStyle>
            <a:lvl1pPr marL="0" indent="0">
              <a:spcBef>
                <a:spcPts val="600"/>
              </a:spcBef>
              <a:spcAft>
                <a:spcPts val="600"/>
              </a:spcAft>
              <a:defRPr sz="1100" b="1">
                <a:solidFill>
                  <a:schemeClr val="accent1"/>
                </a:solidFill>
              </a:defRPr>
            </a:lvl1pPr>
            <a:lvl2pPr marL="0" indent="0">
              <a:spcAft>
                <a:spcPts val="0"/>
              </a:spcAft>
              <a:buNone/>
              <a:defRPr sz="1000">
                <a:solidFill>
                  <a:schemeClr val="tx1"/>
                </a:solidFill>
              </a:defRPr>
            </a:lvl2pPr>
          </a:lstStyle>
          <a:p>
            <a:pPr lvl="0"/>
            <a:r>
              <a:rPr lang="en-US" dirty="0"/>
              <a:t>Click to edit Master text styles</a:t>
            </a:r>
          </a:p>
          <a:p>
            <a:pPr lvl="1"/>
            <a:r>
              <a:rPr lang="en-US" dirty="0"/>
              <a:t>Click to edit text</a:t>
            </a:r>
          </a:p>
        </p:txBody>
      </p:sp>
      <p:sp>
        <p:nvSpPr>
          <p:cNvPr id="12" name="Picture Placeholder 4"/>
          <p:cNvSpPr>
            <a:spLocks noGrp="1"/>
          </p:cNvSpPr>
          <p:nvPr>
            <p:ph type="pic" sz="quarter" idx="29"/>
          </p:nvPr>
        </p:nvSpPr>
        <p:spPr>
          <a:xfrm>
            <a:off x="4600575" y="2305050"/>
            <a:ext cx="4086225" cy="2462893"/>
          </a:xfrm>
        </p:spPr>
        <p:txBody>
          <a:bodyPr/>
          <a:lstStyle/>
          <a:p>
            <a:endParaRPr lang="en-GB"/>
          </a:p>
        </p:txBody>
      </p:sp>
    </p:spTree>
    <p:extLst>
      <p:ext uri="{BB962C8B-B14F-4D97-AF65-F5344CB8AC3E}">
        <p14:creationId xmlns:p14="http://schemas.microsoft.com/office/powerpoint/2010/main" val="74560095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19125" y="447675"/>
            <a:ext cx="6391275" cy="6350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966788" y="1546225"/>
            <a:ext cx="3656012" cy="5092700"/>
          </a:xfrm>
        </p:spPr>
        <p:txBody>
          <a:bodyPr/>
          <a:lstStyle/>
          <a:p>
            <a:pPr lvl="0"/>
            <a:endParaRPr lang="en-GB" noProof="0"/>
          </a:p>
        </p:txBody>
      </p:sp>
      <p:sp>
        <p:nvSpPr>
          <p:cNvPr id="4" name="Text Placeholder 3"/>
          <p:cNvSpPr>
            <a:spLocks noGrp="1"/>
          </p:cNvSpPr>
          <p:nvPr>
            <p:ph type="body" sz="half" idx="2"/>
          </p:nvPr>
        </p:nvSpPr>
        <p:spPr>
          <a:xfrm>
            <a:off x="4775200" y="1546225"/>
            <a:ext cx="3657600" cy="509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a:p>
        </p:txBody>
      </p:sp>
      <p:sp>
        <p:nvSpPr>
          <p:cNvPr id="6" name="Rectangle 6"/>
          <p:cNvSpPr>
            <a:spLocks noGrp="1" noChangeArrowheads="1"/>
          </p:cNvSpPr>
          <p:nvPr>
            <p:ph type="sldNum" sz="quarter" idx="11"/>
          </p:nvPr>
        </p:nvSpPr>
        <p:spPr>
          <a:ln/>
        </p:spPr>
        <p:txBody>
          <a:bodyPr/>
          <a:lstStyle>
            <a:lvl1pPr>
              <a:defRPr/>
            </a:lvl1pPr>
          </a:lstStyle>
          <a:p>
            <a:pPr>
              <a:defRPr/>
            </a:pPr>
            <a:fld id="{EE0464FD-0DF1-4A78-B504-BE02029833BA}" type="slidenum">
              <a:rPr lang="en-GB">
                <a:solidFill>
                  <a:srgbClr val="00539B"/>
                </a:solidFill>
              </a:rPr>
              <a:pPr>
                <a:defRPr/>
              </a:pPr>
              <a:t>‹#›</a:t>
            </a:fld>
            <a:endParaRPr lang="en-GB">
              <a:solidFill>
                <a:srgbClr val="00539B"/>
              </a:solidFill>
            </a:endParaRPr>
          </a:p>
        </p:txBody>
      </p:sp>
    </p:spTree>
    <p:extLst>
      <p:ext uri="{BB962C8B-B14F-4D97-AF65-F5344CB8AC3E}">
        <p14:creationId xmlns:p14="http://schemas.microsoft.com/office/powerpoint/2010/main" val="26627126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0228833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sz="900" b="1" i="0" u="none">
                <a:solidFill>
                  <a:srgbClr val="0000FF"/>
                </a:solidFill>
                <a:latin typeface="Arial"/>
              </a:defRPr>
            </a:lvl1pPr>
          </a:lstStyle>
          <a:p>
            <a:endParaRPr>
              <a:solidFill>
                <a:srgbClr val="000000"/>
              </a:solidFill>
            </a:endParaRP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720025"/>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8" y="4679950"/>
            <a:ext cx="1797846" cy="720050"/>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878135" y="4319588"/>
            <a:ext cx="1797846" cy="1080750"/>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37987341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userDrawn="1">
  <p:cSld name="NEW Blank layout">
    <p:spTree>
      <p:nvGrpSpPr>
        <p:cNvPr id="1" name=""/>
        <p:cNvGrpSpPr/>
        <p:nvPr/>
      </p:nvGrpSpPr>
      <p:grpSpPr>
        <a:xfrm>
          <a:off x="0" y="0"/>
          <a:ext cx="0" cy="0"/>
          <a:chOff x="0" y="0"/>
          <a:chExt cx="0" cy="0"/>
        </a:xfrm>
      </p:grpSpPr>
      <p:sp>
        <p:nvSpPr>
          <p:cNvPr id="2" name="Title 1"/>
          <p:cNvSpPr>
            <a:spLocks noGrp="1"/>
          </p:cNvSpPr>
          <p:nvPr>
            <p:ph type="title"/>
          </p:nvPr>
        </p:nvSpPr>
        <p:spPr>
          <a:xfrm>
            <a:off x="376239" y="0"/>
            <a:ext cx="697388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A368455A-49D8-4D3E-BE77-F09B473355A9}"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05948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userDrawn="1">
  <p:cSld name="New blank layout2">
    <p:spTree>
      <p:nvGrpSpPr>
        <p:cNvPr id="1" name=""/>
        <p:cNvGrpSpPr/>
        <p:nvPr/>
      </p:nvGrpSpPr>
      <p:grpSpPr>
        <a:xfrm>
          <a:off x="0" y="0"/>
          <a:ext cx="0" cy="0"/>
          <a:chOff x="0" y="0"/>
          <a:chExt cx="0" cy="0"/>
        </a:xfrm>
      </p:grpSpPr>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1A2E4054-2B6F-4579-B9FB-6032CED681C3}"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Rectangle 2"/>
          <p:cNvSpPr/>
          <p:nvPr userDrawn="1"/>
        </p:nvSpPr>
        <p:spPr>
          <a:xfrm>
            <a:off x="0" y="-2"/>
            <a:ext cx="9144000" cy="685800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solidFill>
                <a:srgbClr val="FFFFFF"/>
              </a:solidFill>
            </a:endParaRPr>
          </a:p>
        </p:txBody>
      </p:sp>
    </p:spTree>
    <p:extLst>
      <p:ext uri="{BB962C8B-B14F-4D97-AF65-F5344CB8AC3E}">
        <p14:creationId xmlns:p14="http://schemas.microsoft.com/office/powerpoint/2010/main" val="245577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Rectangle 4"/>
          <p:cNvSpPr/>
          <p:nvPr userDrawn="1"/>
        </p:nvSpPr>
        <p:spPr>
          <a:xfrm>
            <a:off x="0" y="1079500"/>
            <a:ext cx="9144000" cy="5400675"/>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spcAft>
                <a:spcPts val="600"/>
              </a:spcAft>
              <a:defRPr/>
            </a:pPr>
            <a:endParaRPr lang="en-US" dirty="0">
              <a:solidFill>
                <a:srgbClr val="FFFFFF"/>
              </a:solidFill>
            </a:endParaRPr>
          </a:p>
        </p:txBody>
      </p:sp>
      <p:cxnSp>
        <p:nvCxnSpPr>
          <p:cNvPr id="6" name="Straight Connector 5"/>
          <p:cNvCxnSpPr/>
          <p:nvPr userDrawn="1"/>
        </p:nvCxnSpPr>
        <p:spPr bwMode="auto">
          <a:xfrm>
            <a:off x="-3175"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a:t>Click to edit Master title style</a:t>
            </a:r>
            <a:endParaRPr lang="en-US" dirty="0"/>
          </a:p>
        </p:txBody>
      </p:sp>
      <p:sp>
        <p:nvSpPr>
          <p:cNvPr id="13" name="Text Placeholder 6"/>
          <p:cNvSpPr>
            <a:spLocks noGrp="1"/>
          </p:cNvSpPr>
          <p:nvPr>
            <p:ph type="body" sz="quarter" idx="13"/>
          </p:nvPr>
        </p:nvSpPr>
        <p:spPr>
          <a:xfrm>
            <a:off x="720726" y="2161446"/>
            <a:ext cx="36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14" name="Text Placeholder 6"/>
          <p:cNvSpPr>
            <a:spLocks noGrp="1"/>
          </p:cNvSpPr>
          <p:nvPr>
            <p:ph type="body" sz="quarter" idx="14"/>
          </p:nvPr>
        </p:nvSpPr>
        <p:spPr>
          <a:xfrm>
            <a:off x="4679567" y="2161446"/>
            <a:ext cx="3600002"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7" name="Date Placeholder 2"/>
          <p:cNvSpPr>
            <a:spLocks noGrp="1"/>
          </p:cNvSpPr>
          <p:nvPr>
            <p:ph type="dt" sz="half" idx="15"/>
          </p:nvPr>
        </p:nvSpPr>
        <p:spPr/>
        <p:txBody>
          <a:bodyPr/>
          <a:lstStyle>
            <a:lvl1pPr>
              <a:defRPr/>
            </a:lvl1pPr>
          </a:lstStyle>
          <a:p>
            <a:pPr>
              <a:defRPr/>
            </a:pPr>
            <a:fld id="{E5734E49-27FD-40C0-A381-D1F9E3E3FB23}" type="datetime3">
              <a:rPr lang="en-GB">
                <a:solidFill>
                  <a:srgbClr val="00539B"/>
                </a:solidFill>
              </a:rPr>
              <a:pPr>
                <a:defRPr/>
              </a:pPr>
              <a:t>10 May, 2017</a:t>
            </a:fld>
            <a:endParaRPr lang="en-GB" dirty="0">
              <a:solidFill>
                <a:srgbClr val="00539B"/>
              </a:solidFill>
            </a:endParaRPr>
          </a:p>
        </p:txBody>
      </p:sp>
      <p:sp>
        <p:nvSpPr>
          <p:cNvPr id="8" name="Footer Placeholder 3"/>
          <p:cNvSpPr>
            <a:spLocks noGrp="1"/>
          </p:cNvSpPr>
          <p:nvPr>
            <p:ph type="ftr" sz="quarter" idx="16"/>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9" name="Slide Number Placeholder 4"/>
          <p:cNvSpPr>
            <a:spLocks noGrp="1"/>
          </p:cNvSpPr>
          <p:nvPr>
            <p:ph type="sldNum" sz="quarter" idx="17"/>
          </p:nvPr>
        </p:nvSpPr>
        <p:spPr/>
        <p:txBody>
          <a:bodyPr/>
          <a:lstStyle>
            <a:lvl1pPr>
              <a:defRPr/>
            </a:lvl1pPr>
          </a:lstStyle>
          <a:p>
            <a:pPr>
              <a:defRPr/>
            </a:pPr>
            <a:fld id="{A039F133-90FA-4D94-BB7D-0C91DC45F4D3}"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41064974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5" name="Rectangle 4"/>
          <p:cNvSpPr/>
          <p:nvPr userDrawn="1"/>
        </p:nvSpPr>
        <p:spPr>
          <a:xfrm>
            <a:off x="0" y="1079500"/>
            <a:ext cx="9144000" cy="5400675"/>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spcAft>
                <a:spcPts val="600"/>
              </a:spcAft>
              <a:defRPr/>
            </a:pPr>
            <a:endParaRPr lang="en-US" dirty="0">
              <a:solidFill>
                <a:srgbClr val="FFFFFF"/>
              </a:solidFill>
            </a:endParaRPr>
          </a:p>
        </p:txBody>
      </p:sp>
      <p:sp>
        <p:nvSpPr>
          <p:cNvPr id="6" name="Round Same Side Corner Rectangle 5"/>
          <p:cNvSpPr/>
          <p:nvPr userDrawn="1"/>
        </p:nvSpPr>
        <p:spPr>
          <a:xfrm>
            <a:off x="358775" y="1411288"/>
            <a:ext cx="2879725" cy="5068887"/>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spcAft>
                <a:spcPts val="600"/>
              </a:spcAft>
              <a:defRPr/>
            </a:pPr>
            <a:endParaRPr lang="en-US" dirty="0">
              <a:solidFill>
                <a:srgbClr val="FFFFFF"/>
              </a:solidFill>
            </a:endParaRPr>
          </a:p>
        </p:txBody>
      </p:sp>
      <p:cxnSp>
        <p:nvCxnSpPr>
          <p:cNvPr id="7" name="Straight Connector 6"/>
          <p:cNvCxnSpPr/>
          <p:nvPr userDrawn="1"/>
        </p:nvCxnSpPr>
        <p:spPr bwMode="auto">
          <a:xfrm>
            <a:off x="-3175"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a:t>Click to edit Master title style</a:t>
            </a:r>
            <a:endParaRPr lang="en-US"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1111877"/>
          </a:xfrm>
          <a:prstGeom prst="roundRect">
            <a:avLst/>
          </a:prstGeom>
        </p:spPr>
        <p:txBody>
          <a:bodyPr/>
          <a:lstStyle/>
          <a:p>
            <a:pPr lvl="0"/>
            <a:r>
              <a:rPr lang="en-US" noProof="0" dirty="0"/>
              <a:t>Click icon to add picture</a:t>
            </a:r>
            <a:endParaRPr lang="en-GB" noProof="0" dirty="0"/>
          </a:p>
        </p:txBody>
      </p:sp>
      <p:sp>
        <p:nvSpPr>
          <p:cNvPr id="58" name="Text Placeholder 6"/>
          <p:cNvSpPr>
            <a:spLocks noGrp="1"/>
          </p:cNvSpPr>
          <p:nvPr>
            <p:ph type="body" sz="quarter" idx="15"/>
          </p:nvPr>
        </p:nvSpPr>
        <p:spPr>
          <a:xfrm>
            <a:off x="3598864" y="2879729"/>
            <a:ext cx="4680709"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8" name="Date Placeholder 2"/>
          <p:cNvSpPr>
            <a:spLocks noGrp="1"/>
          </p:cNvSpPr>
          <p:nvPr>
            <p:ph type="dt" sz="half" idx="16"/>
          </p:nvPr>
        </p:nvSpPr>
        <p:spPr/>
        <p:txBody>
          <a:bodyPr/>
          <a:lstStyle>
            <a:lvl1pPr>
              <a:defRPr/>
            </a:lvl1pPr>
          </a:lstStyle>
          <a:p>
            <a:pPr>
              <a:defRPr/>
            </a:pPr>
            <a:fld id="{2518AECE-1272-4EC9-9D66-4456A041163A}" type="datetime3">
              <a:rPr lang="en-GB">
                <a:solidFill>
                  <a:srgbClr val="00539B"/>
                </a:solidFill>
              </a:rPr>
              <a:pPr>
                <a:defRPr/>
              </a:pPr>
              <a:t>10 May, 2017</a:t>
            </a:fld>
            <a:endParaRPr lang="en-GB" dirty="0">
              <a:solidFill>
                <a:srgbClr val="00539B"/>
              </a:solidFill>
            </a:endParaRPr>
          </a:p>
        </p:txBody>
      </p:sp>
      <p:sp>
        <p:nvSpPr>
          <p:cNvPr id="9" name="Footer Placeholder 3"/>
          <p:cNvSpPr>
            <a:spLocks noGrp="1"/>
          </p:cNvSpPr>
          <p:nvPr>
            <p:ph type="ftr" sz="quarter" idx="17"/>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11" name="Slide Number Placeholder 4"/>
          <p:cNvSpPr>
            <a:spLocks noGrp="1"/>
          </p:cNvSpPr>
          <p:nvPr>
            <p:ph type="sldNum" sz="quarter" idx="18"/>
          </p:nvPr>
        </p:nvSpPr>
        <p:spPr/>
        <p:txBody>
          <a:bodyPr/>
          <a:lstStyle>
            <a:lvl1pPr>
              <a:defRPr/>
            </a:lvl1pPr>
          </a:lstStyle>
          <a:p>
            <a:pPr>
              <a:defRPr/>
            </a:pPr>
            <a:fld id="{96B69FBC-7235-4CEC-ADA3-6314625C9814}"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3140530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4 column layout with icons">
    <p:spTree>
      <p:nvGrpSpPr>
        <p:cNvPr id="1" name=""/>
        <p:cNvGrpSpPr/>
        <p:nvPr/>
      </p:nvGrpSpPr>
      <p:grpSpPr>
        <a:xfrm>
          <a:off x="0" y="0"/>
          <a:ext cx="0" cy="0"/>
          <a:chOff x="0" y="0"/>
          <a:chExt cx="0" cy="0"/>
        </a:xfrm>
      </p:grpSpPr>
      <p:sp>
        <p:nvSpPr>
          <p:cNvPr id="2" name="Title 1"/>
          <p:cNvSpPr>
            <a:spLocks noGrp="1"/>
          </p:cNvSpPr>
          <p:nvPr>
            <p:ph type="title"/>
          </p:nvPr>
        </p:nvSpPr>
        <p:spPr>
          <a:xfrm>
            <a:off x="376238" y="2"/>
            <a:ext cx="696099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10 May, 2017</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Text Placeholder 4"/>
          <p:cNvSpPr>
            <a:spLocks noGrp="1"/>
          </p:cNvSpPr>
          <p:nvPr>
            <p:ph type="body" sz="quarter" idx="11" hasCustomPrompt="1"/>
          </p:nvPr>
        </p:nvSpPr>
        <p:spPr>
          <a:xfrm>
            <a:off x="1443213" y="2058989"/>
            <a:ext cx="3127991" cy="4042529"/>
          </a:xfrm>
        </p:spPr>
        <p:txBody>
          <a:bodyPr>
            <a:normAutofit/>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13809416"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3" name="Text Placeholder 4"/>
          <p:cNvSpPr>
            <a:spLocks noGrp="1"/>
          </p:cNvSpPr>
          <p:nvPr>
            <p:ph type="body" sz="quarter" idx="15" hasCustomPrompt="1"/>
          </p:nvPr>
        </p:nvSpPr>
        <p:spPr>
          <a:xfrm>
            <a:off x="5649913" y="2058989"/>
            <a:ext cx="3173798" cy="4042529"/>
          </a:xfrm>
        </p:spPr>
        <p:txBody>
          <a:bodyPr>
            <a:normAutofit/>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Picture Placeholder 3"/>
          <p:cNvSpPr>
            <a:spLocks noGrp="1"/>
          </p:cNvSpPr>
          <p:nvPr>
            <p:ph type="pic" sz="quarter" idx="13"/>
          </p:nvPr>
        </p:nvSpPr>
        <p:spPr>
          <a:xfrm>
            <a:off x="376241" y="2058989"/>
            <a:ext cx="904549" cy="904549"/>
          </a:xfrm>
        </p:spPr>
        <p:txBody>
          <a:bodyPr/>
          <a:lstStyle/>
          <a:p>
            <a:endParaRPr lang="en-GB"/>
          </a:p>
        </p:txBody>
      </p:sp>
      <p:sp>
        <p:nvSpPr>
          <p:cNvPr id="26" name="Picture Placeholder 3"/>
          <p:cNvSpPr>
            <a:spLocks noGrp="1"/>
          </p:cNvSpPr>
          <p:nvPr>
            <p:ph type="pic" sz="quarter" idx="16"/>
          </p:nvPr>
        </p:nvSpPr>
        <p:spPr>
          <a:xfrm>
            <a:off x="4571203" y="2058989"/>
            <a:ext cx="904549" cy="904549"/>
          </a:xfrm>
        </p:spPr>
        <p:txBody>
          <a:bodyPr/>
          <a:lstStyle/>
          <a:p>
            <a:endParaRPr lang="en-GB"/>
          </a:p>
        </p:txBody>
      </p:sp>
    </p:spTree>
    <p:extLst>
      <p:ext uri="{BB962C8B-B14F-4D97-AF65-F5344CB8AC3E}">
        <p14:creationId xmlns:p14="http://schemas.microsoft.com/office/powerpoint/2010/main" val="250948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Rectangle 5"/>
          <p:cNvSpPr/>
          <p:nvPr userDrawn="1"/>
        </p:nvSpPr>
        <p:spPr>
          <a:xfrm>
            <a:off x="0" y="1079500"/>
            <a:ext cx="9144000" cy="5400675"/>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spcAft>
                <a:spcPts val="600"/>
              </a:spcAft>
              <a:defRPr/>
            </a:pPr>
            <a:endParaRPr lang="en-US" dirty="0">
              <a:solidFill>
                <a:srgbClr val="FFFFFF"/>
              </a:solidFill>
            </a:endParaRPr>
          </a:p>
        </p:txBody>
      </p:sp>
      <p:sp>
        <p:nvSpPr>
          <p:cNvPr id="7" name="Round Same Side Corner Rectangle 6"/>
          <p:cNvSpPr/>
          <p:nvPr userDrawn="1"/>
        </p:nvSpPr>
        <p:spPr>
          <a:xfrm>
            <a:off x="358775" y="1439863"/>
            <a:ext cx="2879725" cy="504031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spcAft>
                <a:spcPts val="600"/>
              </a:spcAft>
              <a:defRPr/>
            </a:pPr>
            <a:endParaRPr lang="en-US" dirty="0">
              <a:solidFill>
                <a:srgbClr val="FFFFFF"/>
              </a:solidFill>
            </a:endParaRPr>
          </a:p>
        </p:txBody>
      </p:sp>
      <p:grpSp>
        <p:nvGrpSpPr>
          <p:cNvPr id="8" name="Group 87"/>
          <p:cNvGrpSpPr>
            <a:grpSpLocks/>
          </p:cNvGrpSpPr>
          <p:nvPr userDrawn="1"/>
        </p:nvGrpSpPr>
        <p:grpSpPr bwMode="auto">
          <a:xfrm>
            <a:off x="-903288" y="0"/>
            <a:ext cx="9902826" cy="7639050"/>
            <a:chOff x="-903288" y="0"/>
            <a:chExt cx="9902857" cy="7638450"/>
          </a:xfrm>
        </p:grpSpPr>
        <p:cxnSp>
          <p:nvCxnSpPr>
            <p:cNvPr id="9" name="Straight Connector 8"/>
            <p:cNvCxnSpPr/>
            <p:nvPr/>
          </p:nvCxnSpPr>
          <p:spPr bwMode="auto">
            <a:xfrm>
              <a:off x="-903288" y="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auto">
            <a:xfrm>
              <a:off x="-903288" y="36033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auto">
            <a:xfrm>
              <a:off x="-903288" y="7190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auto">
            <a:xfrm>
              <a:off x="-903288" y="107941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auto">
            <a:xfrm>
              <a:off x="-903288" y="143975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auto">
            <a:xfrm>
              <a:off x="-903288" y="180008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auto">
            <a:xfrm>
              <a:off x="-903288" y="2160418"/>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auto">
            <a:xfrm>
              <a:off x="-903288" y="252075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auto">
            <a:xfrm>
              <a:off x="-903288" y="287949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auto">
            <a:xfrm>
              <a:off x="-903288" y="323983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auto">
            <a:xfrm>
              <a:off x="-903288" y="360016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a:off x="-903288" y="396050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903288" y="431924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a:off x="-903288" y="46795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auto">
            <a:xfrm>
              <a:off x="-903288" y="503991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auto">
            <a:xfrm rot="5400000">
              <a:off x="431884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rot="5400000">
              <a:off x="39600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auto">
            <a:xfrm rot="5400000">
              <a:off x="359811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auto">
            <a:xfrm rot="5400000">
              <a:off x="323933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auto">
            <a:xfrm rot="5400000">
              <a:off x="287897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rot="5400000">
              <a:off x="251860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auto">
            <a:xfrm rot="5400000">
              <a:off x="215824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rot="5400000">
              <a:off x="179946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rot="5400000">
              <a:off x="14391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rot="5400000">
              <a:off x="107874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auto">
            <a:xfrm rot="5400000">
              <a:off x="71837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auto">
            <a:xfrm rot="5400000">
              <a:off x="35960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auto">
            <a:xfrm rot="5400000">
              <a:off x="-76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auto">
            <a:xfrm rot="5400000">
              <a:off x="-36112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auto">
            <a:xfrm rot="5400000">
              <a:off x="683979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rot="5400000">
              <a:off x="647943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auto">
            <a:xfrm rot="5400000">
              <a:off x="611907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auto">
            <a:xfrm rot="5400000">
              <a:off x="57587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auto">
            <a:xfrm rot="5400000">
              <a:off x="539834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auto">
            <a:xfrm rot="5400000">
              <a:off x="5039567"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auto">
            <a:xfrm rot="5400000">
              <a:off x="720016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auto">
            <a:xfrm rot="5400000">
              <a:off x="756052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auto">
            <a:xfrm rot="5400000">
              <a:off x="791930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auto">
            <a:xfrm rot="5400000">
              <a:off x="82796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auto">
            <a:xfrm rot="5400000">
              <a:off x="864002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auto">
            <a:xfrm>
              <a:off x="-903288" y="540025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auto">
            <a:xfrm>
              <a:off x="-903288" y="576058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auto">
            <a:xfrm>
              <a:off x="-903288" y="611933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auto">
            <a:xfrm>
              <a:off x="-903288" y="647966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a:off x="-903288" y="684000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grpSp>
      <p:cxnSp>
        <p:nvCxnSpPr>
          <p:cNvPr id="57" name="Straight Connector 56"/>
          <p:cNvCxnSpPr/>
          <p:nvPr userDrawn="1"/>
        </p:nvCxnSpPr>
        <p:spPr bwMode="auto">
          <a:xfrm>
            <a:off x="-3175"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a:t>Click to edit Master title style</a:t>
            </a:r>
            <a:endParaRPr lang="en-US"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4" y="5400000"/>
            <a:ext cx="4717259" cy="1080000"/>
          </a:xfrm>
          <a:prstGeom prst="round2SameRect">
            <a:avLst/>
          </a:prstGeom>
        </p:spPr>
        <p:txBody>
          <a:bodyPr/>
          <a:lstStyle/>
          <a:p>
            <a:pPr lvl="0"/>
            <a:r>
              <a:rPr lang="en-US" noProof="0" dirty="0"/>
              <a:t>Click icon to add picture</a:t>
            </a:r>
            <a:endParaRPr lang="en-GB" noProof="0" dirty="0"/>
          </a:p>
        </p:txBody>
      </p:sp>
      <p:sp>
        <p:nvSpPr>
          <p:cNvPr id="58" name="Text Placeholder 6"/>
          <p:cNvSpPr>
            <a:spLocks noGrp="1"/>
          </p:cNvSpPr>
          <p:nvPr>
            <p:ph type="body" sz="quarter" idx="15"/>
          </p:nvPr>
        </p:nvSpPr>
        <p:spPr>
          <a:xfrm>
            <a:off x="3598862" y="1439863"/>
            <a:ext cx="2159000"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59" name="Text Placeholder 6"/>
          <p:cNvSpPr>
            <a:spLocks noGrp="1"/>
          </p:cNvSpPr>
          <p:nvPr>
            <p:ph type="body" sz="quarter" idx="16"/>
          </p:nvPr>
        </p:nvSpPr>
        <p:spPr>
          <a:xfrm>
            <a:off x="6118224" y="1439863"/>
            <a:ext cx="2197896"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60" name="Date Placeholder 2"/>
          <p:cNvSpPr>
            <a:spLocks noGrp="1"/>
          </p:cNvSpPr>
          <p:nvPr>
            <p:ph type="dt" sz="half" idx="17"/>
          </p:nvPr>
        </p:nvSpPr>
        <p:spPr/>
        <p:txBody>
          <a:bodyPr/>
          <a:lstStyle>
            <a:lvl1pPr>
              <a:defRPr/>
            </a:lvl1pPr>
          </a:lstStyle>
          <a:p>
            <a:pPr>
              <a:defRPr/>
            </a:pPr>
            <a:fld id="{85591CFC-D587-477E-8B16-FA852045AFF6}" type="datetime3">
              <a:rPr lang="en-GB">
                <a:solidFill>
                  <a:srgbClr val="00539B"/>
                </a:solidFill>
              </a:rPr>
              <a:pPr>
                <a:defRPr/>
              </a:pPr>
              <a:t>10 May, 2017</a:t>
            </a:fld>
            <a:endParaRPr lang="en-GB" dirty="0">
              <a:solidFill>
                <a:srgbClr val="00539B"/>
              </a:solidFill>
            </a:endParaRPr>
          </a:p>
        </p:txBody>
      </p:sp>
      <p:sp>
        <p:nvSpPr>
          <p:cNvPr id="61" name="Footer Placeholder 3"/>
          <p:cNvSpPr>
            <a:spLocks noGrp="1"/>
          </p:cNvSpPr>
          <p:nvPr>
            <p:ph type="ftr" sz="quarter" idx="18"/>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62" name="Slide Number Placeholder 4"/>
          <p:cNvSpPr>
            <a:spLocks noGrp="1"/>
          </p:cNvSpPr>
          <p:nvPr>
            <p:ph type="sldNum" sz="quarter" idx="19"/>
          </p:nvPr>
        </p:nvSpPr>
        <p:spPr/>
        <p:txBody>
          <a:bodyPr/>
          <a:lstStyle>
            <a:lvl1pPr>
              <a:defRPr/>
            </a:lvl1pPr>
          </a:lstStyle>
          <a:p>
            <a:pPr>
              <a:defRPr/>
            </a:pPr>
            <a:fld id="{3A3A142F-DF09-43E8-AF85-0A20C237F4C7}"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28683435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Rectangle 3"/>
          <p:cNvSpPr/>
          <p:nvPr userDrawn="1"/>
        </p:nvSpPr>
        <p:spPr>
          <a:xfrm>
            <a:off x="0" y="1079500"/>
            <a:ext cx="9144000" cy="5400675"/>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spcAft>
                <a:spcPts val="600"/>
              </a:spcAft>
              <a:defRPr/>
            </a:pPr>
            <a:endParaRPr lang="en-US" dirty="0">
              <a:solidFill>
                <a:srgbClr val="FFFFFF"/>
              </a:solidFill>
            </a:endParaRPr>
          </a:p>
        </p:txBody>
      </p:sp>
      <p:sp>
        <p:nvSpPr>
          <p:cNvPr id="5" name="Oval 4"/>
          <p:cNvSpPr/>
          <p:nvPr userDrawn="1"/>
        </p:nvSpPr>
        <p:spPr>
          <a:xfrm>
            <a:off x="717553" y="1438275"/>
            <a:ext cx="1441450" cy="1441450"/>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a:lstStyle/>
          <a:p>
            <a:pPr>
              <a:spcAft>
                <a:spcPts val="600"/>
              </a:spcAft>
              <a:defRPr/>
            </a:pPr>
            <a:r>
              <a:rPr lang="en-GB" sz="1300" dirty="0">
                <a:solidFill>
                  <a:srgbClr val="FFFFFF"/>
                </a:solidFill>
                <a:latin typeface="Franklin Gothic Book"/>
                <a:cs typeface="Franklin Gothic Book"/>
              </a:rPr>
              <a:t>Project Summary</a:t>
            </a:r>
          </a:p>
        </p:txBody>
      </p:sp>
      <p:sp>
        <p:nvSpPr>
          <p:cNvPr id="6" name="Rounded Rectangle 5"/>
          <p:cNvSpPr/>
          <p:nvPr userDrawn="1"/>
        </p:nvSpPr>
        <p:spPr>
          <a:xfrm>
            <a:off x="719139" y="3240088"/>
            <a:ext cx="1439862" cy="2894012"/>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spcAft>
                <a:spcPts val="600"/>
              </a:spcAft>
              <a:defRPr/>
            </a:pPr>
            <a:endParaRPr lang="en-US" dirty="0">
              <a:solidFill>
                <a:srgbClr val="FFFFFF"/>
              </a:solidFill>
            </a:endParaRPr>
          </a:p>
        </p:txBody>
      </p:sp>
      <p:sp>
        <p:nvSpPr>
          <p:cNvPr id="7" name="Round Same Side Corner Rectangle 6"/>
          <p:cNvSpPr/>
          <p:nvPr userDrawn="1"/>
        </p:nvSpPr>
        <p:spPr>
          <a:xfrm>
            <a:off x="4678363" y="1439870"/>
            <a:ext cx="3960812" cy="5030787"/>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spcAft>
                <a:spcPts val="600"/>
              </a:spcAft>
              <a:defRPr/>
            </a:pPr>
            <a:endParaRPr lang="en-US" dirty="0">
              <a:solidFill>
                <a:srgbClr val="FFFFFF"/>
              </a:solidFill>
            </a:endParaRPr>
          </a:p>
        </p:txBody>
      </p:sp>
      <p:grpSp>
        <p:nvGrpSpPr>
          <p:cNvPr id="8" name="Group 87"/>
          <p:cNvGrpSpPr>
            <a:grpSpLocks/>
          </p:cNvGrpSpPr>
          <p:nvPr userDrawn="1"/>
        </p:nvGrpSpPr>
        <p:grpSpPr bwMode="auto">
          <a:xfrm>
            <a:off x="-903288" y="0"/>
            <a:ext cx="9902826" cy="7639050"/>
            <a:chOff x="-903288" y="0"/>
            <a:chExt cx="9902857" cy="7638450"/>
          </a:xfrm>
        </p:grpSpPr>
        <p:cxnSp>
          <p:nvCxnSpPr>
            <p:cNvPr id="9" name="Straight Connector 8"/>
            <p:cNvCxnSpPr/>
            <p:nvPr/>
          </p:nvCxnSpPr>
          <p:spPr bwMode="auto">
            <a:xfrm>
              <a:off x="-903288" y="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903288" y="36033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auto">
            <a:xfrm>
              <a:off x="-903288" y="7190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auto">
            <a:xfrm>
              <a:off x="-903288" y="107941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auto">
            <a:xfrm>
              <a:off x="-903288" y="143975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auto">
            <a:xfrm>
              <a:off x="-903288" y="180008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auto">
            <a:xfrm>
              <a:off x="-903288" y="2160418"/>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auto">
            <a:xfrm>
              <a:off x="-903288" y="252075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auto">
            <a:xfrm>
              <a:off x="-903288" y="287949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auto">
            <a:xfrm>
              <a:off x="-903288" y="323983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auto">
            <a:xfrm>
              <a:off x="-903288" y="360016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a:off x="-903288" y="396050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903288" y="431924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a:off x="-903288" y="46795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auto">
            <a:xfrm>
              <a:off x="-903288" y="503991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auto">
            <a:xfrm rot="5400000">
              <a:off x="431884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rot="5400000">
              <a:off x="39600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auto">
            <a:xfrm rot="5400000">
              <a:off x="359811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auto">
            <a:xfrm rot="5400000">
              <a:off x="323933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auto">
            <a:xfrm rot="5400000">
              <a:off x="287897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rot="5400000">
              <a:off x="251860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auto">
            <a:xfrm rot="5400000">
              <a:off x="215824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rot="5400000">
              <a:off x="179946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rot="5400000">
              <a:off x="14391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rot="5400000">
              <a:off x="107874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auto">
            <a:xfrm rot="5400000">
              <a:off x="71837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auto">
            <a:xfrm rot="5400000">
              <a:off x="35960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auto">
            <a:xfrm rot="5400000">
              <a:off x="-76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auto">
            <a:xfrm rot="5400000">
              <a:off x="-36112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auto">
            <a:xfrm rot="5400000">
              <a:off x="683979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rot="5400000">
              <a:off x="647943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auto">
            <a:xfrm rot="5400000">
              <a:off x="611907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auto">
            <a:xfrm rot="5400000">
              <a:off x="57587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auto">
            <a:xfrm rot="5400000">
              <a:off x="539834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auto">
            <a:xfrm rot="5400000">
              <a:off x="5039567"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auto">
            <a:xfrm rot="5400000">
              <a:off x="720016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auto">
            <a:xfrm rot="5400000">
              <a:off x="756052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auto">
            <a:xfrm rot="5400000">
              <a:off x="791930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auto">
            <a:xfrm rot="5400000">
              <a:off x="82796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auto">
            <a:xfrm rot="5400000">
              <a:off x="864002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auto">
            <a:xfrm>
              <a:off x="-903288" y="540025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auto">
            <a:xfrm>
              <a:off x="-903288" y="576058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auto">
            <a:xfrm>
              <a:off x="-903288" y="611933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auto">
            <a:xfrm>
              <a:off x="-903288" y="647966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a:off x="-903288" y="684000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grpSp>
      <p:cxnSp>
        <p:nvCxnSpPr>
          <p:cNvPr id="57" name="Straight Connector 56"/>
          <p:cNvCxnSpPr/>
          <p:nvPr userDrawn="1"/>
        </p:nvCxnSpPr>
        <p:spPr bwMode="auto">
          <a:xfrm>
            <a:off x="-3175"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a:t>Click to edit Master title style</a:t>
            </a:r>
            <a:endParaRPr lang="en-US" dirty="0"/>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528892" y="1439870"/>
            <a:ext cx="1790700" cy="5030787"/>
          </a:xfrm>
          <a:prstGeom prst="round2SameRect">
            <a:avLst>
              <a:gd name="adj1" fmla="val 10230"/>
              <a:gd name="adj2" fmla="val 0"/>
            </a:avLst>
          </a:prstGeom>
        </p:spPr>
        <p:txBody>
          <a:bodyPr/>
          <a:lstStyle/>
          <a:p>
            <a:pPr lvl="0"/>
            <a:r>
              <a:rPr lang="en-US" noProof="0" dirty="0"/>
              <a:t>Click icon to add picture</a:t>
            </a:r>
            <a:endParaRPr lang="en-GB" noProof="0" dirty="0"/>
          </a:p>
        </p:txBody>
      </p:sp>
      <p:sp>
        <p:nvSpPr>
          <p:cNvPr id="58" name="Date Placeholder 2"/>
          <p:cNvSpPr>
            <a:spLocks noGrp="1"/>
          </p:cNvSpPr>
          <p:nvPr>
            <p:ph type="dt" sz="half" idx="15"/>
          </p:nvPr>
        </p:nvSpPr>
        <p:spPr/>
        <p:txBody>
          <a:bodyPr/>
          <a:lstStyle>
            <a:lvl1pPr>
              <a:defRPr/>
            </a:lvl1pPr>
          </a:lstStyle>
          <a:p>
            <a:pPr>
              <a:defRPr/>
            </a:pPr>
            <a:fld id="{BE6B95FE-7A2D-42E2-9EFB-75FE8E981589}" type="datetime3">
              <a:rPr lang="en-GB">
                <a:solidFill>
                  <a:srgbClr val="00539B"/>
                </a:solidFill>
              </a:rPr>
              <a:pPr>
                <a:defRPr/>
              </a:pPr>
              <a:t>10 May, 2017</a:t>
            </a:fld>
            <a:endParaRPr lang="en-GB" dirty="0">
              <a:solidFill>
                <a:srgbClr val="00539B"/>
              </a:solidFill>
            </a:endParaRPr>
          </a:p>
        </p:txBody>
      </p:sp>
      <p:sp>
        <p:nvSpPr>
          <p:cNvPr id="59" name="Footer Placeholder 3"/>
          <p:cNvSpPr>
            <a:spLocks noGrp="1"/>
          </p:cNvSpPr>
          <p:nvPr>
            <p:ph type="ftr" sz="quarter" idx="16"/>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60" name="Slide Number Placeholder 4"/>
          <p:cNvSpPr>
            <a:spLocks noGrp="1"/>
          </p:cNvSpPr>
          <p:nvPr>
            <p:ph type="sldNum" sz="quarter" idx="17"/>
          </p:nvPr>
        </p:nvSpPr>
        <p:spPr/>
        <p:txBody>
          <a:bodyPr/>
          <a:lstStyle>
            <a:lvl1pPr>
              <a:defRPr/>
            </a:lvl1pPr>
          </a:lstStyle>
          <a:p>
            <a:pPr>
              <a:defRPr/>
            </a:pPr>
            <a:fld id="{CBA78668-51CE-4BEE-B28B-28FD7E1F29B2}"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29103549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Rectangle 4"/>
          <p:cNvSpPr/>
          <p:nvPr userDrawn="1"/>
        </p:nvSpPr>
        <p:spPr>
          <a:xfrm>
            <a:off x="0" y="1079500"/>
            <a:ext cx="9144000" cy="5400675"/>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spcAft>
                <a:spcPts val="600"/>
              </a:spcAft>
              <a:defRPr/>
            </a:pPr>
            <a:endParaRPr lang="en-US" dirty="0">
              <a:solidFill>
                <a:srgbClr val="FFFFFF"/>
              </a:solidFill>
            </a:endParaRPr>
          </a:p>
        </p:txBody>
      </p:sp>
      <p:sp>
        <p:nvSpPr>
          <p:cNvPr id="6" name="Oval 5"/>
          <p:cNvSpPr/>
          <p:nvPr userDrawn="1"/>
        </p:nvSpPr>
        <p:spPr>
          <a:xfrm>
            <a:off x="720729" y="1436688"/>
            <a:ext cx="1446213" cy="1446212"/>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a:lstStyle/>
          <a:p>
            <a:pPr>
              <a:spcAft>
                <a:spcPts val="600"/>
              </a:spcAft>
              <a:defRPr/>
            </a:pPr>
            <a:r>
              <a:rPr lang="en-GB" sz="1300" dirty="0">
                <a:solidFill>
                  <a:srgbClr val="FFFFFF"/>
                </a:solidFill>
                <a:latin typeface="Franklin Gothic Book"/>
                <a:cs typeface="Franklin Gothic Book"/>
              </a:rPr>
              <a:t>Project Summary</a:t>
            </a:r>
          </a:p>
        </p:txBody>
      </p:sp>
      <p:sp>
        <p:nvSpPr>
          <p:cNvPr id="7" name="Rounded Rectangle 6"/>
          <p:cNvSpPr/>
          <p:nvPr userDrawn="1"/>
        </p:nvSpPr>
        <p:spPr>
          <a:xfrm>
            <a:off x="2528888" y="1443038"/>
            <a:ext cx="1444625" cy="1435100"/>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spcAft>
                <a:spcPts val="600"/>
              </a:spcAft>
              <a:defRPr/>
            </a:pPr>
            <a:endParaRPr lang="en-US" dirty="0">
              <a:solidFill>
                <a:srgbClr val="FFFFFF"/>
              </a:solidFill>
            </a:endParaRPr>
          </a:p>
        </p:txBody>
      </p:sp>
      <p:sp>
        <p:nvSpPr>
          <p:cNvPr id="8" name="Round Same Side Corner Rectangle 7"/>
          <p:cNvSpPr/>
          <p:nvPr userDrawn="1"/>
        </p:nvSpPr>
        <p:spPr>
          <a:xfrm>
            <a:off x="4319592" y="1446213"/>
            <a:ext cx="4319587" cy="5024437"/>
          </a:xfrm>
          <a:prstGeom prst="round2SameRect">
            <a:avLst>
              <a:gd name="adj1" fmla="val 3058"/>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spcAft>
                <a:spcPts val="600"/>
              </a:spcAft>
              <a:defRPr/>
            </a:pPr>
            <a:endParaRPr lang="en-US" dirty="0">
              <a:solidFill>
                <a:srgbClr val="FFFFFF"/>
              </a:solidFill>
            </a:endParaRPr>
          </a:p>
        </p:txBody>
      </p:sp>
      <p:grpSp>
        <p:nvGrpSpPr>
          <p:cNvPr id="9" name="Group 87"/>
          <p:cNvGrpSpPr>
            <a:grpSpLocks/>
          </p:cNvGrpSpPr>
          <p:nvPr userDrawn="1"/>
        </p:nvGrpSpPr>
        <p:grpSpPr bwMode="auto">
          <a:xfrm>
            <a:off x="-903288" y="0"/>
            <a:ext cx="9902826" cy="7639050"/>
            <a:chOff x="-903288" y="0"/>
            <a:chExt cx="9902857" cy="7638450"/>
          </a:xfrm>
        </p:grpSpPr>
        <p:cxnSp>
          <p:nvCxnSpPr>
            <p:cNvPr id="10" name="Straight Connector 9"/>
            <p:cNvCxnSpPr/>
            <p:nvPr/>
          </p:nvCxnSpPr>
          <p:spPr bwMode="auto">
            <a:xfrm>
              <a:off x="-903288" y="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auto">
            <a:xfrm>
              <a:off x="-903288" y="36033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auto">
            <a:xfrm>
              <a:off x="-903288" y="7190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auto">
            <a:xfrm>
              <a:off x="-903288" y="107941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auto">
            <a:xfrm>
              <a:off x="-903288" y="143975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auto">
            <a:xfrm>
              <a:off x="-903288" y="180008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auto">
            <a:xfrm>
              <a:off x="-903288" y="2160418"/>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auto">
            <a:xfrm>
              <a:off x="-903288" y="252075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auto">
            <a:xfrm>
              <a:off x="-903288" y="287949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auto">
            <a:xfrm>
              <a:off x="-903288" y="323983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a:off x="-903288" y="360016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903288" y="396050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a:off x="-903288" y="431924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auto">
            <a:xfrm>
              <a:off x="-903288" y="46795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auto">
            <a:xfrm>
              <a:off x="-903288" y="503991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rot="5400000">
              <a:off x="431884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auto">
            <a:xfrm rot="5400000">
              <a:off x="39600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auto">
            <a:xfrm rot="5400000">
              <a:off x="359811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auto">
            <a:xfrm rot="5400000">
              <a:off x="323933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rot="5400000">
              <a:off x="287897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auto">
            <a:xfrm rot="5400000">
              <a:off x="251860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rot="5400000">
              <a:off x="215824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rot="5400000">
              <a:off x="179946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rot="5400000">
              <a:off x="14391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auto">
            <a:xfrm rot="5400000">
              <a:off x="107874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auto">
            <a:xfrm rot="5400000">
              <a:off x="71837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auto">
            <a:xfrm rot="5400000">
              <a:off x="35960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auto">
            <a:xfrm rot="5400000">
              <a:off x="-76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auto">
            <a:xfrm rot="5400000">
              <a:off x="-36112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rot="5400000">
              <a:off x="683979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auto">
            <a:xfrm rot="5400000">
              <a:off x="647943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auto">
            <a:xfrm rot="5400000">
              <a:off x="611907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auto">
            <a:xfrm rot="5400000">
              <a:off x="57587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auto">
            <a:xfrm rot="5400000">
              <a:off x="539834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auto">
            <a:xfrm rot="5400000">
              <a:off x="5039567"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auto">
            <a:xfrm rot="5400000">
              <a:off x="720016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auto">
            <a:xfrm rot="5400000">
              <a:off x="756052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auto">
            <a:xfrm rot="5400000">
              <a:off x="791930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auto">
            <a:xfrm rot="5400000">
              <a:off x="82796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auto">
            <a:xfrm rot="5400000">
              <a:off x="864002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auto">
            <a:xfrm>
              <a:off x="-903288" y="540025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auto">
            <a:xfrm>
              <a:off x="-903288" y="576058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auto">
            <a:xfrm>
              <a:off x="-903288" y="611933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a:off x="-903288" y="647966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auto">
            <a:xfrm>
              <a:off x="-903288" y="684000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grpSp>
      <p:cxnSp>
        <p:nvCxnSpPr>
          <p:cNvPr id="58" name="Straight Connector 57"/>
          <p:cNvCxnSpPr/>
          <p:nvPr userDrawn="1"/>
        </p:nvCxnSpPr>
        <p:spPr bwMode="auto">
          <a:xfrm>
            <a:off x="-3175"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3244850"/>
            <a:ext cx="3252788" cy="3225800"/>
          </a:xfrm>
          <a:prstGeom prst="round2SameRect">
            <a:avLst>
              <a:gd name="adj1" fmla="val 4324"/>
              <a:gd name="adj2" fmla="val 0"/>
            </a:avLst>
          </a:prstGeom>
        </p:spPr>
        <p:txBody>
          <a:bodyPr/>
          <a:lstStyle/>
          <a:p>
            <a:pPr lvl="0"/>
            <a:r>
              <a:rPr lang="en-US" noProof="0" dirty="0"/>
              <a:t>Click icon to add picture</a:t>
            </a:r>
            <a:endParaRPr lang="en-GB" noProof="0" dirty="0"/>
          </a:p>
        </p:txBody>
      </p:sp>
      <p:sp>
        <p:nvSpPr>
          <p:cNvPr id="2" name="Title 1"/>
          <p:cNvSpPr>
            <a:spLocks noGrp="1"/>
          </p:cNvSpPr>
          <p:nvPr>
            <p:ph type="title"/>
          </p:nvPr>
        </p:nvSpPr>
        <p:spPr/>
        <p:txBody>
          <a:bodyPr/>
          <a:lstStyle/>
          <a:p>
            <a:r>
              <a:rPr lang="en-GB" dirty="0"/>
              <a:t>Click to edit Master title style</a:t>
            </a:r>
            <a:endParaRPr lang="en-US" dirty="0"/>
          </a:p>
        </p:txBody>
      </p:sp>
      <p:sp>
        <p:nvSpPr>
          <p:cNvPr id="61" name="Text Placeholder 60"/>
          <p:cNvSpPr>
            <a:spLocks noGrp="1"/>
          </p:cNvSpPr>
          <p:nvPr>
            <p:ph type="body" sz="quarter" idx="18"/>
          </p:nvPr>
        </p:nvSpPr>
        <p:spPr>
          <a:xfrm>
            <a:off x="4678363" y="1800225"/>
            <a:ext cx="3600450" cy="4319588"/>
          </a:xfrm>
        </p:spPr>
        <p:txBody>
          <a:bodyPr/>
          <a:lstStyle>
            <a:lvl1pPr>
              <a:spcAft>
                <a:spcPts val="600"/>
              </a:spcAft>
              <a:defRPr sz="1100"/>
            </a:lvl1pPr>
          </a:lstStyle>
          <a:p>
            <a:pPr lvl="0"/>
            <a:endParaRPr lang="en-GB" dirty="0"/>
          </a:p>
        </p:txBody>
      </p:sp>
      <p:sp>
        <p:nvSpPr>
          <p:cNvPr id="59" name="Date Placeholder 2"/>
          <p:cNvSpPr>
            <a:spLocks noGrp="1"/>
          </p:cNvSpPr>
          <p:nvPr>
            <p:ph type="dt" sz="half" idx="19"/>
          </p:nvPr>
        </p:nvSpPr>
        <p:spPr/>
        <p:txBody>
          <a:bodyPr/>
          <a:lstStyle>
            <a:lvl1pPr>
              <a:defRPr/>
            </a:lvl1pPr>
          </a:lstStyle>
          <a:p>
            <a:pPr>
              <a:defRPr/>
            </a:pPr>
            <a:fld id="{D679D169-5169-4E9F-A9B1-AE3FC5D78E51}" type="datetime3">
              <a:rPr lang="en-GB">
                <a:solidFill>
                  <a:srgbClr val="00539B"/>
                </a:solidFill>
              </a:rPr>
              <a:pPr>
                <a:defRPr/>
              </a:pPr>
              <a:t>10 May, 2017</a:t>
            </a:fld>
            <a:endParaRPr lang="en-GB" dirty="0">
              <a:solidFill>
                <a:srgbClr val="00539B"/>
              </a:solidFill>
            </a:endParaRPr>
          </a:p>
        </p:txBody>
      </p:sp>
      <p:sp>
        <p:nvSpPr>
          <p:cNvPr id="60" name="Footer Placeholder 3"/>
          <p:cNvSpPr>
            <a:spLocks noGrp="1"/>
          </p:cNvSpPr>
          <p:nvPr>
            <p:ph type="ftr" sz="quarter" idx="20"/>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62" name="Slide Number Placeholder 4"/>
          <p:cNvSpPr>
            <a:spLocks noGrp="1"/>
          </p:cNvSpPr>
          <p:nvPr>
            <p:ph type="sldNum" sz="quarter" idx="21"/>
          </p:nvPr>
        </p:nvSpPr>
        <p:spPr/>
        <p:txBody>
          <a:bodyPr/>
          <a:lstStyle>
            <a:lvl1pPr>
              <a:defRPr/>
            </a:lvl1pPr>
          </a:lstStyle>
          <a:p>
            <a:pPr>
              <a:defRPr/>
            </a:pPr>
            <a:fld id="{15D775EC-E0BD-455A-9A71-57D2D71B4201}"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19599228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7000" dirty="0">
                <a:solidFill>
                  <a:srgbClr val="FFFFFF"/>
                </a:solidFill>
                <a:latin typeface="Franklin Gothic Book"/>
              </a:rPr>
              <a:t>Layouts for charts</a:t>
            </a:r>
          </a:p>
        </p:txBody>
      </p:sp>
      <p:grpSp>
        <p:nvGrpSpPr>
          <p:cNvPr id="4" name="Group 11"/>
          <p:cNvGrpSpPr>
            <a:grpSpLocks/>
          </p:cNvGrpSpPr>
          <p:nvPr userDrawn="1"/>
        </p:nvGrpSpPr>
        <p:grpSpPr bwMode="auto">
          <a:xfrm>
            <a:off x="-903288" y="0"/>
            <a:ext cx="9902826" cy="7639050"/>
            <a:chOff x="-903288" y="0"/>
            <a:chExt cx="9902857" cy="7638450"/>
          </a:xfrm>
        </p:grpSpPr>
        <p:cxnSp>
          <p:nvCxnSpPr>
            <p:cNvPr id="5" name="Straight Connector 4"/>
            <p:cNvCxnSpPr/>
            <p:nvPr userDrawn="1"/>
          </p:nvCxnSpPr>
          <p:spPr bwMode="auto">
            <a:xfrm>
              <a:off x="-903288" y="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bwMode="auto">
            <a:xfrm>
              <a:off x="-903288" y="36033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bwMode="auto">
            <a:xfrm>
              <a:off x="-903288" y="7190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bwMode="auto">
            <a:xfrm>
              <a:off x="-903288" y="107941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143975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180008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2160418"/>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252075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287949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323983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360016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396050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431924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46795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503991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rot="5400000">
              <a:off x="431884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rot="5400000">
              <a:off x="39600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359811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323933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287897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251860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215824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179946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14391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107874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71837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35960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76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36112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683979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647943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611907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57587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539834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5039567"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720016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756052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791930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82796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864002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a:off x="-903288" y="540025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a:off x="-903288" y="576058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a:off x="-903288" y="611933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647966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684000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GB"/>
              <a:t>Click to edit Master title style</a:t>
            </a:r>
            <a:endParaRPr lang="en-US"/>
          </a:p>
        </p:txBody>
      </p:sp>
      <p:sp>
        <p:nvSpPr>
          <p:cNvPr id="52" name="Date Placeholder 2"/>
          <p:cNvSpPr>
            <a:spLocks noGrp="1"/>
          </p:cNvSpPr>
          <p:nvPr>
            <p:ph type="dt" sz="half" idx="10"/>
          </p:nvPr>
        </p:nvSpPr>
        <p:spPr/>
        <p:txBody>
          <a:bodyPr/>
          <a:lstStyle>
            <a:lvl1pPr>
              <a:defRPr/>
            </a:lvl1pPr>
          </a:lstStyle>
          <a:p>
            <a:pPr>
              <a:defRPr/>
            </a:pPr>
            <a:fld id="{C6427DB5-6046-4A3D-B37E-858B632514C5}" type="datetime3">
              <a:rPr lang="en-GB">
                <a:solidFill>
                  <a:srgbClr val="00539B"/>
                </a:solidFill>
              </a:rPr>
              <a:pPr>
                <a:defRPr/>
              </a:pPr>
              <a:t>10 May, 2017</a:t>
            </a:fld>
            <a:endParaRPr lang="en-GB" dirty="0">
              <a:solidFill>
                <a:srgbClr val="00539B"/>
              </a:solidFill>
            </a:endParaRPr>
          </a:p>
        </p:txBody>
      </p:sp>
      <p:sp>
        <p:nvSpPr>
          <p:cNvPr id="53" name="Footer Placeholder 3"/>
          <p:cNvSpPr>
            <a:spLocks noGrp="1"/>
          </p:cNvSpPr>
          <p:nvPr>
            <p:ph type="ftr" sz="quarter" idx="11"/>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54" name="Slide Number Placeholder 4"/>
          <p:cNvSpPr>
            <a:spLocks noGrp="1"/>
          </p:cNvSpPr>
          <p:nvPr>
            <p:ph type="sldNum" sz="quarter" idx="12"/>
          </p:nvPr>
        </p:nvSpPr>
        <p:spPr/>
        <p:txBody>
          <a:bodyPr/>
          <a:lstStyle>
            <a:lvl1pPr>
              <a:defRPr/>
            </a:lvl1pPr>
          </a:lstStyle>
          <a:p>
            <a:pPr>
              <a:defRPr/>
            </a:pPr>
            <a:fld id="{5711FCA4-712E-423C-AAB2-E1376DDD65E8}"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37340225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5" name="Round Same Side Corner Rectangle 4"/>
          <p:cNvSpPr/>
          <p:nvPr userDrawn="1"/>
        </p:nvSpPr>
        <p:spPr>
          <a:xfrm>
            <a:off x="5027617" y="2160593"/>
            <a:ext cx="3602037" cy="4300537"/>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5399087" y="2520953"/>
            <a:ext cx="2880482" cy="3418549"/>
          </a:xfrm>
          <a:prstGeom prst="rect">
            <a:avLst/>
          </a:prstGeom>
        </p:spPr>
        <p:txBody>
          <a:bodyPr/>
          <a:lstStyle/>
          <a:p>
            <a:pPr lvl="0"/>
            <a:r>
              <a:rPr lang="en-US" noProof="0" dirty="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dirty="0"/>
              <a:t>Click to edit Master title style</a:t>
            </a:r>
            <a:endParaRPr lang="en-GB" dirty="0"/>
          </a:p>
        </p:txBody>
      </p:sp>
      <p:sp>
        <p:nvSpPr>
          <p:cNvPr id="7" name="Text Placeholder 6"/>
          <p:cNvSpPr>
            <a:spLocks noGrp="1"/>
          </p:cNvSpPr>
          <p:nvPr>
            <p:ph type="body" sz="quarter" idx="13"/>
          </p:nvPr>
        </p:nvSpPr>
        <p:spPr>
          <a:xfrm>
            <a:off x="717554" y="2160588"/>
            <a:ext cx="3863975" cy="3779411"/>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6" name="Date Placeholder 3"/>
          <p:cNvSpPr>
            <a:spLocks noGrp="1"/>
          </p:cNvSpPr>
          <p:nvPr>
            <p:ph type="dt" sz="half" idx="16"/>
          </p:nvPr>
        </p:nvSpPr>
        <p:spPr/>
        <p:txBody>
          <a:bodyPr/>
          <a:lstStyle>
            <a:lvl1pPr>
              <a:defRPr sz="800">
                <a:solidFill>
                  <a:schemeClr val="accent1"/>
                </a:solidFill>
              </a:defRPr>
            </a:lvl1pPr>
          </a:lstStyle>
          <a:p>
            <a:pPr>
              <a:defRPr/>
            </a:pPr>
            <a:fld id="{1A5D974A-F5CE-4C02-8D03-B76A4A2D952B}" type="datetime3">
              <a:rPr lang="en-GB">
                <a:solidFill>
                  <a:srgbClr val="00539B"/>
                </a:solidFill>
              </a:rPr>
              <a:pPr>
                <a:defRPr/>
              </a:pPr>
              <a:t>10 May, 2017</a:t>
            </a:fld>
            <a:endParaRPr lang="en-GB" dirty="0">
              <a:solidFill>
                <a:srgbClr val="00539B"/>
              </a:solidFill>
            </a:endParaRPr>
          </a:p>
        </p:txBody>
      </p:sp>
      <p:sp>
        <p:nvSpPr>
          <p:cNvPr id="9" name="Footer Placeholder 4"/>
          <p:cNvSpPr>
            <a:spLocks noGrp="1"/>
          </p:cNvSpPr>
          <p:nvPr>
            <p:ph type="ftr" sz="quarter" idx="17"/>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10" name="Slide Number Placeholder 5"/>
          <p:cNvSpPr>
            <a:spLocks noGrp="1"/>
          </p:cNvSpPr>
          <p:nvPr>
            <p:ph type="sldNum" sz="quarter" idx="18"/>
          </p:nvPr>
        </p:nvSpPr>
        <p:spPr/>
        <p:txBody>
          <a:bodyPr/>
          <a:lstStyle>
            <a:lvl1pPr algn="r">
              <a:defRPr sz="800">
                <a:solidFill>
                  <a:schemeClr val="accent1"/>
                </a:solidFill>
              </a:defRPr>
            </a:lvl1pPr>
          </a:lstStyle>
          <a:p>
            <a:pPr>
              <a:defRPr/>
            </a:pPr>
            <a:fld id="{300FEAE6-3D61-43A1-AF46-1DE821544B0A}"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34084977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6" name="Round Same Side Corner Rectangle 5"/>
          <p:cNvSpPr/>
          <p:nvPr userDrawn="1"/>
        </p:nvSpPr>
        <p:spPr>
          <a:xfrm>
            <a:off x="5027617" y="2160593"/>
            <a:ext cx="3602037" cy="4300537"/>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5399087" y="2520953"/>
            <a:ext cx="2880482" cy="3418549"/>
          </a:xfrm>
          <a:prstGeom prst="rect">
            <a:avLst/>
          </a:prstGeom>
        </p:spPr>
        <p:txBody>
          <a:bodyPr/>
          <a:lstStyle/>
          <a:p>
            <a:pPr lvl="0"/>
            <a:r>
              <a:rPr lang="en-US" noProof="0" dirty="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dirty="0"/>
              <a:t>Click to edit Master title style</a:t>
            </a:r>
            <a:endParaRPr lang="en-GB" dirty="0"/>
          </a:p>
        </p:txBody>
      </p:sp>
      <p:sp>
        <p:nvSpPr>
          <p:cNvPr id="7" name="Text Placeholder 6"/>
          <p:cNvSpPr>
            <a:spLocks noGrp="1"/>
          </p:cNvSpPr>
          <p:nvPr>
            <p:ph type="body" sz="quarter" idx="13"/>
          </p:nvPr>
        </p:nvSpPr>
        <p:spPr>
          <a:xfrm>
            <a:off x="717554" y="2879729"/>
            <a:ext cx="3863975" cy="3060273"/>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102" name="Text Placeholder 6"/>
          <p:cNvSpPr>
            <a:spLocks noGrp="1"/>
          </p:cNvSpPr>
          <p:nvPr>
            <p:ph type="body" sz="quarter" idx="16"/>
          </p:nvPr>
        </p:nvSpPr>
        <p:spPr>
          <a:xfrm>
            <a:off x="720729" y="2160089"/>
            <a:ext cx="3863975" cy="360862"/>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a:t>Click to edit Master text styles</a:t>
            </a:r>
          </a:p>
        </p:txBody>
      </p:sp>
      <p:sp>
        <p:nvSpPr>
          <p:cNvPr id="9" name="Date Placeholder 3"/>
          <p:cNvSpPr>
            <a:spLocks noGrp="1"/>
          </p:cNvSpPr>
          <p:nvPr>
            <p:ph type="dt" sz="half" idx="17"/>
          </p:nvPr>
        </p:nvSpPr>
        <p:spPr/>
        <p:txBody>
          <a:bodyPr/>
          <a:lstStyle>
            <a:lvl1pPr>
              <a:defRPr sz="800">
                <a:solidFill>
                  <a:schemeClr val="accent1"/>
                </a:solidFill>
              </a:defRPr>
            </a:lvl1pPr>
          </a:lstStyle>
          <a:p>
            <a:pPr>
              <a:defRPr/>
            </a:pPr>
            <a:fld id="{32E7F7B8-20D8-49F2-ADD2-7A3FC0599948}" type="datetime3">
              <a:rPr lang="en-GB">
                <a:solidFill>
                  <a:srgbClr val="00539B"/>
                </a:solidFill>
              </a:rPr>
              <a:pPr>
                <a:defRPr/>
              </a:pPr>
              <a:t>10 May, 2017</a:t>
            </a:fld>
            <a:endParaRPr lang="en-GB" dirty="0">
              <a:solidFill>
                <a:srgbClr val="00539B"/>
              </a:solidFill>
            </a:endParaRPr>
          </a:p>
        </p:txBody>
      </p:sp>
      <p:sp>
        <p:nvSpPr>
          <p:cNvPr id="10" name="Footer Placeholder 4"/>
          <p:cNvSpPr>
            <a:spLocks noGrp="1"/>
          </p:cNvSpPr>
          <p:nvPr>
            <p:ph type="ftr" sz="quarter" idx="18"/>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11" name="Slide Number Placeholder 5"/>
          <p:cNvSpPr>
            <a:spLocks noGrp="1"/>
          </p:cNvSpPr>
          <p:nvPr>
            <p:ph type="sldNum" sz="quarter" idx="19"/>
          </p:nvPr>
        </p:nvSpPr>
        <p:spPr/>
        <p:txBody>
          <a:bodyPr/>
          <a:lstStyle>
            <a:lvl1pPr algn="r">
              <a:defRPr sz="800">
                <a:solidFill>
                  <a:schemeClr val="accent1"/>
                </a:solidFill>
              </a:defRPr>
            </a:lvl1pPr>
          </a:lstStyle>
          <a:p>
            <a:pPr>
              <a:defRPr/>
            </a:pPr>
            <a:fld id="{E5886886-044F-43BE-A405-14241CA02588}"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2558084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9" name="Round Same Side Corner Rectangle 8"/>
          <p:cNvSpPr/>
          <p:nvPr userDrawn="1"/>
        </p:nvSpPr>
        <p:spPr>
          <a:xfrm>
            <a:off x="5027617" y="2160593"/>
            <a:ext cx="3602037" cy="4300537"/>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5399087" y="2879725"/>
            <a:ext cx="2880482" cy="3059774"/>
          </a:xfrm>
          <a:prstGeom prst="rect">
            <a:avLst/>
          </a:prstGeom>
        </p:spPr>
        <p:txBody>
          <a:bodyPr/>
          <a:lstStyle/>
          <a:p>
            <a:pPr lvl="0"/>
            <a:r>
              <a:rPr lang="en-US" noProof="0" dirty="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dirty="0"/>
              <a:t>Click to edit Master title style</a:t>
            </a:r>
            <a:endParaRPr lang="en-GB" dirty="0"/>
          </a:p>
        </p:txBody>
      </p:sp>
      <p:sp>
        <p:nvSpPr>
          <p:cNvPr id="7" name="Text Placeholder 6"/>
          <p:cNvSpPr>
            <a:spLocks noGrp="1"/>
          </p:cNvSpPr>
          <p:nvPr>
            <p:ph type="body" sz="quarter" idx="13"/>
          </p:nvPr>
        </p:nvSpPr>
        <p:spPr>
          <a:xfrm>
            <a:off x="717554" y="2879729"/>
            <a:ext cx="3863975" cy="3060273"/>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102" name="Text Placeholder 6"/>
          <p:cNvSpPr>
            <a:spLocks noGrp="1"/>
          </p:cNvSpPr>
          <p:nvPr>
            <p:ph type="body" sz="quarter" idx="16"/>
          </p:nvPr>
        </p:nvSpPr>
        <p:spPr>
          <a:xfrm>
            <a:off x="720729" y="2340519"/>
            <a:ext cx="3863975" cy="360862"/>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a:t>Click to edit Master text styles</a:t>
            </a:r>
          </a:p>
        </p:txBody>
      </p:sp>
      <p:sp>
        <p:nvSpPr>
          <p:cNvPr id="104" name="Text Placeholder 6"/>
          <p:cNvSpPr>
            <a:spLocks noGrp="1"/>
          </p:cNvSpPr>
          <p:nvPr>
            <p:ph type="body" sz="quarter" idx="17"/>
          </p:nvPr>
        </p:nvSpPr>
        <p:spPr>
          <a:xfrm>
            <a:off x="5399088" y="2340527"/>
            <a:ext cx="2880480" cy="360861"/>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a:t>Click to edit Master text styles</a:t>
            </a:r>
          </a:p>
        </p:txBody>
      </p:sp>
      <p:sp>
        <p:nvSpPr>
          <p:cNvPr id="10" name="Date Placeholder 3"/>
          <p:cNvSpPr>
            <a:spLocks noGrp="1"/>
          </p:cNvSpPr>
          <p:nvPr>
            <p:ph type="dt" sz="half" idx="18"/>
          </p:nvPr>
        </p:nvSpPr>
        <p:spPr/>
        <p:txBody>
          <a:bodyPr/>
          <a:lstStyle>
            <a:lvl1pPr>
              <a:defRPr sz="800">
                <a:solidFill>
                  <a:schemeClr val="accent1"/>
                </a:solidFill>
              </a:defRPr>
            </a:lvl1pPr>
          </a:lstStyle>
          <a:p>
            <a:pPr>
              <a:defRPr/>
            </a:pPr>
            <a:fld id="{EF49E4F0-0C3E-4607-AB73-C5F3CCB8D513}" type="datetime3">
              <a:rPr lang="en-GB">
                <a:solidFill>
                  <a:srgbClr val="00539B"/>
                </a:solidFill>
              </a:rPr>
              <a:pPr>
                <a:defRPr/>
              </a:pPr>
              <a:t>10 May, 2017</a:t>
            </a:fld>
            <a:endParaRPr lang="en-GB" dirty="0">
              <a:solidFill>
                <a:srgbClr val="00539B"/>
              </a:solidFill>
            </a:endParaRPr>
          </a:p>
        </p:txBody>
      </p:sp>
      <p:sp>
        <p:nvSpPr>
          <p:cNvPr id="11" name="Footer Placeholder 4"/>
          <p:cNvSpPr>
            <a:spLocks noGrp="1"/>
          </p:cNvSpPr>
          <p:nvPr>
            <p:ph type="ftr" sz="quarter" idx="19"/>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12" name="Slide Number Placeholder 5"/>
          <p:cNvSpPr>
            <a:spLocks noGrp="1"/>
          </p:cNvSpPr>
          <p:nvPr>
            <p:ph type="sldNum" sz="quarter" idx="20"/>
          </p:nvPr>
        </p:nvSpPr>
        <p:spPr/>
        <p:txBody>
          <a:bodyPr/>
          <a:lstStyle>
            <a:lvl1pPr algn="r">
              <a:defRPr sz="800">
                <a:solidFill>
                  <a:schemeClr val="accent1"/>
                </a:solidFill>
              </a:defRPr>
            </a:lvl1pPr>
          </a:lstStyle>
          <a:p>
            <a:pPr>
              <a:defRPr/>
            </a:pPr>
            <a:fld id="{8A5E2311-8571-4B73-8CE6-3AD5C6504B93}"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2287064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5" name="Round Same Side Corner Rectangle 4"/>
          <p:cNvSpPr/>
          <p:nvPr userDrawn="1"/>
        </p:nvSpPr>
        <p:spPr>
          <a:xfrm>
            <a:off x="358778" y="2160593"/>
            <a:ext cx="4308475" cy="4300537"/>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cxnSp>
        <p:nvCxnSpPr>
          <p:cNvPr id="6" name="Straight Connector 5"/>
          <p:cNvCxnSpPr/>
          <p:nvPr userDrawn="1"/>
        </p:nvCxnSpPr>
        <p:spPr>
          <a:xfrm>
            <a:off x="-3171"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719136" y="2520949"/>
            <a:ext cx="3600450" cy="3599051"/>
          </a:xfrm>
          <a:prstGeom prst="rect">
            <a:avLst/>
          </a:prstGeom>
        </p:spPr>
        <p:txBody>
          <a:bodyPr/>
          <a:lstStyle/>
          <a:p>
            <a:pPr lvl="0"/>
            <a:r>
              <a:rPr lang="en-US" noProof="0" dirty="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dirty="0"/>
              <a:t>Click to edit Master title style</a:t>
            </a:r>
            <a:endParaRPr lang="en-GB" dirty="0"/>
          </a:p>
        </p:txBody>
      </p:sp>
      <p:sp>
        <p:nvSpPr>
          <p:cNvPr id="7" name="Text Placeholder 6"/>
          <p:cNvSpPr>
            <a:spLocks noGrp="1"/>
          </p:cNvSpPr>
          <p:nvPr>
            <p:ph type="body" sz="quarter" idx="13"/>
          </p:nvPr>
        </p:nvSpPr>
        <p:spPr>
          <a:xfrm>
            <a:off x="5038724" y="2160586"/>
            <a:ext cx="3600844" cy="3959414"/>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9" name="Date Placeholder 3"/>
          <p:cNvSpPr>
            <a:spLocks noGrp="1"/>
          </p:cNvSpPr>
          <p:nvPr>
            <p:ph type="dt" sz="half" idx="16"/>
          </p:nvPr>
        </p:nvSpPr>
        <p:spPr/>
        <p:txBody>
          <a:bodyPr/>
          <a:lstStyle>
            <a:lvl1pPr>
              <a:defRPr sz="800">
                <a:solidFill>
                  <a:schemeClr val="accent1"/>
                </a:solidFill>
              </a:defRPr>
            </a:lvl1pPr>
          </a:lstStyle>
          <a:p>
            <a:pPr>
              <a:defRPr/>
            </a:pPr>
            <a:fld id="{7536F61D-6C21-4E73-A12A-59A1B596F576}" type="datetime3">
              <a:rPr lang="en-GB">
                <a:solidFill>
                  <a:srgbClr val="00539B"/>
                </a:solidFill>
              </a:rPr>
              <a:pPr>
                <a:defRPr/>
              </a:pPr>
              <a:t>10 May, 2017</a:t>
            </a:fld>
            <a:endParaRPr lang="en-GB" dirty="0">
              <a:solidFill>
                <a:srgbClr val="00539B"/>
              </a:solidFill>
            </a:endParaRPr>
          </a:p>
        </p:txBody>
      </p:sp>
      <p:sp>
        <p:nvSpPr>
          <p:cNvPr id="10" name="Footer Placeholder 4"/>
          <p:cNvSpPr>
            <a:spLocks noGrp="1"/>
          </p:cNvSpPr>
          <p:nvPr>
            <p:ph type="ftr" sz="quarter" idx="17"/>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11" name="Slide Number Placeholder 5"/>
          <p:cNvSpPr>
            <a:spLocks noGrp="1"/>
          </p:cNvSpPr>
          <p:nvPr>
            <p:ph type="sldNum" sz="quarter" idx="18"/>
          </p:nvPr>
        </p:nvSpPr>
        <p:spPr/>
        <p:txBody>
          <a:bodyPr/>
          <a:lstStyle>
            <a:lvl1pPr algn="r">
              <a:defRPr sz="800">
                <a:solidFill>
                  <a:schemeClr val="accent1"/>
                </a:solidFill>
              </a:defRPr>
            </a:lvl1pPr>
          </a:lstStyle>
          <a:p>
            <a:pPr>
              <a:defRPr/>
            </a:pPr>
            <a:fld id="{061A92D0-FA73-4D30-BB0C-A471DB808392}"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32975701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ext + chart">
    <p:spTree>
      <p:nvGrpSpPr>
        <p:cNvPr id="1" name=""/>
        <p:cNvGrpSpPr/>
        <p:nvPr/>
      </p:nvGrpSpPr>
      <p:grpSpPr>
        <a:xfrm>
          <a:off x="0" y="0"/>
          <a:ext cx="0" cy="0"/>
          <a:chOff x="0" y="0"/>
          <a:chExt cx="0" cy="0"/>
        </a:xfrm>
      </p:grpSpPr>
      <p:sp>
        <p:nvSpPr>
          <p:cNvPr id="9" name="Round Same Side Corner Rectangle 8"/>
          <p:cNvSpPr/>
          <p:nvPr userDrawn="1"/>
        </p:nvSpPr>
        <p:spPr>
          <a:xfrm>
            <a:off x="3957638" y="2160593"/>
            <a:ext cx="4672012" cy="4300537"/>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4319589" y="2879725"/>
            <a:ext cx="3959983" cy="3059774"/>
          </a:xfrm>
          <a:prstGeom prst="rect">
            <a:avLst/>
          </a:prstGeom>
        </p:spPr>
        <p:txBody>
          <a:bodyPr/>
          <a:lstStyle/>
          <a:p>
            <a:pPr lvl="0"/>
            <a:r>
              <a:rPr lang="en-US" noProof="0" dirty="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dirty="0"/>
              <a:t>Click to edit Master title style</a:t>
            </a:r>
            <a:endParaRPr lang="en-GB" dirty="0"/>
          </a:p>
        </p:txBody>
      </p:sp>
      <p:sp>
        <p:nvSpPr>
          <p:cNvPr id="7" name="Text Placeholder 6"/>
          <p:cNvSpPr>
            <a:spLocks noGrp="1"/>
          </p:cNvSpPr>
          <p:nvPr>
            <p:ph type="body" sz="quarter" idx="13"/>
          </p:nvPr>
        </p:nvSpPr>
        <p:spPr>
          <a:xfrm>
            <a:off x="717554" y="2879729"/>
            <a:ext cx="2881311" cy="3060273"/>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102" name="Text Placeholder 6"/>
          <p:cNvSpPr>
            <a:spLocks noGrp="1"/>
          </p:cNvSpPr>
          <p:nvPr>
            <p:ph type="body" sz="quarter" idx="16"/>
          </p:nvPr>
        </p:nvSpPr>
        <p:spPr>
          <a:xfrm>
            <a:off x="720726" y="2340519"/>
            <a:ext cx="2878136" cy="360862"/>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a:t>Click to edit Master text styles</a:t>
            </a:r>
          </a:p>
        </p:txBody>
      </p:sp>
      <p:sp>
        <p:nvSpPr>
          <p:cNvPr id="104" name="Text Placeholder 6"/>
          <p:cNvSpPr>
            <a:spLocks noGrp="1"/>
          </p:cNvSpPr>
          <p:nvPr>
            <p:ph type="body" sz="quarter" idx="17"/>
          </p:nvPr>
        </p:nvSpPr>
        <p:spPr>
          <a:xfrm>
            <a:off x="4319589" y="2340527"/>
            <a:ext cx="3959983" cy="360861"/>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a:t>Click to edit Master text styles</a:t>
            </a:r>
          </a:p>
        </p:txBody>
      </p:sp>
      <p:sp>
        <p:nvSpPr>
          <p:cNvPr id="10" name="Date Placeholder 3"/>
          <p:cNvSpPr>
            <a:spLocks noGrp="1"/>
          </p:cNvSpPr>
          <p:nvPr>
            <p:ph type="dt" sz="half" idx="18"/>
          </p:nvPr>
        </p:nvSpPr>
        <p:spPr/>
        <p:txBody>
          <a:bodyPr/>
          <a:lstStyle>
            <a:lvl1pPr>
              <a:defRPr sz="800">
                <a:solidFill>
                  <a:schemeClr val="accent1"/>
                </a:solidFill>
              </a:defRPr>
            </a:lvl1pPr>
          </a:lstStyle>
          <a:p>
            <a:pPr>
              <a:defRPr/>
            </a:pPr>
            <a:fld id="{B5BF3EF8-9AD4-485F-8476-EA8CCF00236F}" type="datetime3">
              <a:rPr lang="en-GB">
                <a:solidFill>
                  <a:srgbClr val="00539B"/>
                </a:solidFill>
              </a:rPr>
              <a:pPr>
                <a:defRPr/>
              </a:pPr>
              <a:t>10 May, 2017</a:t>
            </a:fld>
            <a:endParaRPr lang="en-GB" dirty="0">
              <a:solidFill>
                <a:srgbClr val="00539B"/>
              </a:solidFill>
            </a:endParaRPr>
          </a:p>
        </p:txBody>
      </p:sp>
      <p:sp>
        <p:nvSpPr>
          <p:cNvPr id="11" name="Footer Placeholder 4"/>
          <p:cNvSpPr>
            <a:spLocks noGrp="1"/>
          </p:cNvSpPr>
          <p:nvPr>
            <p:ph type="ftr" sz="quarter" idx="19"/>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12" name="Slide Number Placeholder 5"/>
          <p:cNvSpPr>
            <a:spLocks noGrp="1"/>
          </p:cNvSpPr>
          <p:nvPr>
            <p:ph type="sldNum" sz="quarter" idx="20"/>
          </p:nvPr>
        </p:nvSpPr>
        <p:spPr/>
        <p:txBody>
          <a:bodyPr/>
          <a:lstStyle>
            <a:lvl1pPr algn="r">
              <a:defRPr sz="800">
                <a:solidFill>
                  <a:schemeClr val="accent1"/>
                </a:solidFill>
              </a:defRPr>
            </a:lvl1pPr>
          </a:lstStyle>
          <a:p>
            <a:pPr>
              <a:defRPr/>
            </a:pPr>
            <a:fld id="{99539416-4140-4ADD-AB14-D62E9B00F807}"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17510367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6" name="Round Same Side Corner Rectangle 5"/>
          <p:cNvSpPr/>
          <p:nvPr userDrawn="1"/>
        </p:nvSpPr>
        <p:spPr>
          <a:xfrm>
            <a:off x="358778" y="2160593"/>
            <a:ext cx="4308475" cy="4300537"/>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cxnSp>
        <p:nvCxnSpPr>
          <p:cNvPr id="9" name="Straight Connector 8"/>
          <p:cNvCxnSpPr/>
          <p:nvPr userDrawn="1"/>
        </p:nvCxnSpPr>
        <p:spPr>
          <a:xfrm>
            <a:off x="-3171"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719136" y="2520949"/>
            <a:ext cx="3600450" cy="3599051"/>
          </a:xfrm>
          <a:prstGeom prst="rect">
            <a:avLst/>
          </a:prstGeom>
        </p:spPr>
        <p:txBody>
          <a:bodyPr/>
          <a:lstStyle/>
          <a:p>
            <a:pPr lvl="0"/>
            <a:r>
              <a:rPr lang="en-US" noProof="0" dirty="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dirty="0"/>
              <a:t>Click to edit Master title style</a:t>
            </a:r>
            <a:endParaRPr lang="en-GB" dirty="0"/>
          </a:p>
        </p:txBody>
      </p:sp>
      <p:sp>
        <p:nvSpPr>
          <p:cNvPr id="7" name="Text Placeholder 6"/>
          <p:cNvSpPr>
            <a:spLocks noGrp="1"/>
          </p:cNvSpPr>
          <p:nvPr>
            <p:ph type="body" sz="quarter" idx="13"/>
          </p:nvPr>
        </p:nvSpPr>
        <p:spPr>
          <a:xfrm>
            <a:off x="5038724" y="2879729"/>
            <a:ext cx="3600844" cy="3240275"/>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104" name="Text Placeholder 6"/>
          <p:cNvSpPr>
            <a:spLocks noGrp="1"/>
          </p:cNvSpPr>
          <p:nvPr>
            <p:ph type="body" sz="quarter" idx="16"/>
          </p:nvPr>
        </p:nvSpPr>
        <p:spPr>
          <a:xfrm>
            <a:off x="5038725" y="2160596"/>
            <a:ext cx="3600844" cy="360361"/>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a:t>Click to edit Master text styles</a:t>
            </a:r>
          </a:p>
        </p:txBody>
      </p:sp>
      <p:sp>
        <p:nvSpPr>
          <p:cNvPr id="10" name="Date Placeholder 3"/>
          <p:cNvSpPr>
            <a:spLocks noGrp="1"/>
          </p:cNvSpPr>
          <p:nvPr>
            <p:ph type="dt" sz="half" idx="17"/>
          </p:nvPr>
        </p:nvSpPr>
        <p:spPr/>
        <p:txBody>
          <a:bodyPr/>
          <a:lstStyle>
            <a:lvl1pPr>
              <a:defRPr sz="800">
                <a:solidFill>
                  <a:schemeClr val="accent1"/>
                </a:solidFill>
              </a:defRPr>
            </a:lvl1pPr>
          </a:lstStyle>
          <a:p>
            <a:pPr>
              <a:defRPr/>
            </a:pPr>
            <a:fld id="{8BB092CC-26C0-4F3B-A09C-A27E6CB7E6B6}" type="datetime3">
              <a:rPr lang="en-GB">
                <a:solidFill>
                  <a:srgbClr val="00539B"/>
                </a:solidFill>
              </a:rPr>
              <a:pPr>
                <a:defRPr/>
              </a:pPr>
              <a:t>10 May, 2017</a:t>
            </a:fld>
            <a:endParaRPr lang="en-GB" dirty="0">
              <a:solidFill>
                <a:srgbClr val="00539B"/>
              </a:solidFill>
            </a:endParaRPr>
          </a:p>
        </p:txBody>
      </p:sp>
      <p:sp>
        <p:nvSpPr>
          <p:cNvPr id="11" name="Footer Placeholder 4"/>
          <p:cNvSpPr>
            <a:spLocks noGrp="1"/>
          </p:cNvSpPr>
          <p:nvPr>
            <p:ph type="ftr" sz="quarter" idx="18"/>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12" name="Slide Number Placeholder 5"/>
          <p:cNvSpPr>
            <a:spLocks noGrp="1"/>
          </p:cNvSpPr>
          <p:nvPr>
            <p:ph type="sldNum" sz="quarter" idx="19"/>
          </p:nvPr>
        </p:nvSpPr>
        <p:spPr/>
        <p:txBody>
          <a:bodyPr/>
          <a:lstStyle>
            <a:lvl1pPr algn="r">
              <a:defRPr sz="800">
                <a:solidFill>
                  <a:schemeClr val="accent1"/>
                </a:solidFill>
              </a:defRPr>
            </a:lvl1pPr>
          </a:lstStyle>
          <a:p>
            <a:pPr>
              <a:defRPr/>
            </a:pPr>
            <a:fld id="{41162774-4FAA-45D2-9241-D76741417A7D}"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347015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1 Single column layout with icon">
    <p:spTree>
      <p:nvGrpSpPr>
        <p:cNvPr id="1" name=""/>
        <p:cNvGrpSpPr/>
        <p:nvPr/>
      </p:nvGrpSpPr>
      <p:grpSpPr>
        <a:xfrm>
          <a:off x="0" y="0"/>
          <a:ext cx="0" cy="0"/>
          <a:chOff x="0" y="0"/>
          <a:chExt cx="0" cy="0"/>
        </a:xfrm>
      </p:grpSpPr>
      <p:sp>
        <p:nvSpPr>
          <p:cNvPr id="2" name="Title 1"/>
          <p:cNvSpPr>
            <a:spLocks noGrp="1"/>
          </p:cNvSpPr>
          <p:nvPr>
            <p:ph type="title"/>
          </p:nvPr>
        </p:nvSpPr>
        <p:spPr>
          <a:xfrm>
            <a:off x="376239" y="2"/>
            <a:ext cx="697388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10 May, 2017</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Text Placeholder 4"/>
          <p:cNvSpPr>
            <a:spLocks noGrp="1"/>
          </p:cNvSpPr>
          <p:nvPr>
            <p:ph type="body" sz="quarter" idx="11" hasCustomPrompt="1"/>
          </p:nvPr>
        </p:nvSpPr>
        <p:spPr>
          <a:xfrm>
            <a:off x="1443213" y="2058989"/>
            <a:ext cx="7405515" cy="4042529"/>
          </a:xfrm>
        </p:spPr>
        <p:txBody>
          <a:bodyPr/>
          <a:lstStyle>
            <a:lvl1pPr>
              <a:defRPr>
                <a:solidFill>
                  <a:schemeClr val="accent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13809416"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Picture Placeholder 3"/>
          <p:cNvSpPr>
            <a:spLocks noGrp="1"/>
          </p:cNvSpPr>
          <p:nvPr>
            <p:ph type="pic" sz="quarter" idx="13"/>
          </p:nvPr>
        </p:nvSpPr>
        <p:spPr>
          <a:xfrm>
            <a:off x="376241" y="2058989"/>
            <a:ext cx="904549" cy="904549"/>
          </a:xfrm>
        </p:spPr>
        <p:txBody>
          <a:bodyPr/>
          <a:lstStyle/>
          <a:p>
            <a:endParaRPr lang="en-GB"/>
          </a:p>
        </p:txBody>
      </p:sp>
    </p:spTree>
    <p:extLst>
      <p:ext uri="{BB962C8B-B14F-4D97-AF65-F5344CB8AC3E}">
        <p14:creationId xmlns:p14="http://schemas.microsoft.com/office/powerpoint/2010/main" val="21453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hart + text">
    <p:spTree>
      <p:nvGrpSpPr>
        <p:cNvPr id="1" name=""/>
        <p:cNvGrpSpPr/>
        <p:nvPr/>
      </p:nvGrpSpPr>
      <p:grpSpPr>
        <a:xfrm>
          <a:off x="0" y="0"/>
          <a:ext cx="0" cy="0"/>
          <a:chOff x="0" y="0"/>
          <a:chExt cx="0" cy="0"/>
        </a:xfrm>
      </p:grpSpPr>
      <p:sp>
        <p:nvSpPr>
          <p:cNvPr id="5" name="Round Same Side Corner Rectangle 4"/>
          <p:cNvSpPr/>
          <p:nvPr userDrawn="1"/>
        </p:nvSpPr>
        <p:spPr>
          <a:xfrm>
            <a:off x="358779" y="2160593"/>
            <a:ext cx="3960813" cy="4300537"/>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cxnSp>
        <p:nvCxnSpPr>
          <p:cNvPr id="6" name="Straight Connector 5"/>
          <p:cNvCxnSpPr/>
          <p:nvPr userDrawn="1"/>
        </p:nvCxnSpPr>
        <p:spPr>
          <a:xfrm>
            <a:off x="-3171"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Round Same Side Corner Rectangle 6"/>
          <p:cNvSpPr/>
          <p:nvPr userDrawn="1"/>
        </p:nvSpPr>
        <p:spPr>
          <a:xfrm>
            <a:off x="4667250" y="2159000"/>
            <a:ext cx="3959225" cy="4300538"/>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719136" y="2520949"/>
            <a:ext cx="3238500" cy="3599051"/>
          </a:xfrm>
          <a:prstGeom prst="rect">
            <a:avLst/>
          </a:prstGeom>
        </p:spPr>
        <p:txBody>
          <a:bodyPr/>
          <a:lstStyle/>
          <a:p>
            <a:pPr lvl="0"/>
            <a:r>
              <a:rPr lang="en-US" noProof="0" dirty="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dirty="0"/>
              <a:t>Click to edit Master title style</a:t>
            </a:r>
            <a:endParaRPr lang="en-GB" dirty="0"/>
          </a:p>
        </p:txBody>
      </p:sp>
      <p:sp>
        <p:nvSpPr>
          <p:cNvPr id="106"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6"/>
          </p:nvPr>
        </p:nvSpPr>
        <p:spPr>
          <a:xfrm>
            <a:off x="4972371" y="2520063"/>
            <a:ext cx="3240000" cy="3599051"/>
          </a:xfrm>
          <a:prstGeom prst="rect">
            <a:avLst/>
          </a:prstGeom>
        </p:spPr>
        <p:txBody>
          <a:bodyPr/>
          <a:lstStyle/>
          <a:p>
            <a:pPr lvl="0"/>
            <a:r>
              <a:rPr lang="en-US" noProof="0" dirty="0"/>
              <a:t>Click icon to add chart</a:t>
            </a:r>
            <a:endParaRPr lang="en-GB" noProof="0" dirty="0"/>
          </a:p>
        </p:txBody>
      </p:sp>
      <p:sp>
        <p:nvSpPr>
          <p:cNvPr id="9" name="Date Placeholder 3"/>
          <p:cNvSpPr>
            <a:spLocks noGrp="1"/>
          </p:cNvSpPr>
          <p:nvPr>
            <p:ph type="dt" sz="half" idx="17"/>
          </p:nvPr>
        </p:nvSpPr>
        <p:spPr/>
        <p:txBody>
          <a:bodyPr/>
          <a:lstStyle>
            <a:lvl1pPr>
              <a:defRPr sz="800">
                <a:solidFill>
                  <a:schemeClr val="accent1"/>
                </a:solidFill>
              </a:defRPr>
            </a:lvl1pPr>
          </a:lstStyle>
          <a:p>
            <a:pPr>
              <a:defRPr/>
            </a:pPr>
            <a:fld id="{1D7AF036-182D-4A7F-A077-114B1F816604}" type="datetime3">
              <a:rPr lang="en-GB">
                <a:solidFill>
                  <a:srgbClr val="00539B"/>
                </a:solidFill>
              </a:rPr>
              <a:pPr>
                <a:defRPr/>
              </a:pPr>
              <a:t>10 May, 2017</a:t>
            </a:fld>
            <a:endParaRPr lang="en-GB" dirty="0">
              <a:solidFill>
                <a:srgbClr val="00539B"/>
              </a:solidFill>
            </a:endParaRPr>
          </a:p>
        </p:txBody>
      </p:sp>
      <p:sp>
        <p:nvSpPr>
          <p:cNvPr id="10" name="Footer Placeholder 4"/>
          <p:cNvSpPr>
            <a:spLocks noGrp="1"/>
          </p:cNvSpPr>
          <p:nvPr>
            <p:ph type="ftr" sz="quarter" idx="18"/>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11" name="Slide Number Placeholder 5"/>
          <p:cNvSpPr>
            <a:spLocks noGrp="1"/>
          </p:cNvSpPr>
          <p:nvPr>
            <p:ph type="sldNum" sz="quarter" idx="19"/>
          </p:nvPr>
        </p:nvSpPr>
        <p:spPr/>
        <p:txBody>
          <a:bodyPr/>
          <a:lstStyle>
            <a:lvl1pPr algn="r">
              <a:defRPr sz="800">
                <a:solidFill>
                  <a:schemeClr val="accent1"/>
                </a:solidFill>
              </a:defRPr>
            </a:lvl1pPr>
          </a:lstStyle>
          <a:p>
            <a:pPr>
              <a:defRPr/>
            </a:pPr>
            <a:fld id="{3C8A9F48-0E28-42A7-B2BD-88483630AE31}"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40142797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Chart + text">
    <p:spTree>
      <p:nvGrpSpPr>
        <p:cNvPr id="1" name=""/>
        <p:cNvGrpSpPr/>
        <p:nvPr/>
      </p:nvGrpSpPr>
      <p:grpSpPr>
        <a:xfrm>
          <a:off x="0" y="0"/>
          <a:ext cx="0" cy="0"/>
          <a:chOff x="0" y="0"/>
          <a:chExt cx="0" cy="0"/>
        </a:xfrm>
      </p:grpSpPr>
      <p:sp>
        <p:nvSpPr>
          <p:cNvPr id="8" name="Round Same Side Corner Rectangle 7"/>
          <p:cNvSpPr/>
          <p:nvPr userDrawn="1"/>
        </p:nvSpPr>
        <p:spPr>
          <a:xfrm>
            <a:off x="358779" y="2881313"/>
            <a:ext cx="3960813" cy="3579812"/>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cxnSp>
        <p:nvCxnSpPr>
          <p:cNvPr id="9" name="Straight Connector 8"/>
          <p:cNvCxnSpPr/>
          <p:nvPr userDrawn="1"/>
        </p:nvCxnSpPr>
        <p:spPr>
          <a:xfrm>
            <a:off x="-3171"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Round Same Side Corner Rectangle 9"/>
          <p:cNvSpPr/>
          <p:nvPr userDrawn="1"/>
        </p:nvSpPr>
        <p:spPr>
          <a:xfrm>
            <a:off x="4667250" y="2879730"/>
            <a:ext cx="3959225" cy="3579813"/>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dirty="0"/>
              <a:t>Click to edit Master title style</a:t>
            </a:r>
            <a:endParaRPr lang="en-GB" dirty="0"/>
          </a:p>
        </p:txBody>
      </p:sp>
      <p:sp>
        <p:nvSpPr>
          <p:cNvPr id="106"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6"/>
          </p:nvPr>
        </p:nvSpPr>
        <p:spPr>
          <a:xfrm>
            <a:off x="4972371" y="3600450"/>
            <a:ext cx="3240000" cy="2518664"/>
          </a:xfrm>
          <a:prstGeom prst="rect">
            <a:avLst/>
          </a:prstGeom>
        </p:spPr>
        <p:txBody>
          <a:bodyPr/>
          <a:lstStyle/>
          <a:p>
            <a:pPr lvl="0"/>
            <a:r>
              <a:rPr lang="en-US" noProof="0" dirty="0"/>
              <a:t>Click icon to add chart</a:t>
            </a:r>
            <a:endParaRPr lang="en-GB" noProof="0" dirty="0"/>
          </a:p>
        </p:txBody>
      </p:sp>
      <p:sp>
        <p:nvSpPr>
          <p:cNvPr id="107" name="Text Placeholder 6"/>
          <p:cNvSpPr>
            <a:spLocks noGrp="1"/>
          </p:cNvSpPr>
          <p:nvPr>
            <p:ph type="body" sz="quarter" idx="17"/>
          </p:nvPr>
        </p:nvSpPr>
        <p:spPr>
          <a:xfrm>
            <a:off x="4962321" y="3061244"/>
            <a:ext cx="3240001" cy="539206"/>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a:t>Click to edit Master text styles</a:t>
            </a:r>
          </a:p>
        </p:txBody>
      </p:sp>
      <p:sp>
        <p:nvSpPr>
          <p:cNvPr id="10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8"/>
          </p:nvPr>
        </p:nvSpPr>
        <p:spPr>
          <a:xfrm>
            <a:off x="717634" y="3600451"/>
            <a:ext cx="3240000" cy="2518664"/>
          </a:xfrm>
          <a:prstGeom prst="rect">
            <a:avLst/>
          </a:prstGeom>
        </p:spPr>
        <p:txBody>
          <a:bodyPr/>
          <a:lstStyle/>
          <a:p>
            <a:pPr lvl="0"/>
            <a:r>
              <a:rPr lang="en-US" noProof="0" dirty="0"/>
              <a:t>Click icon to add chart</a:t>
            </a:r>
            <a:endParaRPr lang="en-GB" noProof="0" dirty="0"/>
          </a:p>
        </p:txBody>
      </p:sp>
      <p:sp>
        <p:nvSpPr>
          <p:cNvPr id="109" name="Text Placeholder 6"/>
          <p:cNvSpPr>
            <a:spLocks noGrp="1"/>
          </p:cNvSpPr>
          <p:nvPr>
            <p:ph type="body" sz="quarter" idx="19"/>
          </p:nvPr>
        </p:nvSpPr>
        <p:spPr>
          <a:xfrm>
            <a:off x="707584" y="3061245"/>
            <a:ext cx="3240001" cy="539206"/>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a:t>Click to edit Master text styles</a:t>
            </a:r>
          </a:p>
        </p:txBody>
      </p:sp>
      <p:sp>
        <p:nvSpPr>
          <p:cNvPr id="110" name="Text Placeholder 6"/>
          <p:cNvSpPr>
            <a:spLocks noGrp="1"/>
          </p:cNvSpPr>
          <p:nvPr>
            <p:ph type="body" sz="quarter" idx="20"/>
          </p:nvPr>
        </p:nvSpPr>
        <p:spPr>
          <a:xfrm>
            <a:off x="707584" y="2340519"/>
            <a:ext cx="7906525" cy="360862"/>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a:t>Click to edit Master text styles</a:t>
            </a:r>
          </a:p>
        </p:txBody>
      </p:sp>
      <p:sp>
        <p:nvSpPr>
          <p:cNvPr id="11" name="Date Placeholder 3"/>
          <p:cNvSpPr>
            <a:spLocks noGrp="1"/>
          </p:cNvSpPr>
          <p:nvPr>
            <p:ph type="dt" sz="half" idx="21"/>
          </p:nvPr>
        </p:nvSpPr>
        <p:spPr/>
        <p:txBody>
          <a:bodyPr/>
          <a:lstStyle>
            <a:lvl1pPr>
              <a:defRPr sz="800">
                <a:solidFill>
                  <a:schemeClr val="accent1"/>
                </a:solidFill>
              </a:defRPr>
            </a:lvl1pPr>
          </a:lstStyle>
          <a:p>
            <a:pPr>
              <a:defRPr/>
            </a:pPr>
            <a:fld id="{58092EE6-E847-4B71-8CCF-125DE63BA944}" type="datetime3">
              <a:rPr lang="en-GB">
                <a:solidFill>
                  <a:srgbClr val="00539B"/>
                </a:solidFill>
              </a:rPr>
              <a:pPr>
                <a:defRPr/>
              </a:pPr>
              <a:t>10 May, 2017</a:t>
            </a:fld>
            <a:endParaRPr lang="en-GB" dirty="0">
              <a:solidFill>
                <a:srgbClr val="00539B"/>
              </a:solidFill>
            </a:endParaRPr>
          </a:p>
        </p:txBody>
      </p:sp>
      <p:sp>
        <p:nvSpPr>
          <p:cNvPr id="12" name="Footer Placeholder 4"/>
          <p:cNvSpPr>
            <a:spLocks noGrp="1"/>
          </p:cNvSpPr>
          <p:nvPr>
            <p:ph type="ftr" sz="quarter" idx="22"/>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13" name="Slide Number Placeholder 5"/>
          <p:cNvSpPr>
            <a:spLocks noGrp="1"/>
          </p:cNvSpPr>
          <p:nvPr>
            <p:ph type="sldNum" sz="quarter" idx="23"/>
          </p:nvPr>
        </p:nvSpPr>
        <p:spPr/>
        <p:txBody>
          <a:bodyPr/>
          <a:lstStyle>
            <a:lvl1pPr algn="r">
              <a:defRPr sz="800">
                <a:solidFill>
                  <a:schemeClr val="accent1"/>
                </a:solidFill>
              </a:defRPr>
            </a:lvl1pPr>
          </a:lstStyle>
          <a:p>
            <a:pPr>
              <a:defRPr/>
            </a:pPr>
            <a:fld id="{6E939A96-ACEA-4214-97FA-C930C4B284DD}"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30527924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358775" y="2160593"/>
            <a:ext cx="8280400" cy="4300537"/>
          </a:xfrm>
          <a:prstGeom prst="round2SameRect">
            <a:avLst>
              <a:gd name="adj1" fmla="val 2789"/>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cxnSp>
        <p:nvCxnSpPr>
          <p:cNvPr id="5" name="Straight Connector 4"/>
          <p:cNvCxnSpPr/>
          <p:nvPr userDrawn="1"/>
        </p:nvCxnSpPr>
        <p:spPr>
          <a:xfrm>
            <a:off x="-3171"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US" dirty="0"/>
              <a:t>Click to edit Master title style</a:t>
            </a:r>
            <a:endParaRPr lang="en-GB" dirty="0"/>
          </a:p>
        </p:txBody>
      </p:sp>
      <p:sp>
        <p:nvSpPr>
          <p:cNvPr id="9" name="Chart Placeholder 8"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3"/>
          </p:nvPr>
        </p:nvSpPr>
        <p:spPr>
          <a:xfrm>
            <a:off x="719140" y="2520950"/>
            <a:ext cx="7560431" cy="3599049"/>
          </a:xfrm>
          <a:prstGeom prst="rect">
            <a:avLst/>
          </a:prstGeom>
        </p:spPr>
        <p:txBody>
          <a:bodyPr/>
          <a:lstStyle/>
          <a:p>
            <a:pPr lvl="0"/>
            <a:r>
              <a:rPr lang="en-US" noProof="0" dirty="0"/>
              <a:t>Click icon to add chart</a:t>
            </a:r>
            <a:endParaRPr lang="en-GB" noProof="0" dirty="0"/>
          </a:p>
        </p:txBody>
      </p:sp>
      <p:sp>
        <p:nvSpPr>
          <p:cNvPr id="6" name="Date Placeholder 3"/>
          <p:cNvSpPr>
            <a:spLocks noGrp="1"/>
          </p:cNvSpPr>
          <p:nvPr>
            <p:ph type="dt" sz="half" idx="14"/>
          </p:nvPr>
        </p:nvSpPr>
        <p:spPr/>
        <p:txBody>
          <a:bodyPr/>
          <a:lstStyle>
            <a:lvl1pPr>
              <a:defRPr sz="800">
                <a:solidFill>
                  <a:schemeClr val="accent1"/>
                </a:solidFill>
              </a:defRPr>
            </a:lvl1pPr>
          </a:lstStyle>
          <a:p>
            <a:pPr>
              <a:defRPr/>
            </a:pPr>
            <a:fld id="{50F06C70-3892-4E0D-8C0B-1B6094D83B6E}" type="datetime3">
              <a:rPr lang="en-GB">
                <a:solidFill>
                  <a:srgbClr val="00539B"/>
                </a:solidFill>
              </a:rPr>
              <a:pPr>
                <a:defRPr/>
              </a:pPr>
              <a:t>10 May, 2017</a:t>
            </a:fld>
            <a:endParaRPr lang="en-GB" dirty="0">
              <a:solidFill>
                <a:srgbClr val="00539B"/>
              </a:solidFill>
            </a:endParaRPr>
          </a:p>
        </p:txBody>
      </p:sp>
      <p:sp>
        <p:nvSpPr>
          <p:cNvPr id="7" name="Footer Placeholder 4"/>
          <p:cNvSpPr>
            <a:spLocks noGrp="1"/>
          </p:cNvSpPr>
          <p:nvPr>
            <p:ph type="ftr" sz="quarter" idx="15"/>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8" name="Slide Number Placeholder 5"/>
          <p:cNvSpPr>
            <a:spLocks noGrp="1"/>
          </p:cNvSpPr>
          <p:nvPr>
            <p:ph type="sldNum" sz="quarter" idx="16"/>
          </p:nvPr>
        </p:nvSpPr>
        <p:spPr/>
        <p:txBody>
          <a:bodyPr/>
          <a:lstStyle>
            <a:lvl1pPr algn="r">
              <a:defRPr sz="800">
                <a:solidFill>
                  <a:schemeClr val="accent1"/>
                </a:solidFill>
              </a:defRPr>
            </a:lvl1pPr>
          </a:lstStyle>
          <a:p>
            <a:pPr>
              <a:defRPr/>
            </a:pPr>
            <a:fld id="{7BE4E439-BECA-4343-9C92-EF8C814E0C79}"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1110302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ingle chart">
    <p:spTree>
      <p:nvGrpSpPr>
        <p:cNvPr id="1" name=""/>
        <p:cNvGrpSpPr/>
        <p:nvPr/>
      </p:nvGrpSpPr>
      <p:grpSpPr>
        <a:xfrm>
          <a:off x="0" y="0"/>
          <a:ext cx="0" cy="0"/>
          <a:chOff x="0" y="0"/>
          <a:chExt cx="0" cy="0"/>
        </a:xfrm>
      </p:grpSpPr>
      <p:sp>
        <p:nvSpPr>
          <p:cNvPr id="5" name="Round Same Side Corner Rectangle 4"/>
          <p:cNvSpPr/>
          <p:nvPr userDrawn="1"/>
        </p:nvSpPr>
        <p:spPr>
          <a:xfrm>
            <a:off x="358775" y="2160593"/>
            <a:ext cx="8280400" cy="4300537"/>
          </a:xfrm>
          <a:prstGeom prst="round2SameRect">
            <a:avLst>
              <a:gd name="adj1" fmla="val 2789"/>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cxnSp>
        <p:nvCxnSpPr>
          <p:cNvPr id="6" name="Straight Connector 5"/>
          <p:cNvCxnSpPr/>
          <p:nvPr userDrawn="1"/>
        </p:nvCxnSpPr>
        <p:spPr>
          <a:xfrm>
            <a:off x="-3171"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US" dirty="0"/>
              <a:t>Click to edit Master title style</a:t>
            </a:r>
            <a:endParaRPr lang="en-GB" dirty="0"/>
          </a:p>
        </p:txBody>
      </p:sp>
      <p:sp>
        <p:nvSpPr>
          <p:cNvPr id="9" name="Chart Placeholder 8"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3"/>
          </p:nvPr>
        </p:nvSpPr>
        <p:spPr>
          <a:xfrm>
            <a:off x="719136" y="3240088"/>
            <a:ext cx="7560359" cy="2879910"/>
          </a:xfrm>
          <a:prstGeom prst="rect">
            <a:avLst/>
          </a:prstGeom>
        </p:spPr>
        <p:txBody>
          <a:bodyPr/>
          <a:lstStyle/>
          <a:p>
            <a:pPr lvl="0"/>
            <a:r>
              <a:rPr lang="en-US" noProof="0" dirty="0"/>
              <a:t>Click icon to add chart</a:t>
            </a:r>
            <a:endParaRPr lang="en-GB" noProof="0" dirty="0"/>
          </a:p>
        </p:txBody>
      </p:sp>
      <p:sp>
        <p:nvSpPr>
          <p:cNvPr id="101" name="Text Placeholder 6"/>
          <p:cNvSpPr>
            <a:spLocks noGrp="1"/>
          </p:cNvSpPr>
          <p:nvPr>
            <p:ph type="body" sz="quarter" idx="16"/>
          </p:nvPr>
        </p:nvSpPr>
        <p:spPr>
          <a:xfrm>
            <a:off x="720725" y="2520958"/>
            <a:ext cx="7558842" cy="360361"/>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a:t>Click to edit Master text styles</a:t>
            </a:r>
          </a:p>
        </p:txBody>
      </p:sp>
      <p:sp>
        <p:nvSpPr>
          <p:cNvPr id="7" name="Date Placeholder 3"/>
          <p:cNvSpPr>
            <a:spLocks noGrp="1"/>
          </p:cNvSpPr>
          <p:nvPr>
            <p:ph type="dt" sz="half" idx="17"/>
          </p:nvPr>
        </p:nvSpPr>
        <p:spPr/>
        <p:txBody>
          <a:bodyPr/>
          <a:lstStyle>
            <a:lvl1pPr>
              <a:defRPr sz="800">
                <a:solidFill>
                  <a:schemeClr val="accent1"/>
                </a:solidFill>
              </a:defRPr>
            </a:lvl1pPr>
          </a:lstStyle>
          <a:p>
            <a:pPr>
              <a:defRPr/>
            </a:pPr>
            <a:fld id="{814398E3-270A-40CE-9765-970A6C80BA3C}" type="datetime3">
              <a:rPr lang="en-GB">
                <a:solidFill>
                  <a:srgbClr val="00539B"/>
                </a:solidFill>
              </a:rPr>
              <a:pPr>
                <a:defRPr/>
              </a:pPr>
              <a:t>10 May, 2017</a:t>
            </a:fld>
            <a:endParaRPr lang="en-GB" dirty="0">
              <a:solidFill>
                <a:srgbClr val="00539B"/>
              </a:solidFill>
            </a:endParaRPr>
          </a:p>
        </p:txBody>
      </p:sp>
      <p:sp>
        <p:nvSpPr>
          <p:cNvPr id="8" name="Footer Placeholder 4"/>
          <p:cNvSpPr>
            <a:spLocks noGrp="1"/>
          </p:cNvSpPr>
          <p:nvPr>
            <p:ph type="ftr" sz="quarter" idx="18"/>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10" name="Slide Number Placeholder 5"/>
          <p:cNvSpPr>
            <a:spLocks noGrp="1"/>
          </p:cNvSpPr>
          <p:nvPr>
            <p:ph type="sldNum" sz="quarter" idx="19"/>
          </p:nvPr>
        </p:nvSpPr>
        <p:spPr/>
        <p:txBody>
          <a:bodyPr/>
          <a:lstStyle>
            <a:lvl1pPr algn="r">
              <a:defRPr sz="800">
                <a:solidFill>
                  <a:schemeClr val="accent1"/>
                </a:solidFill>
              </a:defRPr>
            </a:lvl1pPr>
          </a:lstStyle>
          <a:p>
            <a:pPr>
              <a:defRPr/>
            </a:pPr>
            <a:fld id="{7E8B4993-EE68-43EC-8540-1B0E6E27C3A3}"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26987837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8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7000" dirty="0">
                <a:solidFill>
                  <a:srgbClr val="FFFFFF"/>
                </a:solidFill>
                <a:latin typeface="Franklin Gothic Book"/>
              </a:rPr>
              <a:t>Layouts for diagrams</a:t>
            </a:r>
          </a:p>
        </p:txBody>
      </p:sp>
      <p:grpSp>
        <p:nvGrpSpPr>
          <p:cNvPr id="4" name="Group 11"/>
          <p:cNvGrpSpPr>
            <a:grpSpLocks/>
          </p:cNvGrpSpPr>
          <p:nvPr userDrawn="1"/>
        </p:nvGrpSpPr>
        <p:grpSpPr bwMode="auto">
          <a:xfrm>
            <a:off x="-903288" y="0"/>
            <a:ext cx="9902826" cy="7639050"/>
            <a:chOff x="-903288" y="0"/>
            <a:chExt cx="9902857" cy="7638450"/>
          </a:xfrm>
        </p:grpSpPr>
        <p:cxnSp>
          <p:nvCxnSpPr>
            <p:cNvPr id="5" name="Straight Connector 4"/>
            <p:cNvCxnSpPr/>
            <p:nvPr userDrawn="1"/>
          </p:nvCxnSpPr>
          <p:spPr bwMode="auto">
            <a:xfrm>
              <a:off x="-903288" y="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bwMode="auto">
            <a:xfrm>
              <a:off x="-903288" y="36033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bwMode="auto">
            <a:xfrm>
              <a:off x="-903288" y="7190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bwMode="auto">
            <a:xfrm>
              <a:off x="-903288" y="107941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143975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180008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2160418"/>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252075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287949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323983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360016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396050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431924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46795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503991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rot="5400000">
              <a:off x="431884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rot="5400000">
              <a:off x="39600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359811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323933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287897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251860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215824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179946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14391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107874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71837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35960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76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36112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683979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647943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611907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57587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539834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5039567"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720016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756052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791930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82796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864002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a:off x="-903288" y="540025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a:off x="-903288" y="576058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a:off x="-903288" y="611933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647966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684000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GB"/>
              <a:t>Click to edit Master title style</a:t>
            </a:r>
            <a:endParaRPr lang="en-US"/>
          </a:p>
        </p:txBody>
      </p:sp>
      <p:sp>
        <p:nvSpPr>
          <p:cNvPr id="52" name="Date Placeholder 2"/>
          <p:cNvSpPr>
            <a:spLocks noGrp="1"/>
          </p:cNvSpPr>
          <p:nvPr>
            <p:ph type="dt" sz="half" idx="10"/>
          </p:nvPr>
        </p:nvSpPr>
        <p:spPr/>
        <p:txBody>
          <a:bodyPr/>
          <a:lstStyle>
            <a:lvl1pPr>
              <a:defRPr/>
            </a:lvl1pPr>
          </a:lstStyle>
          <a:p>
            <a:pPr>
              <a:defRPr/>
            </a:pPr>
            <a:fld id="{C09674C1-A2F6-407A-8553-66312FAB4630}" type="datetime3">
              <a:rPr lang="en-GB">
                <a:solidFill>
                  <a:srgbClr val="00539B"/>
                </a:solidFill>
              </a:rPr>
              <a:pPr>
                <a:defRPr/>
              </a:pPr>
              <a:t>10 May, 2017</a:t>
            </a:fld>
            <a:endParaRPr lang="en-GB" dirty="0">
              <a:solidFill>
                <a:srgbClr val="00539B"/>
              </a:solidFill>
            </a:endParaRPr>
          </a:p>
        </p:txBody>
      </p:sp>
      <p:sp>
        <p:nvSpPr>
          <p:cNvPr id="53" name="Footer Placeholder 3"/>
          <p:cNvSpPr>
            <a:spLocks noGrp="1"/>
          </p:cNvSpPr>
          <p:nvPr>
            <p:ph type="ftr" sz="quarter" idx="11"/>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54" name="Slide Number Placeholder 4"/>
          <p:cNvSpPr>
            <a:spLocks noGrp="1"/>
          </p:cNvSpPr>
          <p:nvPr>
            <p:ph type="sldNum" sz="quarter" idx="12"/>
          </p:nvPr>
        </p:nvSpPr>
        <p:spPr/>
        <p:txBody>
          <a:bodyPr/>
          <a:lstStyle>
            <a:lvl1pPr>
              <a:defRPr/>
            </a:lvl1pPr>
          </a:lstStyle>
          <a:p>
            <a:pPr>
              <a:defRPr/>
            </a:pPr>
            <a:fld id="{16743F78-B993-482C-94E4-259812DC945E}"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37694394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rt graphic">
    <p:spTree>
      <p:nvGrpSpPr>
        <p:cNvPr id="1" name=""/>
        <p:cNvGrpSpPr/>
        <p:nvPr/>
      </p:nvGrpSpPr>
      <p:grpSpPr>
        <a:xfrm>
          <a:off x="0" y="0"/>
          <a:ext cx="0" cy="0"/>
          <a:chOff x="0" y="0"/>
          <a:chExt cx="0" cy="0"/>
        </a:xfrm>
      </p:grpSpPr>
      <p:sp>
        <p:nvSpPr>
          <p:cNvPr id="4" name="Round Same Side Corner Rectangle 3"/>
          <p:cNvSpPr/>
          <p:nvPr userDrawn="1"/>
        </p:nvSpPr>
        <p:spPr>
          <a:xfrm>
            <a:off x="358775" y="2160593"/>
            <a:ext cx="8280400" cy="4300537"/>
          </a:xfrm>
          <a:prstGeom prst="round2SameRect">
            <a:avLst>
              <a:gd name="adj1" fmla="val 2778"/>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cxnSp>
        <p:nvCxnSpPr>
          <p:cNvPr id="5" name="Straight Connector 4"/>
          <p:cNvCxnSpPr/>
          <p:nvPr userDrawn="1"/>
        </p:nvCxnSpPr>
        <p:spPr>
          <a:xfrm>
            <a:off x="-3171"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US" dirty="0"/>
              <a:t>Click to edit Master title style</a:t>
            </a:r>
            <a:endParaRPr lang="en-GB" dirty="0"/>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719136" y="2520950"/>
            <a:ext cx="7560432" cy="3599049"/>
          </a:xfrm>
          <a:prstGeom prst="rect">
            <a:avLst/>
          </a:prstGeom>
        </p:spPr>
        <p:txBody>
          <a:bodyPr/>
          <a:lstStyle/>
          <a:p>
            <a:pPr lvl="0"/>
            <a:r>
              <a:rPr lang="en-US" noProof="0" dirty="0"/>
              <a:t>Click icon to add SmartArt graphic</a:t>
            </a:r>
            <a:endParaRPr lang="en-GB" noProof="0" dirty="0"/>
          </a:p>
        </p:txBody>
      </p:sp>
      <p:sp>
        <p:nvSpPr>
          <p:cNvPr id="6" name="Date Placeholder 3"/>
          <p:cNvSpPr>
            <a:spLocks noGrp="1"/>
          </p:cNvSpPr>
          <p:nvPr>
            <p:ph type="dt" sz="half" idx="14"/>
          </p:nvPr>
        </p:nvSpPr>
        <p:spPr/>
        <p:txBody>
          <a:bodyPr/>
          <a:lstStyle>
            <a:lvl1pPr>
              <a:defRPr sz="800">
                <a:solidFill>
                  <a:schemeClr val="accent1"/>
                </a:solidFill>
              </a:defRPr>
            </a:lvl1pPr>
          </a:lstStyle>
          <a:p>
            <a:pPr>
              <a:defRPr/>
            </a:pPr>
            <a:fld id="{3C51D080-91E3-44B7-84B7-22D4365520A7}" type="datetime3">
              <a:rPr lang="en-GB">
                <a:solidFill>
                  <a:srgbClr val="00539B"/>
                </a:solidFill>
              </a:rPr>
              <a:pPr>
                <a:defRPr/>
              </a:pPr>
              <a:t>10 May, 2017</a:t>
            </a:fld>
            <a:endParaRPr lang="en-GB" dirty="0">
              <a:solidFill>
                <a:srgbClr val="00539B"/>
              </a:solidFill>
            </a:endParaRPr>
          </a:p>
        </p:txBody>
      </p:sp>
      <p:sp>
        <p:nvSpPr>
          <p:cNvPr id="8" name="Footer Placeholder 4"/>
          <p:cNvSpPr>
            <a:spLocks noGrp="1"/>
          </p:cNvSpPr>
          <p:nvPr>
            <p:ph type="ftr" sz="quarter" idx="15"/>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9" name="Slide Number Placeholder 5"/>
          <p:cNvSpPr>
            <a:spLocks noGrp="1"/>
          </p:cNvSpPr>
          <p:nvPr>
            <p:ph type="sldNum" sz="quarter" idx="16"/>
          </p:nvPr>
        </p:nvSpPr>
        <p:spPr/>
        <p:txBody>
          <a:bodyPr/>
          <a:lstStyle>
            <a:lvl1pPr algn="r">
              <a:defRPr sz="800">
                <a:solidFill>
                  <a:schemeClr val="accent1"/>
                </a:solidFill>
              </a:defRPr>
            </a:lvl1pPr>
          </a:lstStyle>
          <a:p>
            <a:pPr>
              <a:defRPr/>
            </a:pPr>
            <a:fld id="{A492E290-8A64-4093-BCAE-22B59CBF8B9C}"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32376678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Smart graphic">
    <p:spTree>
      <p:nvGrpSpPr>
        <p:cNvPr id="1" name=""/>
        <p:cNvGrpSpPr/>
        <p:nvPr/>
      </p:nvGrpSpPr>
      <p:grpSpPr>
        <a:xfrm>
          <a:off x="0" y="0"/>
          <a:ext cx="0" cy="0"/>
          <a:chOff x="0" y="0"/>
          <a:chExt cx="0" cy="0"/>
        </a:xfrm>
      </p:grpSpPr>
      <p:sp>
        <p:nvSpPr>
          <p:cNvPr id="5" name="Round Same Side Corner Rectangle 4"/>
          <p:cNvSpPr/>
          <p:nvPr userDrawn="1"/>
        </p:nvSpPr>
        <p:spPr>
          <a:xfrm>
            <a:off x="3957642" y="2160593"/>
            <a:ext cx="4681537" cy="4300537"/>
          </a:xfrm>
          <a:prstGeom prst="round2SameRect">
            <a:avLst>
              <a:gd name="adj1" fmla="val 2778"/>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cxnSp>
        <p:nvCxnSpPr>
          <p:cNvPr id="6" name="Straight Connector 5"/>
          <p:cNvCxnSpPr/>
          <p:nvPr userDrawn="1"/>
        </p:nvCxnSpPr>
        <p:spPr>
          <a:xfrm>
            <a:off x="-3171"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US" dirty="0"/>
              <a:t>Click to edit Master title style</a:t>
            </a:r>
            <a:endParaRPr lang="en-GB" dirty="0"/>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4319588" y="2520950"/>
            <a:ext cx="3959983" cy="3599049"/>
          </a:xfrm>
          <a:prstGeom prst="rect">
            <a:avLst/>
          </a:prstGeom>
        </p:spPr>
        <p:txBody>
          <a:bodyPr/>
          <a:lstStyle/>
          <a:p>
            <a:pPr lvl="0"/>
            <a:r>
              <a:rPr lang="en-US" noProof="0" dirty="0"/>
              <a:t>Click icon to add SmartArt graphic</a:t>
            </a:r>
            <a:endParaRPr lang="en-GB" noProof="0" dirty="0"/>
          </a:p>
        </p:txBody>
      </p:sp>
      <p:sp>
        <p:nvSpPr>
          <p:cNvPr id="101" name="Text Placeholder 6"/>
          <p:cNvSpPr>
            <a:spLocks noGrp="1"/>
          </p:cNvSpPr>
          <p:nvPr>
            <p:ph type="body" sz="quarter" idx="14"/>
          </p:nvPr>
        </p:nvSpPr>
        <p:spPr>
          <a:xfrm>
            <a:off x="720728" y="2520950"/>
            <a:ext cx="2878135" cy="3599049"/>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8" name="Date Placeholder 3"/>
          <p:cNvSpPr>
            <a:spLocks noGrp="1"/>
          </p:cNvSpPr>
          <p:nvPr>
            <p:ph type="dt" sz="half" idx="15"/>
          </p:nvPr>
        </p:nvSpPr>
        <p:spPr/>
        <p:txBody>
          <a:bodyPr/>
          <a:lstStyle>
            <a:lvl1pPr>
              <a:defRPr sz="800">
                <a:solidFill>
                  <a:schemeClr val="accent1"/>
                </a:solidFill>
              </a:defRPr>
            </a:lvl1pPr>
          </a:lstStyle>
          <a:p>
            <a:pPr>
              <a:defRPr/>
            </a:pPr>
            <a:fld id="{1F239209-3B78-4C04-BCC6-81F48D6379B2}" type="datetime3">
              <a:rPr lang="en-GB">
                <a:solidFill>
                  <a:srgbClr val="00539B"/>
                </a:solidFill>
              </a:rPr>
              <a:pPr>
                <a:defRPr/>
              </a:pPr>
              <a:t>10 May, 2017</a:t>
            </a:fld>
            <a:endParaRPr lang="en-GB" dirty="0">
              <a:solidFill>
                <a:srgbClr val="00539B"/>
              </a:solidFill>
            </a:endParaRPr>
          </a:p>
        </p:txBody>
      </p:sp>
      <p:sp>
        <p:nvSpPr>
          <p:cNvPr id="9" name="Footer Placeholder 4"/>
          <p:cNvSpPr>
            <a:spLocks noGrp="1"/>
          </p:cNvSpPr>
          <p:nvPr>
            <p:ph type="ftr" sz="quarter" idx="16"/>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10" name="Slide Number Placeholder 5"/>
          <p:cNvSpPr>
            <a:spLocks noGrp="1"/>
          </p:cNvSpPr>
          <p:nvPr>
            <p:ph type="sldNum" sz="quarter" idx="17"/>
          </p:nvPr>
        </p:nvSpPr>
        <p:spPr/>
        <p:txBody>
          <a:bodyPr/>
          <a:lstStyle>
            <a:lvl1pPr algn="r">
              <a:defRPr sz="800">
                <a:solidFill>
                  <a:schemeClr val="accent1"/>
                </a:solidFill>
              </a:defRPr>
            </a:lvl1pPr>
          </a:lstStyle>
          <a:p>
            <a:pPr>
              <a:defRPr/>
            </a:pPr>
            <a:fld id="{15A4A0A2-E3BD-405D-B9D6-05E720FD3909}"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42219274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mart graphic">
    <p:spTree>
      <p:nvGrpSpPr>
        <p:cNvPr id="1" name=""/>
        <p:cNvGrpSpPr/>
        <p:nvPr/>
      </p:nvGrpSpPr>
      <p:grpSpPr>
        <a:xfrm>
          <a:off x="0" y="0"/>
          <a:ext cx="0" cy="0"/>
          <a:chOff x="0" y="0"/>
          <a:chExt cx="0" cy="0"/>
        </a:xfrm>
      </p:grpSpPr>
      <p:sp>
        <p:nvSpPr>
          <p:cNvPr id="5" name="Round Same Side Corner Rectangle 4"/>
          <p:cNvSpPr/>
          <p:nvPr userDrawn="1"/>
        </p:nvSpPr>
        <p:spPr>
          <a:xfrm>
            <a:off x="358775" y="2160593"/>
            <a:ext cx="8280400" cy="4300537"/>
          </a:xfrm>
          <a:prstGeom prst="round2SameRect">
            <a:avLst>
              <a:gd name="adj1" fmla="val 2778"/>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cxnSp>
        <p:nvCxnSpPr>
          <p:cNvPr id="6" name="Straight Connector 5"/>
          <p:cNvCxnSpPr/>
          <p:nvPr userDrawn="1"/>
        </p:nvCxnSpPr>
        <p:spPr>
          <a:xfrm>
            <a:off x="-3171"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US" dirty="0"/>
              <a:t>Click to edit Master title style</a:t>
            </a:r>
            <a:endParaRPr lang="en-GB" dirty="0"/>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719139" y="3240091"/>
            <a:ext cx="7561589" cy="2879911"/>
          </a:xfrm>
          <a:prstGeom prst="rect">
            <a:avLst/>
          </a:prstGeom>
        </p:spPr>
        <p:txBody>
          <a:bodyPr/>
          <a:lstStyle/>
          <a:p>
            <a:pPr lvl="0"/>
            <a:r>
              <a:rPr lang="en-US" noProof="0" dirty="0"/>
              <a:t>Click icon to add SmartArt graphic</a:t>
            </a:r>
            <a:endParaRPr lang="en-GB" noProof="0" dirty="0"/>
          </a:p>
        </p:txBody>
      </p:sp>
      <p:sp>
        <p:nvSpPr>
          <p:cNvPr id="101" name="Text Placeholder 6"/>
          <p:cNvSpPr>
            <a:spLocks noGrp="1"/>
          </p:cNvSpPr>
          <p:nvPr>
            <p:ph type="body" sz="quarter" idx="16"/>
          </p:nvPr>
        </p:nvSpPr>
        <p:spPr>
          <a:xfrm>
            <a:off x="720729" y="2520958"/>
            <a:ext cx="7559999" cy="360361"/>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a:t>Click to edit Master text styles</a:t>
            </a:r>
          </a:p>
        </p:txBody>
      </p:sp>
      <p:sp>
        <p:nvSpPr>
          <p:cNvPr id="8" name="Date Placeholder 3"/>
          <p:cNvSpPr>
            <a:spLocks noGrp="1"/>
          </p:cNvSpPr>
          <p:nvPr>
            <p:ph type="dt" sz="half" idx="17"/>
          </p:nvPr>
        </p:nvSpPr>
        <p:spPr/>
        <p:txBody>
          <a:bodyPr/>
          <a:lstStyle>
            <a:lvl1pPr>
              <a:defRPr sz="800">
                <a:solidFill>
                  <a:schemeClr val="accent1"/>
                </a:solidFill>
              </a:defRPr>
            </a:lvl1pPr>
          </a:lstStyle>
          <a:p>
            <a:pPr>
              <a:defRPr/>
            </a:pPr>
            <a:fld id="{3DE41C64-C6D0-4BA9-8E46-741E48F1B5CD}" type="datetime3">
              <a:rPr lang="en-GB">
                <a:solidFill>
                  <a:srgbClr val="00539B"/>
                </a:solidFill>
              </a:rPr>
              <a:pPr>
                <a:defRPr/>
              </a:pPr>
              <a:t>10 May, 2017</a:t>
            </a:fld>
            <a:endParaRPr lang="en-GB" dirty="0">
              <a:solidFill>
                <a:srgbClr val="00539B"/>
              </a:solidFill>
            </a:endParaRPr>
          </a:p>
        </p:txBody>
      </p:sp>
      <p:sp>
        <p:nvSpPr>
          <p:cNvPr id="9" name="Footer Placeholder 4"/>
          <p:cNvSpPr>
            <a:spLocks noGrp="1"/>
          </p:cNvSpPr>
          <p:nvPr>
            <p:ph type="ftr" sz="quarter" idx="18"/>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10" name="Slide Number Placeholder 5"/>
          <p:cNvSpPr>
            <a:spLocks noGrp="1"/>
          </p:cNvSpPr>
          <p:nvPr>
            <p:ph type="sldNum" sz="quarter" idx="19"/>
          </p:nvPr>
        </p:nvSpPr>
        <p:spPr/>
        <p:txBody>
          <a:bodyPr/>
          <a:lstStyle>
            <a:lvl1pPr algn="r">
              <a:defRPr sz="800">
                <a:solidFill>
                  <a:schemeClr val="accent1"/>
                </a:solidFill>
              </a:defRPr>
            </a:lvl1pPr>
          </a:lstStyle>
          <a:p>
            <a:pPr>
              <a:defRPr/>
            </a:pPr>
            <a:fld id="{54F54AD1-B98D-4804-AD13-C1E83C0CDC75}"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18053546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7000" dirty="0">
                <a:solidFill>
                  <a:srgbClr val="FFFFFF"/>
                </a:solidFill>
                <a:latin typeface="Franklin Gothic Book"/>
              </a:rPr>
              <a:t>Layouts for</a:t>
            </a:r>
            <a:br>
              <a:rPr lang="en-US" sz="7000" dirty="0">
                <a:solidFill>
                  <a:srgbClr val="FFFFFF"/>
                </a:solidFill>
                <a:latin typeface="Franklin Gothic Book"/>
              </a:rPr>
            </a:br>
            <a:r>
              <a:rPr lang="en-US" sz="7000" dirty="0">
                <a:solidFill>
                  <a:srgbClr val="FFFFFF"/>
                </a:solidFill>
                <a:latin typeface="Franklin Gothic Book"/>
              </a:rPr>
              <a:t>complex text</a:t>
            </a:r>
          </a:p>
        </p:txBody>
      </p:sp>
      <p:grpSp>
        <p:nvGrpSpPr>
          <p:cNvPr id="4" name="Group 11"/>
          <p:cNvGrpSpPr>
            <a:grpSpLocks/>
          </p:cNvGrpSpPr>
          <p:nvPr userDrawn="1"/>
        </p:nvGrpSpPr>
        <p:grpSpPr bwMode="auto">
          <a:xfrm>
            <a:off x="-903288" y="0"/>
            <a:ext cx="9902826" cy="7639050"/>
            <a:chOff x="-903288" y="0"/>
            <a:chExt cx="9902857" cy="7638450"/>
          </a:xfrm>
        </p:grpSpPr>
        <p:cxnSp>
          <p:nvCxnSpPr>
            <p:cNvPr id="5" name="Straight Connector 4"/>
            <p:cNvCxnSpPr/>
            <p:nvPr userDrawn="1"/>
          </p:nvCxnSpPr>
          <p:spPr bwMode="auto">
            <a:xfrm>
              <a:off x="-903288" y="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bwMode="auto">
            <a:xfrm>
              <a:off x="-903288" y="36033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bwMode="auto">
            <a:xfrm>
              <a:off x="-903288" y="7190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bwMode="auto">
            <a:xfrm>
              <a:off x="-903288" y="107941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143975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180008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2160418"/>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252075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287949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323983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360016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396050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431924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46795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503991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rot="5400000">
              <a:off x="431884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rot="5400000">
              <a:off x="39600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359811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323933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287897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251860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215824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179946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14391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107874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71837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35960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76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36112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683979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647943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611907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57587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539834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5039567"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720016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756052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791930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82796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864002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a:off x="-903288" y="540025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a:off x="-903288" y="576058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a:off x="-903288" y="611933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647966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684000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GB"/>
              <a:t>Click to edit Master title style</a:t>
            </a:r>
            <a:endParaRPr lang="en-US"/>
          </a:p>
        </p:txBody>
      </p:sp>
      <p:sp>
        <p:nvSpPr>
          <p:cNvPr id="52" name="Date Placeholder 2"/>
          <p:cNvSpPr>
            <a:spLocks noGrp="1"/>
          </p:cNvSpPr>
          <p:nvPr>
            <p:ph type="dt" sz="half" idx="10"/>
          </p:nvPr>
        </p:nvSpPr>
        <p:spPr/>
        <p:txBody>
          <a:bodyPr/>
          <a:lstStyle>
            <a:lvl1pPr>
              <a:defRPr/>
            </a:lvl1pPr>
          </a:lstStyle>
          <a:p>
            <a:pPr>
              <a:defRPr/>
            </a:pPr>
            <a:fld id="{43276E8D-5F5F-4EC3-BBA3-72ED5C54AD77}" type="datetime3">
              <a:rPr lang="en-GB">
                <a:solidFill>
                  <a:srgbClr val="00539B"/>
                </a:solidFill>
              </a:rPr>
              <a:pPr>
                <a:defRPr/>
              </a:pPr>
              <a:t>10 May, 2017</a:t>
            </a:fld>
            <a:endParaRPr lang="en-GB" dirty="0">
              <a:solidFill>
                <a:srgbClr val="00539B"/>
              </a:solidFill>
            </a:endParaRPr>
          </a:p>
        </p:txBody>
      </p:sp>
      <p:sp>
        <p:nvSpPr>
          <p:cNvPr id="53" name="Footer Placeholder 3"/>
          <p:cNvSpPr>
            <a:spLocks noGrp="1"/>
          </p:cNvSpPr>
          <p:nvPr>
            <p:ph type="ftr" sz="quarter" idx="11"/>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54" name="Slide Number Placeholder 4"/>
          <p:cNvSpPr>
            <a:spLocks noGrp="1"/>
          </p:cNvSpPr>
          <p:nvPr>
            <p:ph type="sldNum" sz="quarter" idx="12"/>
          </p:nvPr>
        </p:nvSpPr>
        <p:spPr/>
        <p:txBody>
          <a:bodyPr/>
          <a:lstStyle>
            <a:lvl1pPr>
              <a:defRPr/>
            </a:lvl1pPr>
          </a:lstStyle>
          <a:p>
            <a:pPr>
              <a:defRPr/>
            </a:pPr>
            <a:fld id="{F41627A2-3B7C-411A-923D-D7194E75AEA0}"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15454320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4319592" y="2160592"/>
            <a:ext cx="4319587" cy="4319587"/>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solidFill>
                <a:srgbClr val="FFFFFF"/>
              </a:solidFill>
              <a:latin typeface="Franklin Gothic Book"/>
            </a:endParaRPr>
          </a:p>
        </p:txBody>
      </p:sp>
      <p:pic>
        <p:nvPicPr>
          <p:cNvPr id="7" name="Picture 11" descr="inverted commas closed.png"/>
          <p:cNvPicPr>
            <a:picLocks noChangeAspect="1"/>
          </p:cNvPicPr>
          <p:nvPr userDrawn="1"/>
        </p:nvPicPr>
        <p:blipFill>
          <a:blip r:embed="rId3">
            <a:lum bright="70000" contrast="-70000"/>
            <a:extLst>
              <a:ext uri="{28A0092B-C50C-407E-A947-70E740481C1C}">
                <a14:useLocalDpi xmlns:a14="http://schemas.microsoft.com/office/drawing/2010/main" val="0"/>
              </a:ext>
            </a:extLst>
          </a:blip>
          <a:srcRect l="26489" t="54153" r="29555" b="26823"/>
          <a:stretch>
            <a:fillRect/>
          </a:stretch>
        </p:blipFill>
        <p:spPr bwMode="auto">
          <a:xfrm>
            <a:off x="7518400" y="3519494"/>
            <a:ext cx="762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inverted commas open.png"/>
          <p:cNvPicPr>
            <a:picLocks noChangeAspect="1"/>
          </p:cNvPicPr>
          <p:nvPr userDrawn="1"/>
        </p:nvPicPr>
        <p:blipFill>
          <a:blip r:embed="rId4">
            <a:lum bright="70000" contrast="-70000"/>
            <a:extLst>
              <a:ext uri="{28A0092B-C50C-407E-A947-70E740481C1C}">
                <a14:useLocalDpi xmlns:a14="http://schemas.microsoft.com/office/drawing/2010/main" val="0"/>
              </a:ext>
            </a:extLst>
          </a:blip>
          <a:srcRect l="29337" t="27277" r="30702" b="54153"/>
          <a:stretch>
            <a:fillRect/>
          </a:stretch>
        </p:blipFill>
        <p:spPr bwMode="auto">
          <a:xfrm>
            <a:off x="4678367" y="2347913"/>
            <a:ext cx="692150"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478586" y="4833942"/>
            <a:ext cx="1800982" cy="1286058"/>
          </a:xfrm>
          <a:prstGeom prst="roundRect">
            <a:avLst>
              <a:gd name="adj" fmla="val 10702"/>
            </a:avLst>
          </a:prstGeom>
        </p:spPr>
        <p:txBody>
          <a:bodyPr/>
          <a:lstStyle/>
          <a:p>
            <a:pPr lvl="0"/>
            <a:r>
              <a:rPr lang="en-US" noProof="0" dirty="0"/>
              <a:t>Click icon to add picture</a:t>
            </a:r>
            <a:endParaRPr lang="en-GB" noProof="0" dirty="0"/>
          </a:p>
        </p:txBody>
      </p:sp>
      <p:sp>
        <p:nvSpPr>
          <p:cNvPr id="13" name="Text Placeholder 6"/>
          <p:cNvSpPr>
            <a:spLocks noGrp="1"/>
          </p:cNvSpPr>
          <p:nvPr>
            <p:ph type="body" sz="quarter" idx="15"/>
          </p:nvPr>
        </p:nvSpPr>
        <p:spPr>
          <a:xfrm>
            <a:off x="5038723" y="2520950"/>
            <a:ext cx="2881313" cy="1449578"/>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a:t>Click to edit Master text styles</a:t>
            </a:r>
          </a:p>
        </p:txBody>
      </p:sp>
      <p:sp>
        <p:nvSpPr>
          <p:cNvPr id="12" name="Text Placeholder 6"/>
          <p:cNvSpPr>
            <a:spLocks noGrp="1"/>
          </p:cNvSpPr>
          <p:nvPr>
            <p:ph type="body" sz="quarter" idx="14"/>
          </p:nvPr>
        </p:nvSpPr>
        <p:spPr>
          <a:xfrm>
            <a:off x="717550" y="2160588"/>
            <a:ext cx="3240085" cy="3779411"/>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2" name="Title 1"/>
          <p:cNvSpPr>
            <a:spLocks noGrp="1"/>
          </p:cNvSpPr>
          <p:nvPr>
            <p:ph type="title"/>
          </p:nvPr>
        </p:nvSpPr>
        <p:spPr/>
        <p:txBody>
          <a:bodyPr/>
          <a:lstStyle/>
          <a:p>
            <a:r>
              <a:rPr lang="en-GB" dirty="0"/>
              <a:t>Click to edit Master title style</a:t>
            </a:r>
            <a:endParaRPr lang="en-US" dirty="0"/>
          </a:p>
        </p:txBody>
      </p:sp>
      <p:sp>
        <p:nvSpPr>
          <p:cNvPr id="9" name="Date Placeholder 2"/>
          <p:cNvSpPr>
            <a:spLocks noGrp="1"/>
          </p:cNvSpPr>
          <p:nvPr>
            <p:ph type="dt" sz="half" idx="17"/>
          </p:nvPr>
        </p:nvSpPr>
        <p:spPr/>
        <p:txBody>
          <a:bodyPr/>
          <a:lstStyle>
            <a:lvl1pPr>
              <a:defRPr/>
            </a:lvl1pPr>
          </a:lstStyle>
          <a:p>
            <a:pPr>
              <a:defRPr/>
            </a:pPr>
            <a:fld id="{3CEACA8C-C044-401E-B262-B827EA184831}" type="datetime3">
              <a:rPr lang="en-GB">
                <a:solidFill>
                  <a:srgbClr val="00539B"/>
                </a:solidFill>
              </a:rPr>
              <a:pPr>
                <a:defRPr/>
              </a:pPr>
              <a:t>10 May, 2017</a:t>
            </a:fld>
            <a:endParaRPr lang="en-GB" dirty="0">
              <a:solidFill>
                <a:srgbClr val="00539B"/>
              </a:solidFill>
            </a:endParaRPr>
          </a:p>
        </p:txBody>
      </p:sp>
      <p:sp>
        <p:nvSpPr>
          <p:cNvPr id="10" name="Footer Placeholder 3"/>
          <p:cNvSpPr>
            <a:spLocks noGrp="1"/>
          </p:cNvSpPr>
          <p:nvPr>
            <p:ph type="ftr" sz="quarter" idx="18"/>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11" name="Slide Number Placeholder 4"/>
          <p:cNvSpPr>
            <a:spLocks noGrp="1"/>
          </p:cNvSpPr>
          <p:nvPr>
            <p:ph type="sldNum" sz="quarter" idx="19"/>
          </p:nvPr>
        </p:nvSpPr>
        <p:spPr/>
        <p:txBody>
          <a:bodyPr/>
          <a:lstStyle>
            <a:lvl1pPr>
              <a:defRPr/>
            </a:lvl1pPr>
          </a:lstStyle>
          <a:p>
            <a:pPr>
              <a:defRPr/>
            </a:pPr>
            <a:fld id="{1AFCBABA-C425-4322-83BE-6C11283E72EA}"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996403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1 Single column layout no icon">
    <p:spTree>
      <p:nvGrpSpPr>
        <p:cNvPr id="1" name=""/>
        <p:cNvGrpSpPr/>
        <p:nvPr/>
      </p:nvGrpSpPr>
      <p:grpSpPr>
        <a:xfrm>
          <a:off x="0" y="0"/>
          <a:ext cx="0" cy="0"/>
          <a:chOff x="0" y="0"/>
          <a:chExt cx="0" cy="0"/>
        </a:xfrm>
      </p:grpSpPr>
      <p:sp>
        <p:nvSpPr>
          <p:cNvPr id="2" name="Title 1"/>
          <p:cNvSpPr>
            <a:spLocks noGrp="1"/>
          </p:cNvSpPr>
          <p:nvPr>
            <p:ph type="title"/>
          </p:nvPr>
        </p:nvSpPr>
        <p:spPr>
          <a:xfrm>
            <a:off x="376239" y="2"/>
            <a:ext cx="697388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10 May, 2017</a:t>
            </a:fld>
            <a:endParaRPr lang="en-GB" dirty="0"/>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Text Placeholder 4"/>
          <p:cNvSpPr>
            <a:spLocks noGrp="1"/>
          </p:cNvSpPr>
          <p:nvPr>
            <p:ph type="body" sz="quarter" idx="11" hasCustomPrompt="1"/>
          </p:nvPr>
        </p:nvSpPr>
        <p:spPr>
          <a:xfrm>
            <a:off x="376241" y="2058989"/>
            <a:ext cx="8472487" cy="4042529"/>
          </a:xfrm>
        </p:spPr>
        <p:txBody>
          <a:bodyPr/>
          <a:lstStyle>
            <a:lvl1pPr>
              <a:defRPr>
                <a:solidFill>
                  <a:schemeClr val="accent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13809416"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1303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cxnSp>
        <p:nvCxnSpPr>
          <p:cNvPr id="5" name="Straight Connector 4"/>
          <p:cNvCxnSpPr/>
          <p:nvPr userDrawn="1"/>
        </p:nvCxnSpPr>
        <p:spPr>
          <a:xfrm>
            <a:off x="4319588" y="2160594"/>
            <a:ext cx="0" cy="3959225"/>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US" dirty="0"/>
              <a:t>Click to edit Master title style</a:t>
            </a:r>
            <a:endParaRPr lang="en-GB" dirty="0"/>
          </a:p>
        </p:txBody>
      </p:sp>
      <p:sp>
        <p:nvSpPr>
          <p:cNvPr id="7" name="Text Placeholder 6"/>
          <p:cNvSpPr>
            <a:spLocks noGrp="1"/>
          </p:cNvSpPr>
          <p:nvPr>
            <p:ph type="body" sz="quarter" idx="13"/>
          </p:nvPr>
        </p:nvSpPr>
        <p:spPr>
          <a:xfrm>
            <a:off x="717550" y="2160588"/>
            <a:ext cx="3240085" cy="3779411"/>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105" name="Text Placeholder 6"/>
          <p:cNvSpPr>
            <a:spLocks noGrp="1"/>
          </p:cNvSpPr>
          <p:nvPr>
            <p:ph type="body" sz="quarter" idx="17"/>
          </p:nvPr>
        </p:nvSpPr>
        <p:spPr>
          <a:xfrm>
            <a:off x="4678361" y="2160588"/>
            <a:ext cx="3602036" cy="3779411"/>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6" name="Date Placeholder 3"/>
          <p:cNvSpPr>
            <a:spLocks noGrp="1"/>
          </p:cNvSpPr>
          <p:nvPr>
            <p:ph type="dt" sz="half" idx="18"/>
          </p:nvPr>
        </p:nvSpPr>
        <p:spPr/>
        <p:txBody>
          <a:bodyPr/>
          <a:lstStyle>
            <a:lvl1pPr>
              <a:defRPr sz="800">
                <a:solidFill>
                  <a:schemeClr val="accent1"/>
                </a:solidFill>
              </a:defRPr>
            </a:lvl1pPr>
          </a:lstStyle>
          <a:p>
            <a:pPr>
              <a:defRPr/>
            </a:pPr>
            <a:fld id="{E2849C90-D16A-4ED3-BFEC-F6A420B1BC77}" type="datetime3">
              <a:rPr lang="en-GB">
                <a:solidFill>
                  <a:srgbClr val="00539B"/>
                </a:solidFill>
              </a:rPr>
              <a:pPr>
                <a:defRPr/>
              </a:pPr>
              <a:t>10 May, 2017</a:t>
            </a:fld>
            <a:endParaRPr lang="en-GB" dirty="0">
              <a:solidFill>
                <a:srgbClr val="00539B"/>
              </a:solidFill>
            </a:endParaRPr>
          </a:p>
        </p:txBody>
      </p:sp>
      <p:sp>
        <p:nvSpPr>
          <p:cNvPr id="8" name="Footer Placeholder 4"/>
          <p:cNvSpPr>
            <a:spLocks noGrp="1"/>
          </p:cNvSpPr>
          <p:nvPr>
            <p:ph type="ftr" sz="quarter" idx="19"/>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9" name="Slide Number Placeholder 5"/>
          <p:cNvSpPr>
            <a:spLocks noGrp="1"/>
          </p:cNvSpPr>
          <p:nvPr>
            <p:ph type="sldNum" sz="quarter" idx="20"/>
          </p:nvPr>
        </p:nvSpPr>
        <p:spPr/>
        <p:txBody>
          <a:bodyPr/>
          <a:lstStyle>
            <a:lvl1pPr algn="r">
              <a:defRPr sz="800">
                <a:solidFill>
                  <a:schemeClr val="accent1"/>
                </a:solidFill>
              </a:defRPr>
            </a:lvl1pPr>
          </a:lstStyle>
          <a:p>
            <a:pPr>
              <a:defRPr/>
            </a:pPr>
            <a:fld id="{49406FC3-1007-4F5D-924F-7053A061C7B2}"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16585256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text + chart">
    <p:spTree>
      <p:nvGrpSpPr>
        <p:cNvPr id="1" name=""/>
        <p:cNvGrpSpPr/>
        <p:nvPr/>
      </p:nvGrpSpPr>
      <p:grpSpPr>
        <a:xfrm>
          <a:off x="0" y="0"/>
          <a:ext cx="0" cy="0"/>
          <a:chOff x="0" y="0"/>
          <a:chExt cx="0" cy="0"/>
        </a:xfrm>
      </p:grpSpPr>
      <p:cxnSp>
        <p:nvCxnSpPr>
          <p:cNvPr id="8" name="Straight Connector 7"/>
          <p:cNvCxnSpPr/>
          <p:nvPr userDrawn="1"/>
        </p:nvCxnSpPr>
        <p:spPr>
          <a:xfrm>
            <a:off x="4319588" y="2160594"/>
            <a:ext cx="0" cy="3959225"/>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US" dirty="0"/>
              <a:t>Click to edit Master title style</a:t>
            </a:r>
            <a:endParaRPr lang="en-GB" dirty="0"/>
          </a:p>
        </p:txBody>
      </p:sp>
      <p:sp>
        <p:nvSpPr>
          <p:cNvPr id="7" name="Text Placeholder 6"/>
          <p:cNvSpPr>
            <a:spLocks noGrp="1"/>
          </p:cNvSpPr>
          <p:nvPr>
            <p:ph type="body" sz="quarter" idx="13"/>
          </p:nvPr>
        </p:nvSpPr>
        <p:spPr>
          <a:xfrm>
            <a:off x="717551" y="2879729"/>
            <a:ext cx="3240086"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102" name="Text Placeholder 6"/>
          <p:cNvSpPr>
            <a:spLocks noGrp="1"/>
          </p:cNvSpPr>
          <p:nvPr>
            <p:ph type="body" sz="quarter" idx="16"/>
          </p:nvPr>
        </p:nvSpPr>
        <p:spPr>
          <a:xfrm>
            <a:off x="720729" y="2340519"/>
            <a:ext cx="3236517"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a:t>Click to edit Master text styles</a:t>
            </a:r>
          </a:p>
        </p:txBody>
      </p:sp>
      <p:sp>
        <p:nvSpPr>
          <p:cNvPr id="105" name="Text Placeholder 6"/>
          <p:cNvSpPr>
            <a:spLocks noGrp="1"/>
          </p:cNvSpPr>
          <p:nvPr>
            <p:ph type="body" sz="quarter" idx="17"/>
          </p:nvPr>
        </p:nvSpPr>
        <p:spPr>
          <a:xfrm>
            <a:off x="4678365" y="2879729"/>
            <a:ext cx="3241675"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106" name="Text Placeholder 6"/>
          <p:cNvSpPr>
            <a:spLocks noGrp="1"/>
          </p:cNvSpPr>
          <p:nvPr>
            <p:ph type="body" sz="quarter" idx="18"/>
          </p:nvPr>
        </p:nvSpPr>
        <p:spPr>
          <a:xfrm>
            <a:off x="4681540" y="2340519"/>
            <a:ext cx="3238103"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a:t>Click to edit Master text styles</a:t>
            </a:r>
          </a:p>
        </p:txBody>
      </p:sp>
      <p:sp>
        <p:nvSpPr>
          <p:cNvPr id="9" name="Date Placeholder 3"/>
          <p:cNvSpPr>
            <a:spLocks noGrp="1"/>
          </p:cNvSpPr>
          <p:nvPr>
            <p:ph type="dt" sz="half" idx="19"/>
          </p:nvPr>
        </p:nvSpPr>
        <p:spPr/>
        <p:txBody>
          <a:bodyPr/>
          <a:lstStyle>
            <a:lvl1pPr>
              <a:defRPr sz="800">
                <a:solidFill>
                  <a:schemeClr val="accent1"/>
                </a:solidFill>
              </a:defRPr>
            </a:lvl1pPr>
          </a:lstStyle>
          <a:p>
            <a:pPr>
              <a:defRPr/>
            </a:pPr>
            <a:fld id="{A12D8496-CD77-4C82-AC0B-B59E827E1361}" type="datetime3">
              <a:rPr lang="en-GB">
                <a:solidFill>
                  <a:srgbClr val="00539B"/>
                </a:solidFill>
              </a:rPr>
              <a:pPr>
                <a:defRPr/>
              </a:pPr>
              <a:t>10 May, 2017</a:t>
            </a:fld>
            <a:endParaRPr lang="en-GB" dirty="0">
              <a:solidFill>
                <a:srgbClr val="00539B"/>
              </a:solidFill>
            </a:endParaRPr>
          </a:p>
        </p:txBody>
      </p:sp>
      <p:sp>
        <p:nvSpPr>
          <p:cNvPr id="10" name="Footer Placeholder 4"/>
          <p:cNvSpPr>
            <a:spLocks noGrp="1"/>
          </p:cNvSpPr>
          <p:nvPr>
            <p:ph type="ftr" sz="quarter" idx="20"/>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11" name="Slide Number Placeholder 5"/>
          <p:cNvSpPr>
            <a:spLocks noGrp="1"/>
          </p:cNvSpPr>
          <p:nvPr>
            <p:ph type="sldNum" sz="quarter" idx="21"/>
          </p:nvPr>
        </p:nvSpPr>
        <p:spPr/>
        <p:txBody>
          <a:bodyPr/>
          <a:lstStyle>
            <a:lvl1pPr algn="r">
              <a:defRPr sz="800">
                <a:solidFill>
                  <a:schemeClr val="accent1"/>
                </a:solidFill>
              </a:defRPr>
            </a:lvl1pPr>
          </a:lstStyle>
          <a:p>
            <a:pPr>
              <a:defRPr/>
            </a:pPr>
            <a:fld id="{09D10C3B-FD39-4CDA-A4A4-1F14BFFDAB10}"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19919516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7000" dirty="0">
                <a:solidFill>
                  <a:srgbClr val="FFFFFF"/>
                </a:solidFill>
                <a:latin typeface="Franklin Gothic Book"/>
              </a:rPr>
              <a:t>Layouts for</a:t>
            </a:r>
            <a:br>
              <a:rPr lang="en-US" sz="7000" dirty="0">
                <a:solidFill>
                  <a:srgbClr val="FFFFFF"/>
                </a:solidFill>
                <a:latin typeface="Franklin Gothic Book"/>
              </a:rPr>
            </a:br>
            <a:r>
              <a:rPr lang="en-US" sz="7000" dirty="0">
                <a:solidFill>
                  <a:srgbClr val="FFFFFF"/>
                </a:solidFill>
                <a:latin typeface="Franklin Gothic Book"/>
              </a:rPr>
              <a:t>images</a:t>
            </a:r>
          </a:p>
        </p:txBody>
      </p:sp>
      <p:grpSp>
        <p:nvGrpSpPr>
          <p:cNvPr id="4" name="Group 11"/>
          <p:cNvGrpSpPr>
            <a:grpSpLocks/>
          </p:cNvGrpSpPr>
          <p:nvPr userDrawn="1"/>
        </p:nvGrpSpPr>
        <p:grpSpPr bwMode="auto">
          <a:xfrm>
            <a:off x="-903288" y="0"/>
            <a:ext cx="9902826" cy="7639050"/>
            <a:chOff x="-903288" y="0"/>
            <a:chExt cx="9902857" cy="7638450"/>
          </a:xfrm>
        </p:grpSpPr>
        <p:cxnSp>
          <p:nvCxnSpPr>
            <p:cNvPr id="5" name="Straight Connector 4"/>
            <p:cNvCxnSpPr/>
            <p:nvPr userDrawn="1"/>
          </p:nvCxnSpPr>
          <p:spPr bwMode="auto">
            <a:xfrm>
              <a:off x="-903288" y="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bwMode="auto">
            <a:xfrm>
              <a:off x="-903288" y="36033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bwMode="auto">
            <a:xfrm>
              <a:off x="-903288" y="7190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bwMode="auto">
            <a:xfrm>
              <a:off x="-903288" y="107941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143975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180008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2160418"/>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252075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287949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323983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360016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396050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431924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46795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503991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rot="5400000">
              <a:off x="431884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rot="5400000">
              <a:off x="39600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359811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323933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287897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251860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215824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179946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14391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107874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71837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35960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76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36112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683979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647943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611907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57587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539834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5039567"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720016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756052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791930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82796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864002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a:off x="-903288" y="540025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a:off x="-903288" y="576058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a:off x="-903288" y="611933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647966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684000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GB"/>
              <a:t>Click to edit Master title style</a:t>
            </a:r>
            <a:endParaRPr lang="en-US"/>
          </a:p>
        </p:txBody>
      </p:sp>
      <p:sp>
        <p:nvSpPr>
          <p:cNvPr id="52" name="Date Placeholder 2"/>
          <p:cNvSpPr>
            <a:spLocks noGrp="1"/>
          </p:cNvSpPr>
          <p:nvPr>
            <p:ph type="dt" sz="half" idx="10"/>
          </p:nvPr>
        </p:nvSpPr>
        <p:spPr/>
        <p:txBody>
          <a:bodyPr/>
          <a:lstStyle>
            <a:lvl1pPr>
              <a:defRPr/>
            </a:lvl1pPr>
          </a:lstStyle>
          <a:p>
            <a:pPr>
              <a:defRPr/>
            </a:pPr>
            <a:fld id="{DA01B2D4-B602-4ECF-AED2-830D38D2C82E}" type="datetime3">
              <a:rPr lang="en-GB">
                <a:solidFill>
                  <a:srgbClr val="00539B"/>
                </a:solidFill>
              </a:rPr>
              <a:pPr>
                <a:defRPr/>
              </a:pPr>
              <a:t>10 May, 2017</a:t>
            </a:fld>
            <a:endParaRPr lang="en-GB" dirty="0">
              <a:solidFill>
                <a:srgbClr val="00539B"/>
              </a:solidFill>
            </a:endParaRPr>
          </a:p>
        </p:txBody>
      </p:sp>
      <p:sp>
        <p:nvSpPr>
          <p:cNvPr id="53" name="Footer Placeholder 3"/>
          <p:cNvSpPr>
            <a:spLocks noGrp="1"/>
          </p:cNvSpPr>
          <p:nvPr>
            <p:ph type="ftr" sz="quarter" idx="11"/>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54" name="Slide Number Placeholder 4"/>
          <p:cNvSpPr>
            <a:spLocks noGrp="1"/>
          </p:cNvSpPr>
          <p:nvPr>
            <p:ph type="sldNum" sz="quarter" idx="12"/>
          </p:nvPr>
        </p:nvSpPr>
        <p:spPr/>
        <p:txBody>
          <a:bodyPr/>
          <a:lstStyle>
            <a:lvl1pPr>
              <a:defRPr/>
            </a:lvl1pPr>
          </a:lstStyle>
          <a:p>
            <a:pPr>
              <a:defRPr/>
            </a:pPr>
            <a:fld id="{7C7A2C61-13F6-4008-BD6E-B2CF98447BBE}"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14075858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ext + image">
    <p:spTree>
      <p:nvGrpSpPr>
        <p:cNvPr id="1" name=""/>
        <p:cNvGrpSpPr/>
        <p:nvPr/>
      </p:nvGrpSpPr>
      <p:grpSpPr>
        <a:xfrm>
          <a:off x="0" y="0"/>
          <a:ext cx="0" cy="0"/>
          <a:chOff x="0" y="0"/>
          <a:chExt cx="0" cy="0"/>
        </a:xfrm>
      </p:grpSpPr>
      <p:cxnSp>
        <p:nvCxnSpPr>
          <p:cNvPr id="4" name="Straight Connector 3"/>
          <p:cNvCxnSpPr/>
          <p:nvPr userDrawn="1"/>
        </p:nvCxnSpPr>
        <p:spPr>
          <a:xfrm>
            <a:off x="-3171"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US" dirty="0"/>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160592"/>
            <a:ext cx="7932054" cy="4310063"/>
          </a:xfrm>
          <a:prstGeom prst="round2SameRect">
            <a:avLst>
              <a:gd name="adj1" fmla="val 1788"/>
              <a:gd name="adj2" fmla="val 0"/>
            </a:avLst>
          </a:prstGeom>
        </p:spPr>
        <p:txBody>
          <a:bodyPr/>
          <a:lstStyle/>
          <a:p>
            <a:pPr lvl="0"/>
            <a:r>
              <a:rPr lang="en-US" noProof="0" dirty="0"/>
              <a:t>Click icon to add picture</a:t>
            </a:r>
            <a:endParaRPr lang="en-GB" noProof="0" dirty="0"/>
          </a:p>
        </p:txBody>
      </p:sp>
      <p:sp>
        <p:nvSpPr>
          <p:cNvPr id="5" name="Date Placeholder 3"/>
          <p:cNvSpPr>
            <a:spLocks noGrp="1"/>
          </p:cNvSpPr>
          <p:nvPr>
            <p:ph type="dt" sz="half" idx="15"/>
          </p:nvPr>
        </p:nvSpPr>
        <p:spPr/>
        <p:txBody>
          <a:bodyPr/>
          <a:lstStyle>
            <a:lvl1pPr>
              <a:defRPr sz="800">
                <a:solidFill>
                  <a:schemeClr val="accent1"/>
                </a:solidFill>
              </a:defRPr>
            </a:lvl1pPr>
          </a:lstStyle>
          <a:p>
            <a:pPr>
              <a:defRPr/>
            </a:pPr>
            <a:fld id="{65D82125-0B26-41BB-9D91-728472B9FA44}" type="datetime3">
              <a:rPr lang="en-GB">
                <a:solidFill>
                  <a:srgbClr val="00539B"/>
                </a:solidFill>
              </a:rPr>
              <a:pPr>
                <a:defRPr/>
              </a:pPr>
              <a:t>10 May, 2017</a:t>
            </a:fld>
            <a:endParaRPr lang="en-GB" dirty="0">
              <a:solidFill>
                <a:srgbClr val="00539B"/>
              </a:solidFill>
            </a:endParaRPr>
          </a:p>
        </p:txBody>
      </p:sp>
      <p:sp>
        <p:nvSpPr>
          <p:cNvPr id="6" name="Footer Placeholder 4"/>
          <p:cNvSpPr>
            <a:spLocks noGrp="1"/>
          </p:cNvSpPr>
          <p:nvPr>
            <p:ph type="ftr" sz="quarter" idx="16"/>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7" name="Slide Number Placeholder 5"/>
          <p:cNvSpPr>
            <a:spLocks noGrp="1"/>
          </p:cNvSpPr>
          <p:nvPr>
            <p:ph type="sldNum" sz="quarter" idx="17"/>
          </p:nvPr>
        </p:nvSpPr>
        <p:spPr/>
        <p:txBody>
          <a:bodyPr/>
          <a:lstStyle>
            <a:lvl1pPr algn="r">
              <a:defRPr sz="800">
                <a:solidFill>
                  <a:schemeClr val="accent1"/>
                </a:solidFill>
              </a:defRPr>
            </a:lvl1pPr>
          </a:lstStyle>
          <a:p>
            <a:pPr>
              <a:defRPr/>
            </a:pPr>
            <a:fld id="{CD15EA5E-F925-417A-8BE8-4731DFD96CF2}"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42850186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_Text + image">
    <p:spTree>
      <p:nvGrpSpPr>
        <p:cNvPr id="1" name=""/>
        <p:cNvGrpSpPr/>
        <p:nvPr/>
      </p:nvGrpSpPr>
      <p:grpSpPr>
        <a:xfrm>
          <a:off x="0" y="0"/>
          <a:ext cx="0" cy="0"/>
          <a:chOff x="0" y="0"/>
          <a:chExt cx="0" cy="0"/>
        </a:xfrm>
      </p:grpSpPr>
      <p:cxnSp>
        <p:nvCxnSpPr>
          <p:cNvPr id="5" name="Straight Connector 4"/>
          <p:cNvCxnSpPr/>
          <p:nvPr userDrawn="1"/>
        </p:nvCxnSpPr>
        <p:spPr>
          <a:xfrm>
            <a:off x="-3171"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US" dirty="0"/>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879733"/>
            <a:ext cx="7932054" cy="3590925"/>
          </a:xfrm>
          <a:prstGeom prst="round2SameRect">
            <a:avLst>
              <a:gd name="adj1" fmla="val 1788"/>
              <a:gd name="adj2" fmla="val 0"/>
            </a:avLst>
          </a:prstGeom>
        </p:spPr>
        <p:txBody>
          <a:bodyPr/>
          <a:lstStyle/>
          <a:p>
            <a:pPr lvl="0"/>
            <a:r>
              <a:rPr lang="en-US" noProof="0" dirty="0"/>
              <a:t>Click icon to add picture</a:t>
            </a:r>
            <a:endParaRPr lang="en-GB" noProof="0" dirty="0"/>
          </a:p>
        </p:txBody>
      </p:sp>
      <p:sp>
        <p:nvSpPr>
          <p:cNvPr id="100" name="Text Placeholder 6"/>
          <p:cNvSpPr>
            <a:spLocks noGrp="1"/>
          </p:cNvSpPr>
          <p:nvPr>
            <p:ph type="body" sz="quarter" idx="16"/>
          </p:nvPr>
        </p:nvSpPr>
        <p:spPr>
          <a:xfrm>
            <a:off x="718938" y="2160596"/>
            <a:ext cx="7918844" cy="360361"/>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a:t>Click to edit Master text styles</a:t>
            </a:r>
          </a:p>
        </p:txBody>
      </p:sp>
      <p:sp>
        <p:nvSpPr>
          <p:cNvPr id="6" name="Date Placeholder 3"/>
          <p:cNvSpPr>
            <a:spLocks noGrp="1"/>
          </p:cNvSpPr>
          <p:nvPr>
            <p:ph type="dt" sz="half" idx="17"/>
          </p:nvPr>
        </p:nvSpPr>
        <p:spPr/>
        <p:txBody>
          <a:bodyPr/>
          <a:lstStyle>
            <a:lvl1pPr>
              <a:defRPr sz="800">
                <a:solidFill>
                  <a:schemeClr val="accent1"/>
                </a:solidFill>
              </a:defRPr>
            </a:lvl1pPr>
          </a:lstStyle>
          <a:p>
            <a:pPr>
              <a:defRPr/>
            </a:pPr>
            <a:fld id="{F1B3A40E-EC52-4313-843C-EE4BB6D3BE4F}" type="datetime3">
              <a:rPr lang="en-GB">
                <a:solidFill>
                  <a:srgbClr val="00539B"/>
                </a:solidFill>
              </a:rPr>
              <a:pPr>
                <a:defRPr/>
              </a:pPr>
              <a:t>10 May, 2017</a:t>
            </a:fld>
            <a:endParaRPr lang="en-GB" dirty="0">
              <a:solidFill>
                <a:srgbClr val="00539B"/>
              </a:solidFill>
            </a:endParaRPr>
          </a:p>
        </p:txBody>
      </p:sp>
      <p:sp>
        <p:nvSpPr>
          <p:cNvPr id="7" name="Footer Placeholder 4"/>
          <p:cNvSpPr>
            <a:spLocks noGrp="1"/>
          </p:cNvSpPr>
          <p:nvPr>
            <p:ph type="ftr" sz="quarter" idx="18"/>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8" name="Slide Number Placeholder 5"/>
          <p:cNvSpPr>
            <a:spLocks noGrp="1"/>
          </p:cNvSpPr>
          <p:nvPr>
            <p:ph type="sldNum" sz="quarter" idx="19"/>
          </p:nvPr>
        </p:nvSpPr>
        <p:spPr/>
        <p:txBody>
          <a:bodyPr/>
          <a:lstStyle>
            <a:lvl1pPr algn="r">
              <a:defRPr sz="800">
                <a:solidFill>
                  <a:schemeClr val="accent1"/>
                </a:solidFill>
              </a:defRPr>
            </a:lvl1pPr>
          </a:lstStyle>
          <a:p>
            <a:pPr>
              <a:defRPr/>
            </a:pPr>
            <a:fld id="{D1074F45-1833-47D9-9178-9C502AED6AB6}"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30045514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cxnSp>
        <p:nvCxnSpPr>
          <p:cNvPr id="5" name="Straight Connector 4"/>
          <p:cNvCxnSpPr/>
          <p:nvPr userDrawn="1"/>
        </p:nvCxnSpPr>
        <p:spPr>
          <a:xfrm>
            <a:off x="-3171"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US" dirty="0"/>
              <a:t>Click to edit Master title style</a:t>
            </a:r>
            <a:endParaRPr lang="en-GB" dirty="0"/>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7" y="2160588"/>
            <a:ext cx="3957635" cy="3779411"/>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038725" y="2160587"/>
            <a:ext cx="3600847" cy="4310064"/>
          </a:xfrm>
          <a:prstGeom prst="round2SameRect">
            <a:avLst>
              <a:gd name="adj1" fmla="val 1866"/>
              <a:gd name="adj2" fmla="val 0"/>
            </a:avLst>
          </a:prstGeom>
        </p:spPr>
        <p:txBody>
          <a:bodyPr/>
          <a:lstStyle/>
          <a:p>
            <a:pPr lvl="0"/>
            <a:r>
              <a:rPr lang="en-US" noProof="0" dirty="0"/>
              <a:t>Click icon to add picture</a:t>
            </a:r>
            <a:endParaRPr lang="en-GB" noProof="0" dirty="0"/>
          </a:p>
        </p:txBody>
      </p:sp>
      <p:sp>
        <p:nvSpPr>
          <p:cNvPr id="6" name="Date Placeholder 3"/>
          <p:cNvSpPr>
            <a:spLocks noGrp="1"/>
          </p:cNvSpPr>
          <p:nvPr>
            <p:ph type="dt" sz="half" idx="15"/>
          </p:nvPr>
        </p:nvSpPr>
        <p:spPr/>
        <p:txBody>
          <a:bodyPr/>
          <a:lstStyle>
            <a:lvl1pPr>
              <a:defRPr sz="800">
                <a:solidFill>
                  <a:schemeClr val="accent1"/>
                </a:solidFill>
              </a:defRPr>
            </a:lvl1pPr>
          </a:lstStyle>
          <a:p>
            <a:pPr>
              <a:defRPr/>
            </a:pPr>
            <a:fld id="{1686649E-BE33-4979-9F06-248770B5FEC6}" type="datetime3">
              <a:rPr lang="en-GB">
                <a:solidFill>
                  <a:srgbClr val="00539B"/>
                </a:solidFill>
              </a:rPr>
              <a:pPr>
                <a:defRPr/>
              </a:pPr>
              <a:t>10 May, 2017</a:t>
            </a:fld>
            <a:endParaRPr lang="en-GB" dirty="0">
              <a:solidFill>
                <a:srgbClr val="00539B"/>
              </a:solidFill>
            </a:endParaRPr>
          </a:p>
        </p:txBody>
      </p:sp>
      <p:sp>
        <p:nvSpPr>
          <p:cNvPr id="8" name="Footer Placeholder 4"/>
          <p:cNvSpPr>
            <a:spLocks noGrp="1"/>
          </p:cNvSpPr>
          <p:nvPr>
            <p:ph type="ftr" sz="quarter" idx="16"/>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10" name="Slide Number Placeholder 5"/>
          <p:cNvSpPr>
            <a:spLocks noGrp="1"/>
          </p:cNvSpPr>
          <p:nvPr>
            <p:ph type="sldNum" sz="quarter" idx="17"/>
          </p:nvPr>
        </p:nvSpPr>
        <p:spPr/>
        <p:txBody>
          <a:bodyPr/>
          <a:lstStyle>
            <a:lvl1pPr algn="r">
              <a:defRPr sz="800">
                <a:solidFill>
                  <a:schemeClr val="accent1"/>
                </a:solidFill>
              </a:defRPr>
            </a:lvl1pPr>
          </a:lstStyle>
          <a:p>
            <a:pPr>
              <a:defRPr/>
            </a:pPr>
            <a:fld id="{8D10B3B1-4C67-41D0-AF56-D50684AA7057}"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13327945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cxnSp>
        <p:nvCxnSpPr>
          <p:cNvPr id="5" name="Straight Connector 4"/>
          <p:cNvCxnSpPr/>
          <p:nvPr userDrawn="1"/>
        </p:nvCxnSpPr>
        <p:spPr>
          <a:xfrm>
            <a:off x="-3171"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US" dirty="0"/>
              <a:t>Click to edit Master title style</a:t>
            </a:r>
            <a:endParaRPr lang="en-GB" dirty="0"/>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8"/>
            <a:ext cx="5037136" cy="3779411"/>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118227" y="2160588"/>
            <a:ext cx="2521347" cy="3779411"/>
          </a:xfrm>
          <a:prstGeom prst="roundRect">
            <a:avLst>
              <a:gd name="adj" fmla="val 10702"/>
            </a:avLst>
          </a:prstGeom>
        </p:spPr>
        <p:txBody>
          <a:bodyPr/>
          <a:lstStyle/>
          <a:p>
            <a:pPr lvl="0"/>
            <a:r>
              <a:rPr lang="en-US" noProof="0" dirty="0"/>
              <a:t>Click icon to add picture</a:t>
            </a:r>
            <a:endParaRPr lang="en-GB" noProof="0" dirty="0"/>
          </a:p>
        </p:txBody>
      </p:sp>
      <p:sp>
        <p:nvSpPr>
          <p:cNvPr id="6" name="Date Placeholder 3"/>
          <p:cNvSpPr>
            <a:spLocks noGrp="1"/>
          </p:cNvSpPr>
          <p:nvPr>
            <p:ph type="dt" sz="half" idx="15"/>
          </p:nvPr>
        </p:nvSpPr>
        <p:spPr/>
        <p:txBody>
          <a:bodyPr/>
          <a:lstStyle>
            <a:lvl1pPr>
              <a:defRPr sz="800">
                <a:solidFill>
                  <a:schemeClr val="accent1"/>
                </a:solidFill>
              </a:defRPr>
            </a:lvl1pPr>
          </a:lstStyle>
          <a:p>
            <a:pPr>
              <a:defRPr/>
            </a:pPr>
            <a:fld id="{9A395474-3408-4D0F-94AE-5256B373F910}" type="datetime3">
              <a:rPr lang="en-GB">
                <a:solidFill>
                  <a:srgbClr val="00539B"/>
                </a:solidFill>
              </a:rPr>
              <a:pPr>
                <a:defRPr/>
              </a:pPr>
              <a:t>10 May, 2017</a:t>
            </a:fld>
            <a:endParaRPr lang="en-GB" dirty="0">
              <a:solidFill>
                <a:srgbClr val="00539B"/>
              </a:solidFill>
            </a:endParaRPr>
          </a:p>
        </p:txBody>
      </p:sp>
      <p:sp>
        <p:nvSpPr>
          <p:cNvPr id="8" name="Footer Placeholder 4"/>
          <p:cNvSpPr>
            <a:spLocks noGrp="1"/>
          </p:cNvSpPr>
          <p:nvPr>
            <p:ph type="ftr" sz="quarter" idx="16"/>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10" name="Slide Number Placeholder 5"/>
          <p:cNvSpPr>
            <a:spLocks noGrp="1"/>
          </p:cNvSpPr>
          <p:nvPr>
            <p:ph type="sldNum" sz="quarter" idx="17"/>
          </p:nvPr>
        </p:nvSpPr>
        <p:spPr/>
        <p:txBody>
          <a:bodyPr/>
          <a:lstStyle>
            <a:lvl1pPr algn="r">
              <a:defRPr sz="800">
                <a:solidFill>
                  <a:schemeClr val="accent1"/>
                </a:solidFill>
              </a:defRPr>
            </a:lvl1pPr>
          </a:lstStyle>
          <a:p>
            <a:pPr>
              <a:defRPr/>
            </a:pPr>
            <a:fld id="{001501D4-9E78-47D6-ABF1-60A73F0D0B72}"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32495645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cxnSp>
        <p:nvCxnSpPr>
          <p:cNvPr id="6" name="Straight Connector 5"/>
          <p:cNvCxnSpPr/>
          <p:nvPr userDrawn="1"/>
        </p:nvCxnSpPr>
        <p:spPr>
          <a:xfrm>
            <a:off x="-3171"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US" dirty="0"/>
              <a:t>Click to edit Master title style</a:t>
            </a:r>
            <a:endParaRPr lang="en-GB" dirty="0"/>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7" y="2879729"/>
            <a:ext cx="3957635" cy="3060273"/>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038725" y="2160587"/>
            <a:ext cx="3600847" cy="4310064"/>
          </a:xfrm>
          <a:prstGeom prst="round2SameRect">
            <a:avLst>
              <a:gd name="adj1" fmla="val 1866"/>
              <a:gd name="adj2" fmla="val 0"/>
            </a:avLst>
          </a:prstGeom>
        </p:spPr>
        <p:txBody>
          <a:bodyPr/>
          <a:lstStyle/>
          <a:p>
            <a:pPr lvl="0"/>
            <a:r>
              <a:rPr lang="en-US" noProof="0" dirty="0"/>
              <a:t>Click icon to add picture</a:t>
            </a:r>
            <a:endParaRPr lang="en-GB" noProof="0" dirty="0"/>
          </a:p>
        </p:txBody>
      </p:sp>
      <p:sp>
        <p:nvSpPr>
          <p:cNvPr id="102" name="Text Placeholder 6" descr="First level - paragraph text&#10;Second level - bullet 1&#10;Third level - bullet 2&#10;&#10;No more than 100 words per slide" title="Main text copy"/>
          <p:cNvSpPr>
            <a:spLocks noGrp="1"/>
          </p:cNvSpPr>
          <p:nvPr>
            <p:ph type="body" sz="quarter" idx="15"/>
          </p:nvPr>
        </p:nvSpPr>
        <p:spPr>
          <a:xfrm>
            <a:off x="719135" y="2154735"/>
            <a:ext cx="3957635" cy="366216"/>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a:t>Click to edit Master text styles</a:t>
            </a:r>
          </a:p>
        </p:txBody>
      </p:sp>
      <p:sp>
        <p:nvSpPr>
          <p:cNvPr id="8" name="Date Placeholder 3"/>
          <p:cNvSpPr>
            <a:spLocks noGrp="1"/>
          </p:cNvSpPr>
          <p:nvPr>
            <p:ph type="dt" sz="half" idx="16"/>
          </p:nvPr>
        </p:nvSpPr>
        <p:spPr/>
        <p:txBody>
          <a:bodyPr/>
          <a:lstStyle>
            <a:lvl1pPr>
              <a:defRPr sz="800">
                <a:solidFill>
                  <a:schemeClr val="accent1"/>
                </a:solidFill>
              </a:defRPr>
            </a:lvl1pPr>
          </a:lstStyle>
          <a:p>
            <a:pPr>
              <a:defRPr/>
            </a:pPr>
            <a:fld id="{037CAEA0-0CEA-4DAF-9491-9A60292529EF}" type="datetime3">
              <a:rPr lang="en-GB">
                <a:solidFill>
                  <a:srgbClr val="00539B"/>
                </a:solidFill>
              </a:rPr>
              <a:pPr>
                <a:defRPr/>
              </a:pPr>
              <a:t>10 May, 2017</a:t>
            </a:fld>
            <a:endParaRPr lang="en-GB" dirty="0">
              <a:solidFill>
                <a:srgbClr val="00539B"/>
              </a:solidFill>
            </a:endParaRPr>
          </a:p>
        </p:txBody>
      </p:sp>
      <p:sp>
        <p:nvSpPr>
          <p:cNvPr id="10" name="Footer Placeholder 4"/>
          <p:cNvSpPr>
            <a:spLocks noGrp="1"/>
          </p:cNvSpPr>
          <p:nvPr>
            <p:ph type="ftr" sz="quarter" idx="17"/>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11" name="Slide Number Placeholder 5"/>
          <p:cNvSpPr>
            <a:spLocks noGrp="1"/>
          </p:cNvSpPr>
          <p:nvPr>
            <p:ph type="sldNum" sz="quarter" idx="18"/>
          </p:nvPr>
        </p:nvSpPr>
        <p:spPr/>
        <p:txBody>
          <a:bodyPr/>
          <a:lstStyle>
            <a:lvl1pPr algn="r">
              <a:defRPr sz="800">
                <a:solidFill>
                  <a:schemeClr val="accent1"/>
                </a:solidFill>
              </a:defRPr>
            </a:lvl1pPr>
          </a:lstStyle>
          <a:p>
            <a:pPr>
              <a:defRPr/>
            </a:pPr>
            <a:fld id="{C2F7D684-4DB5-4447-93C3-AC8896ADF54E}"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11602147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cxnSp>
        <p:nvCxnSpPr>
          <p:cNvPr id="5" name="Straight Connector 4"/>
          <p:cNvCxnSpPr/>
          <p:nvPr userDrawn="1"/>
        </p:nvCxnSpPr>
        <p:spPr>
          <a:xfrm>
            <a:off x="-3171"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US" dirty="0"/>
              <a:t>Click to edit Master title style</a:t>
            </a:r>
            <a:endParaRPr lang="en-GB" dirty="0"/>
          </a:p>
        </p:txBody>
      </p:sp>
      <p:sp>
        <p:nvSpPr>
          <p:cNvPr id="7" name="Text Placeholder 6"/>
          <p:cNvSpPr>
            <a:spLocks noGrp="1"/>
          </p:cNvSpPr>
          <p:nvPr>
            <p:ph type="body" sz="quarter" idx="13"/>
          </p:nvPr>
        </p:nvSpPr>
        <p:spPr>
          <a:xfrm>
            <a:off x="5068891" y="2160587"/>
            <a:ext cx="3570681" cy="3779412"/>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53" y="2160592"/>
            <a:ext cx="3863975" cy="4310063"/>
          </a:xfrm>
          <a:prstGeom prst="round2SameRect">
            <a:avLst>
              <a:gd name="adj1" fmla="val 1674"/>
              <a:gd name="adj2" fmla="val 0"/>
            </a:avLst>
          </a:prstGeom>
        </p:spPr>
        <p:txBody>
          <a:bodyPr/>
          <a:lstStyle/>
          <a:p>
            <a:pPr lvl="0"/>
            <a:r>
              <a:rPr lang="en-US" noProof="0" dirty="0"/>
              <a:t>Click icon to add picture</a:t>
            </a:r>
            <a:endParaRPr lang="en-GB" noProof="0" dirty="0"/>
          </a:p>
        </p:txBody>
      </p:sp>
      <p:sp>
        <p:nvSpPr>
          <p:cNvPr id="6" name="Date Placeholder 3"/>
          <p:cNvSpPr>
            <a:spLocks noGrp="1"/>
          </p:cNvSpPr>
          <p:nvPr>
            <p:ph type="dt" sz="half" idx="15"/>
          </p:nvPr>
        </p:nvSpPr>
        <p:spPr/>
        <p:txBody>
          <a:bodyPr/>
          <a:lstStyle>
            <a:lvl1pPr>
              <a:defRPr sz="800">
                <a:solidFill>
                  <a:schemeClr val="accent1"/>
                </a:solidFill>
              </a:defRPr>
            </a:lvl1pPr>
          </a:lstStyle>
          <a:p>
            <a:pPr>
              <a:defRPr/>
            </a:pPr>
            <a:fld id="{A21356C1-4089-4849-8147-94AB4F070D4D}" type="datetime3">
              <a:rPr lang="en-GB">
                <a:solidFill>
                  <a:srgbClr val="00539B"/>
                </a:solidFill>
              </a:rPr>
              <a:pPr>
                <a:defRPr/>
              </a:pPr>
              <a:t>10 May, 2017</a:t>
            </a:fld>
            <a:endParaRPr lang="en-GB" dirty="0">
              <a:solidFill>
                <a:srgbClr val="00539B"/>
              </a:solidFill>
            </a:endParaRPr>
          </a:p>
        </p:txBody>
      </p:sp>
      <p:sp>
        <p:nvSpPr>
          <p:cNvPr id="8" name="Footer Placeholder 4"/>
          <p:cNvSpPr>
            <a:spLocks noGrp="1"/>
          </p:cNvSpPr>
          <p:nvPr>
            <p:ph type="ftr" sz="quarter" idx="16"/>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10" name="Slide Number Placeholder 5"/>
          <p:cNvSpPr>
            <a:spLocks noGrp="1"/>
          </p:cNvSpPr>
          <p:nvPr>
            <p:ph type="sldNum" sz="quarter" idx="17"/>
          </p:nvPr>
        </p:nvSpPr>
        <p:spPr/>
        <p:txBody>
          <a:bodyPr/>
          <a:lstStyle>
            <a:lvl1pPr algn="r">
              <a:defRPr sz="800">
                <a:solidFill>
                  <a:schemeClr val="accent1"/>
                </a:solidFill>
              </a:defRPr>
            </a:lvl1pPr>
          </a:lstStyle>
          <a:p>
            <a:pPr>
              <a:defRPr/>
            </a:pPr>
            <a:fld id="{DB4F6E99-189A-4A4E-8606-D4F6504BB51F}"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27259258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cxnSp>
        <p:nvCxnSpPr>
          <p:cNvPr id="6" name="Straight Connector 5"/>
          <p:cNvCxnSpPr/>
          <p:nvPr userDrawn="1"/>
        </p:nvCxnSpPr>
        <p:spPr>
          <a:xfrm>
            <a:off x="-3171"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US" dirty="0"/>
              <a:t>Click to edit Master title style</a:t>
            </a:r>
            <a:endParaRPr lang="en-GB" dirty="0"/>
          </a:p>
        </p:txBody>
      </p:sp>
      <p:sp>
        <p:nvSpPr>
          <p:cNvPr id="7" name="Text Placeholder 6"/>
          <p:cNvSpPr>
            <a:spLocks noGrp="1"/>
          </p:cNvSpPr>
          <p:nvPr>
            <p:ph type="body" sz="quarter" idx="13"/>
          </p:nvPr>
        </p:nvSpPr>
        <p:spPr>
          <a:xfrm>
            <a:off x="5068891" y="2879725"/>
            <a:ext cx="3570681" cy="3060274"/>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92"/>
            <a:ext cx="3960812" cy="4310063"/>
          </a:xfrm>
          <a:prstGeom prst="round2SameRect">
            <a:avLst>
              <a:gd name="adj1" fmla="val 6315"/>
              <a:gd name="adj2" fmla="val 0"/>
            </a:avLst>
          </a:prstGeom>
        </p:spPr>
        <p:txBody>
          <a:bodyPr/>
          <a:lstStyle/>
          <a:p>
            <a:pPr lvl="0"/>
            <a:r>
              <a:rPr lang="en-US" noProof="0" dirty="0"/>
              <a:t>Click icon to add picture</a:t>
            </a:r>
            <a:endParaRPr lang="en-GB" noProof="0" dirty="0"/>
          </a:p>
        </p:txBody>
      </p:sp>
      <p:sp>
        <p:nvSpPr>
          <p:cNvPr id="102" name="Text Placeholder 6" descr="First level - paragraph text&#10;Second level - bullet 1&#10;Third level - bullet 2&#10;&#10;No more than 100 words per slide" title="Main text copy"/>
          <p:cNvSpPr>
            <a:spLocks noGrp="1"/>
          </p:cNvSpPr>
          <p:nvPr>
            <p:ph type="body" sz="quarter" idx="15"/>
          </p:nvPr>
        </p:nvSpPr>
        <p:spPr>
          <a:xfrm>
            <a:off x="5068891" y="2160588"/>
            <a:ext cx="3570681" cy="360362"/>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a:t>Click to edit Master text styles</a:t>
            </a:r>
          </a:p>
        </p:txBody>
      </p:sp>
      <p:sp>
        <p:nvSpPr>
          <p:cNvPr id="8" name="Date Placeholder 3"/>
          <p:cNvSpPr>
            <a:spLocks noGrp="1"/>
          </p:cNvSpPr>
          <p:nvPr>
            <p:ph type="dt" sz="half" idx="16"/>
          </p:nvPr>
        </p:nvSpPr>
        <p:spPr/>
        <p:txBody>
          <a:bodyPr/>
          <a:lstStyle>
            <a:lvl1pPr>
              <a:defRPr sz="800">
                <a:solidFill>
                  <a:schemeClr val="accent1"/>
                </a:solidFill>
              </a:defRPr>
            </a:lvl1pPr>
          </a:lstStyle>
          <a:p>
            <a:pPr>
              <a:defRPr/>
            </a:pPr>
            <a:fld id="{1A554440-CDE9-4B0A-8C48-9E4A24B7EFBE}" type="datetime3">
              <a:rPr lang="en-GB">
                <a:solidFill>
                  <a:srgbClr val="00539B"/>
                </a:solidFill>
              </a:rPr>
              <a:pPr>
                <a:defRPr/>
              </a:pPr>
              <a:t>10 May, 2017</a:t>
            </a:fld>
            <a:endParaRPr lang="en-GB" dirty="0">
              <a:solidFill>
                <a:srgbClr val="00539B"/>
              </a:solidFill>
            </a:endParaRPr>
          </a:p>
        </p:txBody>
      </p:sp>
      <p:sp>
        <p:nvSpPr>
          <p:cNvPr id="10" name="Footer Placeholder 4"/>
          <p:cNvSpPr>
            <a:spLocks noGrp="1"/>
          </p:cNvSpPr>
          <p:nvPr>
            <p:ph type="ftr" sz="quarter" idx="17"/>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11" name="Slide Number Placeholder 5"/>
          <p:cNvSpPr>
            <a:spLocks noGrp="1"/>
          </p:cNvSpPr>
          <p:nvPr>
            <p:ph type="sldNum" sz="quarter" idx="18"/>
          </p:nvPr>
        </p:nvSpPr>
        <p:spPr/>
        <p:txBody>
          <a:bodyPr/>
          <a:lstStyle>
            <a:lvl1pPr algn="r">
              <a:defRPr sz="800">
                <a:solidFill>
                  <a:schemeClr val="accent1"/>
                </a:solidFill>
              </a:defRPr>
            </a:lvl1pPr>
          </a:lstStyle>
          <a:p>
            <a:pPr>
              <a:defRPr/>
            </a:pPr>
            <a:fld id="{4A26983F-1CD8-40A3-B4A5-9B39D36CDE94}"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3965371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chart + chart - standard">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10 May, 2017</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2" name="Content Placeholder 8"/>
          <p:cNvSpPr>
            <a:spLocks noGrp="1"/>
          </p:cNvSpPr>
          <p:nvPr>
            <p:ph sz="quarter" idx="17" hasCustomPrompt="1"/>
          </p:nvPr>
        </p:nvSpPr>
        <p:spPr>
          <a:xfrm>
            <a:off x="4862684" y="2478795"/>
            <a:ext cx="3819357" cy="3193592"/>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13" name="Text Placeholder 3"/>
          <p:cNvSpPr>
            <a:spLocks noGrp="1"/>
          </p:cNvSpPr>
          <p:nvPr>
            <p:ph type="body" sz="quarter" idx="18" hasCustomPrompt="1"/>
          </p:nvPr>
        </p:nvSpPr>
        <p:spPr>
          <a:xfrm>
            <a:off x="4587877" y="1951791"/>
            <a:ext cx="4260850" cy="538025"/>
          </a:xfrm>
        </p:spPr>
        <p:txBody>
          <a:bodyPr lIns="72000" tIns="72000" rIns="72000" bIns="36000"/>
          <a:lstStyle>
            <a:lvl1pPr>
              <a:spcAft>
                <a:spcPts val="0"/>
              </a:spcAft>
              <a:defRPr sz="1200" b="1">
                <a:solidFill>
                  <a:schemeClr val="accent1"/>
                </a:solidFill>
              </a:defRPr>
            </a:lvl1pPr>
            <a:lvl2pPr>
              <a:spcAft>
                <a:spcPts val="0"/>
              </a:spcAft>
              <a:defRPr sz="1000" b="1">
                <a:solidFill>
                  <a:schemeClr val="accent1"/>
                </a:solidFill>
              </a:defRPr>
            </a:lvl2pPr>
            <a:lvl3pPr>
              <a:defRPr>
                <a:solidFill>
                  <a:schemeClr val="bg1"/>
                </a:solidFill>
              </a:defRPr>
            </a:lvl3pPr>
            <a:lvl4pPr>
              <a:defRPr>
                <a:solidFill>
                  <a:schemeClr val="bg1"/>
                </a:solidFill>
              </a:defRPr>
            </a:lvl4pPr>
          </a:lstStyle>
          <a:p>
            <a:pPr lvl="0"/>
            <a:r>
              <a:rPr lang="en-US" dirty="0"/>
              <a:t>Click to add heading</a:t>
            </a:r>
          </a:p>
          <a:p>
            <a:pPr lvl="1"/>
            <a:r>
              <a:rPr lang="en-US" dirty="0"/>
              <a:t>Second level</a:t>
            </a:r>
            <a:endParaRPr lang="en-GB" dirty="0"/>
          </a:p>
        </p:txBody>
      </p:sp>
      <p:graphicFrame>
        <p:nvGraphicFramePr>
          <p:cNvPr id="15" name="Object 4"/>
          <p:cNvGraphicFramePr>
            <a:graphicFrameLocks noChangeAspect="1"/>
          </p:cNvGraphicFramePr>
          <p:nvPr userDrawn="1">
            <p:extLst>
              <p:ext uri="{D42A27DB-BD31-4B8C-83A1-F6EECF244321}">
                <p14:modId xmlns:p14="http://schemas.microsoft.com/office/powerpoint/2010/main" val="49777440"/>
              </p:ext>
            </p:extLst>
          </p:nvPr>
        </p:nvGraphicFramePr>
        <p:xfrm>
          <a:off x="4862516" y="2478796"/>
          <a:ext cx="3819525" cy="313980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21"/>
          </p:nvPr>
        </p:nvSpPr>
        <p:spPr>
          <a:xfrm>
            <a:off x="4862513" y="5838825"/>
            <a:ext cx="3986212"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
        <p:nvSpPr>
          <p:cNvPr id="19" name="Content Placeholder 8"/>
          <p:cNvSpPr>
            <a:spLocks noGrp="1"/>
          </p:cNvSpPr>
          <p:nvPr>
            <p:ph sz="quarter" idx="22" hasCustomPrompt="1"/>
          </p:nvPr>
        </p:nvSpPr>
        <p:spPr>
          <a:xfrm>
            <a:off x="651047" y="2478795"/>
            <a:ext cx="3819357" cy="3193592"/>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0" name="Text Placeholder 3"/>
          <p:cNvSpPr>
            <a:spLocks noGrp="1"/>
          </p:cNvSpPr>
          <p:nvPr>
            <p:ph type="body" sz="quarter" idx="23" hasCustomPrompt="1"/>
          </p:nvPr>
        </p:nvSpPr>
        <p:spPr>
          <a:xfrm>
            <a:off x="376241" y="1951791"/>
            <a:ext cx="4094163" cy="538025"/>
          </a:xfrm>
        </p:spPr>
        <p:txBody>
          <a:bodyPr lIns="72000" tIns="72000" rIns="72000" bIns="36000"/>
          <a:lstStyle>
            <a:lvl1pPr>
              <a:spcAft>
                <a:spcPts val="0"/>
              </a:spcAft>
              <a:defRPr sz="1200" b="1">
                <a:solidFill>
                  <a:schemeClr val="accent1"/>
                </a:solidFill>
              </a:defRPr>
            </a:lvl1pPr>
            <a:lvl2pPr>
              <a:spcAft>
                <a:spcPts val="0"/>
              </a:spcAft>
              <a:defRPr sz="1000" b="1">
                <a:solidFill>
                  <a:schemeClr val="accent1"/>
                </a:solidFill>
              </a:defRPr>
            </a:lvl2pPr>
            <a:lvl3pPr>
              <a:defRPr>
                <a:solidFill>
                  <a:schemeClr val="bg1"/>
                </a:solidFill>
              </a:defRPr>
            </a:lvl3pPr>
            <a:lvl4pPr>
              <a:defRPr>
                <a:solidFill>
                  <a:schemeClr val="bg1"/>
                </a:solidFill>
              </a:defRPr>
            </a:lvl4pPr>
          </a:lstStyle>
          <a:p>
            <a:pPr lvl="0"/>
            <a:r>
              <a:rPr lang="en-US" dirty="0"/>
              <a:t>Click to add heading</a:t>
            </a:r>
          </a:p>
          <a:p>
            <a:pPr lvl="1"/>
            <a:r>
              <a:rPr lang="en-US" dirty="0"/>
              <a:t>Second level</a:t>
            </a:r>
            <a:endParaRPr lang="en-GB" dirty="0"/>
          </a:p>
        </p:txBody>
      </p:sp>
      <p:graphicFrame>
        <p:nvGraphicFramePr>
          <p:cNvPr id="21" name="Object 4"/>
          <p:cNvGraphicFramePr>
            <a:graphicFrameLocks noChangeAspect="1"/>
          </p:cNvGraphicFramePr>
          <p:nvPr userDrawn="1">
            <p:extLst>
              <p:ext uri="{D42A27DB-BD31-4B8C-83A1-F6EECF244321}">
                <p14:modId xmlns:p14="http://schemas.microsoft.com/office/powerpoint/2010/main" val="334695488"/>
              </p:ext>
            </p:extLst>
          </p:nvPr>
        </p:nvGraphicFramePr>
        <p:xfrm>
          <a:off x="650879" y="2478796"/>
          <a:ext cx="3819525" cy="3139807"/>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 Placeholder 4"/>
          <p:cNvSpPr>
            <a:spLocks noGrp="1"/>
          </p:cNvSpPr>
          <p:nvPr>
            <p:ph type="body" sz="quarter" idx="24"/>
          </p:nvPr>
        </p:nvSpPr>
        <p:spPr>
          <a:xfrm>
            <a:off x="650879" y="5838825"/>
            <a:ext cx="3819525"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103677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8_Text + image">
    <p:spTree>
      <p:nvGrpSpPr>
        <p:cNvPr id="1" name=""/>
        <p:cNvGrpSpPr/>
        <p:nvPr/>
      </p:nvGrpSpPr>
      <p:grpSpPr>
        <a:xfrm>
          <a:off x="0" y="0"/>
          <a:ext cx="0" cy="0"/>
          <a:chOff x="0" y="0"/>
          <a:chExt cx="0" cy="0"/>
        </a:xfrm>
      </p:grpSpPr>
      <p:cxnSp>
        <p:nvCxnSpPr>
          <p:cNvPr id="5" name="Straight Connector 4"/>
          <p:cNvCxnSpPr/>
          <p:nvPr userDrawn="1"/>
        </p:nvCxnSpPr>
        <p:spPr>
          <a:xfrm>
            <a:off x="-3171"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US" dirty="0"/>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3600451"/>
            <a:ext cx="7932054" cy="2870200"/>
          </a:xfrm>
          <a:prstGeom prst="round2SameRect">
            <a:avLst>
              <a:gd name="adj1" fmla="val 1788"/>
              <a:gd name="adj2" fmla="val 0"/>
            </a:avLst>
          </a:prstGeom>
        </p:spPr>
        <p:txBody>
          <a:bodyPr/>
          <a:lstStyle/>
          <a:p>
            <a:pPr lvl="0"/>
            <a:r>
              <a:rPr lang="en-US" noProof="0" dirty="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95"/>
            <a:ext cx="7918844" cy="1079501"/>
          </a:xfrm>
          <a:prstGeom prst="rect">
            <a:avLst/>
          </a:prstGeo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lvl="0"/>
            <a:r>
              <a:rPr lang="en-US" noProof="0" dirty="0"/>
              <a:t>Click to edit Master text styles</a:t>
            </a:r>
          </a:p>
          <a:p>
            <a:pPr lvl="1"/>
            <a:r>
              <a:rPr lang="en-US" noProof="0" dirty="0"/>
              <a:t>Second level</a:t>
            </a:r>
          </a:p>
          <a:p>
            <a:pPr lvl="2"/>
            <a:r>
              <a:rPr lang="en-US" noProof="0" dirty="0"/>
              <a:t>Third level</a:t>
            </a:r>
          </a:p>
          <a:p>
            <a:pPr lvl="3"/>
            <a:endParaRPr lang="en-US" noProof="0" dirty="0"/>
          </a:p>
        </p:txBody>
      </p:sp>
      <p:sp>
        <p:nvSpPr>
          <p:cNvPr id="6" name="Date Placeholder 3"/>
          <p:cNvSpPr>
            <a:spLocks noGrp="1"/>
          </p:cNvSpPr>
          <p:nvPr>
            <p:ph type="dt" sz="half" idx="15"/>
          </p:nvPr>
        </p:nvSpPr>
        <p:spPr/>
        <p:txBody>
          <a:bodyPr/>
          <a:lstStyle>
            <a:lvl1pPr>
              <a:defRPr sz="800">
                <a:solidFill>
                  <a:schemeClr val="accent1"/>
                </a:solidFill>
              </a:defRPr>
            </a:lvl1pPr>
          </a:lstStyle>
          <a:p>
            <a:pPr>
              <a:defRPr/>
            </a:pPr>
            <a:fld id="{5C0A3FC9-4B2F-4F87-96BB-24AAA2108F6F}" type="datetime3">
              <a:rPr lang="en-GB">
                <a:solidFill>
                  <a:srgbClr val="00539B"/>
                </a:solidFill>
              </a:rPr>
              <a:pPr>
                <a:defRPr/>
              </a:pPr>
              <a:t>10 May, 2017</a:t>
            </a:fld>
            <a:endParaRPr lang="en-GB" dirty="0">
              <a:solidFill>
                <a:srgbClr val="00539B"/>
              </a:solidFill>
            </a:endParaRPr>
          </a:p>
        </p:txBody>
      </p:sp>
      <p:sp>
        <p:nvSpPr>
          <p:cNvPr id="7" name="Footer Placeholder 4"/>
          <p:cNvSpPr>
            <a:spLocks noGrp="1"/>
          </p:cNvSpPr>
          <p:nvPr>
            <p:ph type="ftr" sz="quarter" idx="16"/>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8" name="Slide Number Placeholder 5"/>
          <p:cNvSpPr>
            <a:spLocks noGrp="1"/>
          </p:cNvSpPr>
          <p:nvPr>
            <p:ph type="sldNum" sz="quarter" idx="17"/>
          </p:nvPr>
        </p:nvSpPr>
        <p:spPr/>
        <p:txBody>
          <a:bodyPr/>
          <a:lstStyle>
            <a:lvl1pPr algn="r">
              <a:defRPr sz="800">
                <a:solidFill>
                  <a:schemeClr val="accent1"/>
                </a:solidFill>
              </a:defRPr>
            </a:lvl1pPr>
          </a:lstStyle>
          <a:p>
            <a:pPr>
              <a:defRPr/>
            </a:pPr>
            <a:fld id="{FDB55F23-578D-4A9F-BA75-6415C2952CE8}"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11028098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1_Text + image">
    <p:spTree>
      <p:nvGrpSpPr>
        <p:cNvPr id="1" name=""/>
        <p:cNvGrpSpPr/>
        <p:nvPr/>
      </p:nvGrpSpPr>
      <p:grpSpPr>
        <a:xfrm>
          <a:off x="0" y="0"/>
          <a:ext cx="0" cy="0"/>
          <a:chOff x="0" y="0"/>
          <a:chExt cx="0" cy="0"/>
        </a:xfrm>
      </p:grpSpPr>
      <p:cxnSp>
        <p:nvCxnSpPr>
          <p:cNvPr id="6" name="Straight Connector 5"/>
          <p:cNvCxnSpPr/>
          <p:nvPr userDrawn="1"/>
        </p:nvCxnSpPr>
        <p:spPr>
          <a:xfrm>
            <a:off x="-3171"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US" dirty="0"/>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5" y="3600451"/>
            <a:ext cx="3612072" cy="2870200"/>
          </a:xfrm>
          <a:prstGeom prst="round2SameRect">
            <a:avLst>
              <a:gd name="adj1" fmla="val 1788"/>
              <a:gd name="adj2" fmla="val 0"/>
            </a:avLst>
          </a:prstGeom>
        </p:spPr>
        <p:txBody>
          <a:bodyPr/>
          <a:lstStyle/>
          <a:p>
            <a:pPr lvl="0"/>
            <a:r>
              <a:rPr lang="en-US" noProof="0" dirty="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8" y="2160595"/>
            <a:ext cx="7558843" cy="1079501"/>
          </a:xfrm>
          <a:prstGeom prst="rect">
            <a:avLst/>
          </a:prstGeo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lvl="0"/>
            <a:r>
              <a:rPr lang="en-US" noProof="0" dirty="0"/>
              <a:t>Click to edit Master text styles</a:t>
            </a:r>
          </a:p>
          <a:p>
            <a:pPr lvl="1"/>
            <a:r>
              <a:rPr lang="en-US" noProof="0" dirty="0"/>
              <a:t>Second level</a:t>
            </a:r>
          </a:p>
          <a:p>
            <a:pPr lvl="2"/>
            <a:r>
              <a:rPr lang="en-US" noProof="0" dirty="0"/>
              <a:t>Third level</a:t>
            </a:r>
          </a:p>
          <a:p>
            <a:pPr lvl="3"/>
            <a:endParaRPr lang="en-US"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4678361" y="3600450"/>
            <a:ext cx="3601206" cy="2870200"/>
          </a:xfrm>
          <a:prstGeom prst="round2SameRect">
            <a:avLst>
              <a:gd name="adj1" fmla="val 1788"/>
              <a:gd name="adj2" fmla="val 0"/>
            </a:avLst>
          </a:prstGeom>
        </p:spPr>
        <p:txBody>
          <a:bodyPr/>
          <a:lstStyle/>
          <a:p>
            <a:pPr lvl="0"/>
            <a:r>
              <a:rPr lang="en-US" noProof="0" dirty="0"/>
              <a:t>Click icon to add picture</a:t>
            </a:r>
            <a:endParaRPr lang="en-GB" noProof="0" dirty="0"/>
          </a:p>
        </p:txBody>
      </p:sp>
      <p:sp>
        <p:nvSpPr>
          <p:cNvPr id="7" name="Date Placeholder 3"/>
          <p:cNvSpPr>
            <a:spLocks noGrp="1"/>
          </p:cNvSpPr>
          <p:nvPr>
            <p:ph type="dt" sz="half" idx="16"/>
          </p:nvPr>
        </p:nvSpPr>
        <p:spPr/>
        <p:txBody>
          <a:bodyPr/>
          <a:lstStyle>
            <a:lvl1pPr>
              <a:defRPr sz="800">
                <a:solidFill>
                  <a:schemeClr val="accent1"/>
                </a:solidFill>
              </a:defRPr>
            </a:lvl1pPr>
          </a:lstStyle>
          <a:p>
            <a:pPr>
              <a:defRPr/>
            </a:pPr>
            <a:fld id="{7DE27B49-0021-494A-83DF-E101624BFCF7}" type="datetime3">
              <a:rPr lang="en-GB">
                <a:solidFill>
                  <a:srgbClr val="00539B"/>
                </a:solidFill>
              </a:rPr>
              <a:pPr>
                <a:defRPr/>
              </a:pPr>
              <a:t>10 May, 2017</a:t>
            </a:fld>
            <a:endParaRPr lang="en-GB" dirty="0">
              <a:solidFill>
                <a:srgbClr val="00539B"/>
              </a:solidFill>
            </a:endParaRPr>
          </a:p>
        </p:txBody>
      </p:sp>
      <p:sp>
        <p:nvSpPr>
          <p:cNvPr id="8" name="Footer Placeholder 4"/>
          <p:cNvSpPr>
            <a:spLocks noGrp="1"/>
          </p:cNvSpPr>
          <p:nvPr>
            <p:ph type="ftr" sz="quarter" idx="17"/>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10" name="Slide Number Placeholder 5"/>
          <p:cNvSpPr>
            <a:spLocks noGrp="1"/>
          </p:cNvSpPr>
          <p:nvPr>
            <p:ph type="sldNum" sz="quarter" idx="18"/>
          </p:nvPr>
        </p:nvSpPr>
        <p:spPr/>
        <p:txBody>
          <a:bodyPr/>
          <a:lstStyle>
            <a:lvl1pPr algn="r">
              <a:defRPr sz="800">
                <a:solidFill>
                  <a:schemeClr val="accent1"/>
                </a:solidFill>
              </a:defRPr>
            </a:lvl1pPr>
          </a:lstStyle>
          <a:p>
            <a:pPr>
              <a:defRPr/>
            </a:pPr>
            <a:fld id="{A988D110-E560-4A15-ABFA-E18D572764B5}"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31651057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cxnSp>
        <p:nvCxnSpPr>
          <p:cNvPr id="6" name="Straight Connector 5"/>
          <p:cNvCxnSpPr/>
          <p:nvPr userDrawn="1"/>
        </p:nvCxnSpPr>
        <p:spPr>
          <a:xfrm>
            <a:off x="-3171"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US" dirty="0"/>
              <a:t>Click to edit Master title style</a:t>
            </a:r>
            <a:endParaRPr lang="en-GB" dirty="0"/>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8" y="2160588"/>
            <a:ext cx="2517775" cy="3779411"/>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2" y="2160588"/>
            <a:ext cx="2159000" cy="3779411"/>
          </a:xfrm>
          <a:prstGeom prst="roundRect">
            <a:avLst>
              <a:gd name="adj" fmla="val 5286"/>
            </a:avLst>
          </a:prstGeom>
        </p:spPr>
        <p:txBody>
          <a:bodyPr/>
          <a:lstStyle/>
          <a:p>
            <a:pPr lvl="0"/>
            <a:r>
              <a:rPr lang="en-US" noProof="0" dirty="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118226" y="2180110"/>
            <a:ext cx="2159000" cy="3779411"/>
          </a:xfrm>
          <a:prstGeom prst="roundRect">
            <a:avLst>
              <a:gd name="adj" fmla="val 5286"/>
            </a:avLst>
          </a:prstGeom>
        </p:spPr>
        <p:txBody>
          <a:bodyPr/>
          <a:lstStyle/>
          <a:p>
            <a:pPr lvl="0"/>
            <a:r>
              <a:rPr lang="en-US" noProof="0" dirty="0"/>
              <a:t>Click icon to add picture</a:t>
            </a:r>
            <a:endParaRPr lang="en-GB" noProof="0" dirty="0"/>
          </a:p>
        </p:txBody>
      </p:sp>
      <p:sp>
        <p:nvSpPr>
          <p:cNvPr id="8" name="Date Placeholder 3"/>
          <p:cNvSpPr>
            <a:spLocks noGrp="1"/>
          </p:cNvSpPr>
          <p:nvPr>
            <p:ph type="dt" sz="half" idx="19"/>
          </p:nvPr>
        </p:nvSpPr>
        <p:spPr/>
        <p:txBody>
          <a:bodyPr/>
          <a:lstStyle>
            <a:lvl1pPr>
              <a:defRPr sz="800">
                <a:solidFill>
                  <a:schemeClr val="accent1"/>
                </a:solidFill>
              </a:defRPr>
            </a:lvl1pPr>
          </a:lstStyle>
          <a:p>
            <a:pPr>
              <a:defRPr/>
            </a:pPr>
            <a:fld id="{428C0FFB-6ECB-4C21-8D25-6B82A71FB4DE}" type="datetime3">
              <a:rPr lang="en-GB">
                <a:solidFill>
                  <a:srgbClr val="00539B"/>
                </a:solidFill>
              </a:rPr>
              <a:pPr>
                <a:defRPr/>
              </a:pPr>
              <a:t>10 May, 2017</a:t>
            </a:fld>
            <a:endParaRPr lang="en-GB" dirty="0">
              <a:solidFill>
                <a:srgbClr val="00539B"/>
              </a:solidFill>
            </a:endParaRPr>
          </a:p>
        </p:txBody>
      </p:sp>
      <p:sp>
        <p:nvSpPr>
          <p:cNvPr id="9" name="Footer Placeholder 4"/>
          <p:cNvSpPr>
            <a:spLocks noGrp="1"/>
          </p:cNvSpPr>
          <p:nvPr>
            <p:ph type="ftr" sz="quarter" idx="20"/>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10" name="Slide Number Placeholder 5"/>
          <p:cNvSpPr>
            <a:spLocks noGrp="1"/>
          </p:cNvSpPr>
          <p:nvPr>
            <p:ph type="sldNum" sz="quarter" idx="21"/>
          </p:nvPr>
        </p:nvSpPr>
        <p:spPr/>
        <p:txBody>
          <a:bodyPr/>
          <a:lstStyle>
            <a:lvl1pPr algn="r">
              <a:defRPr sz="800">
                <a:solidFill>
                  <a:schemeClr val="accent1"/>
                </a:solidFill>
              </a:defRPr>
            </a:lvl1pPr>
          </a:lstStyle>
          <a:p>
            <a:pPr>
              <a:defRPr/>
            </a:pPr>
            <a:fld id="{172D301E-8425-4C78-96AC-709DDA602587}"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30555789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cxnSp>
        <p:nvCxnSpPr>
          <p:cNvPr id="6" name="Straight Connector 5"/>
          <p:cNvCxnSpPr/>
          <p:nvPr userDrawn="1"/>
        </p:nvCxnSpPr>
        <p:spPr>
          <a:xfrm>
            <a:off x="-3171"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US" dirty="0"/>
              <a:t>Click to edit Master title style</a:t>
            </a:r>
            <a:endParaRPr lang="en-GB" dirty="0"/>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8" y="2160588"/>
            <a:ext cx="2517775" cy="3779411"/>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2" y="2160588"/>
            <a:ext cx="5043235" cy="1800226"/>
          </a:xfrm>
          <a:prstGeom prst="roundRect">
            <a:avLst>
              <a:gd name="adj" fmla="val 5286"/>
            </a:avLst>
          </a:prstGeom>
        </p:spPr>
        <p:txBody>
          <a:bodyPr/>
          <a:lstStyle/>
          <a:p>
            <a:pPr lvl="0"/>
            <a:r>
              <a:rPr lang="en-US" noProof="0" dirty="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3598860" y="4319588"/>
            <a:ext cx="5040708" cy="1639926"/>
          </a:xfrm>
          <a:prstGeom prst="roundRect">
            <a:avLst>
              <a:gd name="adj" fmla="val 5286"/>
            </a:avLst>
          </a:prstGeom>
        </p:spPr>
        <p:txBody>
          <a:bodyPr/>
          <a:lstStyle/>
          <a:p>
            <a:pPr lvl="0"/>
            <a:r>
              <a:rPr lang="en-US" noProof="0" dirty="0"/>
              <a:t>Click icon to add picture</a:t>
            </a:r>
            <a:endParaRPr lang="en-GB" noProof="0" dirty="0"/>
          </a:p>
        </p:txBody>
      </p:sp>
      <p:sp>
        <p:nvSpPr>
          <p:cNvPr id="8" name="Date Placeholder 3"/>
          <p:cNvSpPr>
            <a:spLocks noGrp="1"/>
          </p:cNvSpPr>
          <p:nvPr>
            <p:ph type="dt" sz="half" idx="19"/>
          </p:nvPr>
        </p:nvSpPr>
        <p:spPr/>
        <p:txBody>
          <a:bodyPr/>
          <a:lstStyle>
            <a:lvl1pPr>
              <a:defRPr sz="800">
                <a:solidFill>
                  <a:schemeClr val="accent1"/>
                </a:solidFill>
              </a:defRPr>
            </a:lvl1pPr>
          </a:lstStyle>
          <a:p>
            <a:pPr>
              <a:defRPr/>
            </a:pPr>
            <a:fld id="{A08777C4-E00E-4E07-8788-655533515102}" type="datetime3">
              <a:rPr lang="en-GB">
                <a:solidFill>
                  <a:srgbClr val="00539B"/>
                </a:solidFill>
              </a:rPr>
              <a:pPr>
                <a:defRPr/>
              </a:pPr>
              <a:t>10 May, 2017</a:t>
            </a:fld>
            <a:endParaRPr lang="en-GB" dirty="0">
              <a:solidFill>
                <a:srgbClr val="00539B"/>
              </a:solidFill>
            </a:endParaRPr>
          </a:p>
        </p:txBody>
      </p:sp>
      <p:sp>
        <p:nvSpPr>
          <p:cNvPr id="9" name="Footer Placeholder 4"/>
          <p:cNvSpPr>
            <a:spLocks noGrp="1"/>
          </p:cNvSpPr>
          <p:nvPr>
            <p:ph type="ftr" sz="quarter" idx="20"/>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10" name="Slide Number Placeholder 5"/>
          <p:cNvSpPr>
            <a:spLocks noGrp="1"/>
          </p:cNvSpPr>
          <p:nvPr>
            <p:ph type="sldNum" sz="quarter" idx="21"/>
          </p:nvPr>
        </p:nvSpPr>
        <p:spPr/>
        <p:txBody>
          <a:bodyPr/>
          <a:lstStyle>
            <a:lvl1pPr algn="r">
              <a:defRPr sz="800">
                <a:solidFill>
                  <a:schemeClr val="accent1"/>
                </a:solidFill>
              </a:defRPr>
            </a:lvl1pPr>
          </a:lstStyle>
          <a:p>
            <a:pPr>
              <a:defRPr/>
            </a:pPr>
            <a:fld id="{2B234789-F3C4-4790-9CFB-BE46ED673D62}"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31219904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cxnSp>
        <p:nvCxnSpPr>
          <p:cNvPr id="10" name="Straight Connector 9"/>
          <p:cNvCxnSpPr/>
          <p:nvPr userDrawn="1"/>
        </p:nvCxnSpPr>
        <p:spPr>
          <a:xfrm>
            <a:off x="-3171"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US" dirty="0"/>
              <a:t>Click to edit Master title style</a:t>
            </a:r>
            <a:endParaRPr lang="en-GB" dirty="0"/>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7" y="2160588"/>
            <a:ext cx="3957635" cy="3779411"/>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038723" y="2160587"/>
            <a:ext cx="1800000" cy="1800226"/>
          </a:xfrm>
          <a:prstGeom prst="roundRect">
            <a:avLst>
              <a:gd name="adj" fmla="val 1665"/>
            </a:avLst>
          </a:prstGeom>
        </p:spPr>
        <p:txBody>
          <a:bodyPr/>
          <a:lstStyle/>
          <a:p>
            <a:pPr lvl="0"/>
            <a:r>
              <a:rPr lang="en-US" noProof="0" dirty="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020039" y="2160588"/>
            <a:ext cx="1619275" cy="1089346"/>
          </a:xfrm>
          <a:prstGeom prst="roundRect">
            <a:avLst>
              <a:gd name="adj" fmla="val 5742"/>
            </a:avLst>
          </a:prstGeom>
        </p:spPr>
        <p:txBody>
          <a:bodyPr/>
          <a:lstStyle/>
          <a:p>
            <a:pPr lvl="0"/>
            <a:r>
              <a:rPr lang="en-US" noProof="0" dirty="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5038724" y="4140313"/>
            <a:ext cx="1440000" cy="1800000"/>
          </a:xfrm>
          <a:prstGeom prst="roundRect">
            <a:avLst>
              <a:gd name="adj" fmla="val 4466"/>
            </a:avLst>
          </a:prstGeom>
        </p:spPr>
        <p:txBody>
          <a:bodyPr/>
          <a:lstStyle/>
          <a:p>
            <a:pPr lvl="0"/>
            <a:r>
              <a:rPr lang="en-US" noProof="0" dirty="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310" y="3419950"/>
            <a:ext cx="1440000" cy="1260000"/>
          </a:xfrm>
          <a:prstGeom prst="roundRect">
            <a:avLst>
              <a:gd name="adj" fmla="val 5336"/>
            </a:avLst>
          </a:prstGeom>
        </p:spPr>
        <p:txBody>
          <a:bodyPr/>
          <a:lstStyle/>
          <a:p>
            <a:pPr lvl="0"/>
            <a:r>
              <a:rPr lang="en-US" noProof="0" dirty="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663765" y="4863353"/>
            <a:ext cx="1975545" cy="1068054"/>
          </a:xfrm>
          <a:prstGeom prst="roundRect">
            <a:avLst>
              <a:gd name="adj" fmla="val 5591"/>
            </a:avLst>
          </a:prstGeom>
        </p:spPr>
        <p:txBody>
          <a:bodyPr/>
          <a:lstStyle/>
          <a:p>
            <a:pPr lvl="0"/>
            <a:r>
              <a:rPr lang="en-US" noProof="0" dirty="0"/>
              <a:t>Click icon to add picture</a:t>
            </a:r>
            <a:endParaRPr lang="en-GB" noProof="0" dirty="0"/>
          </a:p>
        </p:txBody>
      </p:sp>
      <p:sp>
        <p:nvSpPr>
          <p:cNvPr id="11" name="Date Placeholder 3"/>
          <p:cNvSpPr>
            <a:spLocks noGrp="1"/>
          </p:cNvSpPr>
          <p:nvPr>
            <p:ph type="dt" sz="half" idx="19"/>
          </p:nvPr>
        </p:nvSpPr>
        <p:spPr/>
        <p:txBody>
          <a:bodyPr/>
          <a:lstStyle>
            <a:lvl1pPr>
              <a:defRPr sz="800">
                <a:solidFill>
                  <a:schemeClr val="accent1"/>
                </a:solidFill>
              </a:defRPr>
            </a:lvl1pPr>
          </a:lstStyle>
          <a:p>
            <a:pPr>
              <a:defRPr/>
            </a:pPr>
            <a:fld id="{9D1467F6-CF2B-4FB3-8A5B-085B32902226}" type="datetime3">
              <a:rPr lang="en-GB">
                <a:solidFill>
                  <a:srgbClr val="00539B"/>
                </a:solidFill>
              </a:rPr>
              <a:pPr>
                <a:defRPr/>
              </a:pPr>
              <a:t>10 May, 2017</a:t>
            </a:fld>
            <a:endParaRPr lang="en-GB" dirty="0">
              <a:solidFill>
                <a:srgbClr val="00539B"/>
              </a:solidFill>
            </a:endParaRPr>
          </a:p>
        </p:txBody>
      </p:sp>
      <p:sp>
        <p:nvSpPr>
          <p:cNvPr id="12" name="Footer Placeholder 4"/>
          <p:cNvSpPr>
            <a:spLocks noGrp="1"/>
          </p:cNvSpPr>
          <p:nvPr>
            <p:ph type="ftr" sz="quarter" idx="20"/>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13" name="Slide Number Placeholder 5"/>
          <p:cNvSpPr>
            <a:spLocks noGrp="1"/>
          </p:cNvSpPr>
          <p:nvPr>
            <p:ph type="sldNum" sz="quarter" idx="21"/>
          </p:nvPr>
        </p:nvSpPr>
        <p:spPr/>
        <p:txBody>
          <a:bodyPr/>
          <a:lstStyle>
            <a:lvl1pPr algn="r">
              <a:defRPr sz="800">
                <a:solidFill>
                  <a:schemeClr val="accent1"/>
                </a:solidFill>
              </a:defRPr>
            </a:lvl1pPr>
          </a:lstStyle>
          <a:p>
            <a:pPr>
              <a:defRPr/>
            </a:pPr>
            <a:fld id="{FF0842CE-5B18-43EA-A7C5-F98F5F3DBD42}"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8123558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cxnSp>
        <p:nvCxnSpPr>
          <p:cNvPr id="8" name="Straight Connector 7"/>
          <p:cNvCxnSpPr/>
          <p:nvPr userDrawn="1"/>
        </p:nvCxnSpPr>
        <p:spPr>
          <a:xfrm>
            <a:off x="-3171"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US" dirty="0"/>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9" y="2160587"/>
            <a:ext cx="2881087" cy="1800226"/>
          </a:xfrm>
          <a:prstGeom prst="roundRect">
            <a:avLst>
              <a:gd name="adj" fmla="val 5400"/>
            </a:avLst>
          </a:prstGeom>
        </p:spPr>
        <p:txBody>
          <a:bodyPr/>
          <a:lstStyle/>
          <a:p>
            <a:pPr lvl="0"/>
            <a:r>
              <a:rPr lang="en-US" noProof="0" dirty="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3956773" y="2160595"/>
            <a:ext cx="2521812" cy="1808483"/>
          </a:xfrm>
          <a:prstGeom prst="roundRect">
            <a:avLst>
              <a:gd name="adj" fmla="val 4197"/>
            </a:avLst>
          </a:prstGeom>
        </p:spPr>
        <p:txBody>
          <a:bodyPr/>
          <a:lstStyle/>
          <a:p>
            <a:pPr lvl="0"/>
            <a:r>
              <a:rPr lang="en-US" noProof="0" dirty="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8140" y="4319596"/>
            <a:ext cx="3600588" cy="1800411"/>
          </a:xfrm>
          <a:prstGeom prst="roundRect">
            <a:avLst>
              <a:gd name="adj" fmla="val 4986"/>
            </a:avLst>
          </a:prstGeom>
        </p:spPr>
        <p:txBody>
          <a:bodyPr/>
          <a:lstStyle/>
          <a:p>
            <a:pPr lvl="0"/>
            <a:r>
              <a:rPr lang="en-US" noProof="0" dirty="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20725" y="4319588"/>
            <a:ext cx="1797048" cy="1800412"/>
          </a:xfrm>
          <a:prstGeom prst="roundRect">
            <a:avLst>
              <a:gd name="adj" fmla="val 6218"/>
            </a:avLst>
          </a:prstGeom>
        </p:spPr>
        <p:txBody>
          <a:bodyPr/>
          <a:lstStyle/>
          <a:p>
            <a:pPr lvl="0"/>
            <a:r>
              <a:rPr lang="en-US" noProof="0" dirty="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838948" y="2160589"/>
            <a:ext cx="1800620" cy="3959411"/>
          </a:xfrm>
          <a:prstGeom prst="roundRect">
            <a:avLst>
              <a:gd name="adj" fmla="val 3743"/>
            </a:avLst>
          </a:prstGeom>
        </p:spPr>
        <p:txBody>
          <a:bodyPr/>
          <a:lstStyle/>
          <a:p>
            <a:pPr lvl="0"/>
            <a:r>
              <a:rPr lang="en-US" noProof="0" dirty="0"/>
              <a:t>Click icon to add picture</a:t>
            </a:r>
            <a:endParaRPr lang="en-GB" noProof="0" dirty="0"/>
          </a:p>
        </p:txBody>
      </p:sp>
      <p:sp>
        <p:nvSpPr>
          <p:cNvPr id="10" name="Date Placeholder 3"/>
          <p:cNvSpPr>
            <a:spLocks noGrp="1"/>
          </p:cNvSpPr>
          <p:nvPr>
            <p:ph type="dt" sz="half" idx="19"/>
          </p:nvPr>
        </p:nvSpPr>
        <p:spPr/>
        <p:txBody>
          <a:bodyPr/>
          <a:lstStyle>
            <a:lvl1pPr>
              <a:defRPr sz="800">
                <a:solidFill>
                  <a:schemeClr val="accent1"/>
                </a:solidFill>
              </a:defRPr>
            </a:lvl1pPr>
          </a:lstStyle>
          <a:p>
            <a:pPr>
              <a:defRPr/>
            </a:pPr>
            <a:fld id="{2118DBEF-D68E-4A9B-A3A8-EDC40BC611F8}" type="datetime3">
              <a:rPr lang="en-GB">
                <a:solidFill>
                  <a:srgbClr val="00539B"/>
                </a:solidFill>
              </a:rPr>
              <a:pPr>
                <a:defRPr/>
              </a:pPr>
              <a:t>10 May, 2017</a:t>
            </a:fld>
            <a:endParaRPr lang="en-GB" dirty="0">
              <a:solidFill>
                <a:srgbClr val="00539B"/>
              </a:solidFill>
            </a:endParaRPr>
          </a:p>
        </p:txBody>
      </p:sp>
      <p:sp>
        <p:nvSpPr>
          <p:cNvPr id="11" name="Footer Placeholder 4"/>
          <p:cNvSpPr>
            <a:spLocks noGrp="1"/>
          </p:cNvSpPr>
          <p:nvPr>
            <p:ph type="ftr" sz="quarter" idx="20"/>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12" name="Slide Number Placeholder 5"/>
          <p:cNvSpPr>
            <a:spLocks noGrp="1"/>
          </p:cNvSpPr>
          <p:nvPr>
            <p:ph type="sldNum" sz="quarter" idx="21"/>
          </p:nvPr>
        </p:nvSpPr>
        <p:spPr/>
        <p:txBody>
          <a:bodyPr/>
          <a:lstStyle>
            <a:lvl1pPr algn="r">
              <a:defRPr sz="800">
                <a:solidFill>
                  <a:schemeClr val="accent1"/>
                </a:solidFill>
              </a:defRPr>
            </a:lvl1pPr>
          </a:lstStyle>
          <a:p>
            <a:pPr>
              <a:defRPr/>
            </a:pPr>
            <a:fld id="{7D7FF3C4-1816-4DF4-BACE-9BFA9B886F9F}"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34701168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cxnSp>
        <p:nvCxnSpPr>
          <p:cNvPr id="10" name="Straight Connector 9"/>
          <p:cNvCxnSpPr/>
          <p:nvPr userDrawn="1"/>
        </p:nvCxnSpPr>
        <p:spPr>
          <a:xfrm>
            <a:off x="-3171"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US" dirty="0"/>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8634" y="2159588"/>
            <a:ext cx="1800000" cy="1800000"/>
          </a:xfrm>
          <a:prstGeom prst="roundRect">
            <a:avLst>
              <a:gd name="adj" fmla="val 5400"/>
            </a:avLst>
          </a:prstGeom>
        </p:spPr>
        <p:txBody>
          <a:bodyPr/>
          <a:lstStyle>
            <a:lvl1pPr>
              <a:defRPr sz="1200"/>
            </a:lvl1pPr>
          </a:lstStyle>
          <a:p>
            <a:pPr lvl="0"/>
            <a:r>
              <a:rPr lang="en-US" noProof="0" dirty="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7773" y="4319588"/>
            <a:ext cx="1800000" cy="1800000"/>
          </a:xfrm>
          <a:prstGeom prst="roundRect">
            <a:avLst>
              <a:gd name="adj" fmla="val 5400"/>
            </a:avLst>
          </a:prstGeom>
        </p:spPr>
        <p:txBody>
          <a:bodyPr/>
          <a:lstStyle>
            <a:lvl1pPr>
              <a:defRPr sz="1200"/>
            </a:lvl1pPr>
          </a:lstStyle>
          <a:p>
            <a:pPr lvl="0"/>
            <a:r>
              <a:rPr lang="en-US" noProof="0" dirty="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9724" y="2159588"/>
            <a:ext cx="1800000" cy="1800000"/>
          </a:xfrm>
          <a:prstGeom prst="roundRect">
            <a:avLst>
              <a:gd name="adj" fmla="val 5400"/>
            </a:avLst>
          </a:prstGeom>
        </p:spPr>
        <p:txBody>
          <a:bodyPr/>
          <a:lstStyle>
            <a:lvl1pPr>
              <a:defRPr sz="1200"/>
            </a:lvl1pPr>
          </a:lstStyle>
          <a:p>
            <a:pPr lvl="0"/>
            <a:r>
              <a:rPr lang="en-US" noProof="0" dirty="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78135" y="4319588"/>
            <a:ext cx="1800000" cy="1800000"/>
          </a:xfrm>
          <a:prstGeom prst="roundRect">
            <a:avLst>
              <a:gd name="adj" fmla="val 5400"/>
            </a:avLst>
          </a:prstGeom>
        </p:spPr>
        <p:txBody>
          <a:bodyPr/>
          <a:lstStyle>
            <a:lvl1pPr>
              <a:defRPr sz="1200"/>
            </a:lvl1pPr>
          </a:lstStyle>
          <a:p>
            <a:pPr lvl="0"/>
            <a:r>
              <a:rPr lang="en-US" noProof="0" dirty="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5036738" y="2159588"/>
            <a:ext cx="1800000" cy="1800000"/>
          </a:xfrm>
          <a:prstGeom prst="roundRect">
            <a:avLst>
              <a:gd name="adj" fmla="val 5400"/>
            </a:avLst>
          </a:prstGeom>
        </p:spPr>
        <p:txBody>
          <a:bodyPr/>
          <a:lstStyle>
            <a:lvl1pPr>
              <a:defRPr sz="1200"/>
            </a:lvl1pPr>
          </a:lstStyle>
          <a:p>
            <a:pPr lvl="0"/>
            <a:r>
              <a:rPr lang="en-US" noProof="0" dirty="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5038723" y="4319588"/>
            <a:ext cx="1800000" cy="1800000"/>
          </a:xfrm>
          <a:prstGeom prst="roundRect">
            <a:avLst>
              <a:gd name="adj" fmla="val 5400"/>
            </a:avLst>
          </a:prstGeom>
        </p:spPr>
        <p:txBody>
          <a:bodyPr/>
          <a:lstStyle>
            <a:lvl1pPr>
              <a:defRPr sz="1200"/>
            </a:lvl1pPr>
          </a:lstStyle>
          <a:p>
            <a:pPr lvl="0"/>
            <a:r>
              <a:rPr lang="en-US" noProof="0" dirty="0"/>
              <a:t>Click icon to add picture</a:t>
            </a:r>
            <a:endParaRPr lang="en-GB" noProof="0" dirty="0"/>
          </a:p>
        </p:txBody>
      </p:sp>
      <p:sp>
        <p:nvSpPr>
          <p:cNvPr id="11" name="Date Placeholder 3"/>
          <p:cNvSpPr>
            <a:spLocks noGrp="1"/>
          </p:cNvSpPr>
          <p:nvPr>
            <p:ph type="dt" sz="half" idx="22"/>
          </p:nvPr>
        </p:nvSpPr>
        <p:spPr/>
        <p:txBody>
          <a:bodyPr/>
          <a:lstStyle>
            <a:lvl1pPr>
              <a:defRPr sz="800">
                <a:solidFill>
                  <a:schemeClr val="accent1"/>
                </a:solidFill>
              </a:defRPr>
            </a:lvl1pPr>
          </a:lstStyle>
          <a:p>
            <a:pPr>
              <a:defRPr/>
            </a:pPr>
            <a:fld id="{D17DC4AD-4959-47B5-876C-AA04DF5DD18B}" type="datetime3">
              <a:rPr lang="en-GB">
                <a:solidFill>
                  <a:srgbClr val="00539B"/>
                </a:solidFill>
              </a:rPr>
              <a:pPr>
                <a:defRPr/>
              </a:pPr>
              <a:t>10 May, 2017</a:t>
            </a:fld>
            <a:endParaRPr lang="en-GB" dirty="0">
              <a:solidFill>
                <a:srgbClr val="00539B"/>
              </a:solidFill>
            </a:endParaRPr>
          </a:p>
        </p:txBody>
      </p:sp>
      <p:sp>
        <p:nvSpPr>
          <p:cNvPr id="12" name="Footer Placeholder 4"/>
          <p:cNvSpPr>
            <a:spLocks noGrp="1"/>
          </p:cNvSpPr>
          <p:nvPr>
            <p:ph type="ftr" sz="quarter" idx="23"/>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13" name="Slide Number Placeholder 5"/>
          <p:cNvSpPr>
            <a:spLocks noGrp="1"/>
          </p:cNvSpPr>
          <p:nvPr>
            <p:ph type="sldNum" sz="quarter" idx="24"/>
          </p:nvPr>
        </p:nvSpPr>
        <p:spPr/>
        <p:txBody>
          <a:bodyPr/>
          <a:lstStyle>
            <a:lvl1pPr algn="r">
              <a:defRPr sz="800">
                <a:solidFill>
                  <a:schemeClr val="accent1"/>
                </a:solidFill>
              </a:defRPr>
            </a:lvl1pPr>
          </a:lstStyle>
          <a:p>
            <a:pPr>
              <a:defRPr/>
            </a:pPr>
            <a:fld id="{2DF1274D-1439-4F6F-9C93-DEB246E240EC}"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41695707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cxnSp>
        <p:nvCxnSpPr>
          <p:cNvPr id="18" name="Straight Connector 17"/>
          <p:cNvCxnSpPr/>
          <p:nvPr userDrawn="1"/>
        </p:nvCxnSpPr>
        <p:spPr>
          <a:xfrm>
            <a:off x="-3171"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US" dirty="0"/>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95"/>
            <a:ext cx="1080000" cy="1079501"/>
          </a:xfrm>
          <a:prstGeom prst="roundRect">
            <a:avLst>
              <a:gd name="adj" fmla="val 5400"/>
            </a:avLst>
          </a:prstGeom>
        </p:spPr>
        <p:txBody>
          <a:bodyPr/>
          <a:lstStyle>
            <a:lvl1pPr>
              <a:defRPr sz="1200"/>
            </a:lvl1pPr>
          </a:lstStyle>
          <a:p>
            <a:pPr lvl="0"/>
            <a:r>
              <a:rPr lang="en-US" noProof="0" dirty="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5" y="3600456"/>
            <a:ext cx="1080000" cy="1079501"/>
          </a:xfrm>
          <a:prstGeom prst="roundRect">
            <a:avLst>
              <a:gd name="adj" fmla="val 5400"/>
            </a:avLst>
          </a:prstGeom>
        </p:spPr>
        <p:txBody>
          <a:bodyPr/>
          <a:lstStyle>
            <a:lvl1pPr>
              <a:defRPr sz="1200"/>
            </a:lvl1pPr>
          </a:lstStyle>
          <a:p>
            <a:pPr lvl="0"/>
            <a:r>
              <a:rPr lang="en-US" noProof="0" dirty="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158498" y="2160596"/>
            <a:ext cx="1080000" cy="1079501"/>
          </a:xfrm>
          <a:prstGeom prst="roundRect">
            <a:avLst>
              <a:gd name="adj" fmla="val 5400"/>
            </a:avLst>
          </a:prstGeom>
        </p:spPr>
        <p:txBody>
          <a:bodyPr/>
          <a:lstStyle>
            <a:lvl1pPr>
              <a:defRPr sz="1200"/>
            </a:lvl1pPr>
          </a:lstStyle>
          <a:p>
            <a:pPr lvl="0"/>
            <a:r>
              <a:rPr lang="en-US" noProof="0" dirty="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146857" y="3600456"/>
            <a:ext cx="1080000" cy="1079501"/>
          </a:xfrm>
          <a:prstGeom prst="roundRect">
            <a:avLst>
              <a:gd name="adj" fmla="val 5400"/>
            </a:avLst>
          </a:prstGeom>
        </p:spPr>
        <p:txBody>
          <a:bodyPr/>
          <a:lstStyle>
            <a:lvl1pPr>
              <a:defRPr sz="1200"/>
            </a:lvl1pPr>
          </a:lstStyle>
          <a:p>
            <a:pPr lvl="0"/>
            <a:r>
              <a:rPr lang="en-US" noProof="0" dirty="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8635" y="5040507"/>
            <a:ext cx="1080000" cy="1079501"/>
          </a:xfrm>
          <a:prstGeom prst="roundRect">
            <a:avLst>
              <a:gd name="adj" fmla="val 5400"/>
            </a:avLst>
          </a:prstGeom>
        </p:spPr>
        <p:txBody>
          <a:bodyPr/>
          <a:lstStyle>
            <a:lvl1pPr>
              <a:defRPr sz="1200"/>
            </a:lvl1pPr>
          </a:lstStyle>
          <a:p>
            <a:pPr lvl="0"/>
            <a:r>
              <a:rPr lang="en-US" noProof="0" dirty="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146857" y="5040321"/>
            <a:ext cx="1080000" cy="1079501"/>
          </a:xfrm>
          <a:prstGeom prst="roundRect">
            <a:avLst>
              <a:gd name="adj" fmla="val 5400"/>
            </a:avLst>
          </a:prstGeom>
        </p:spPr>
        <p:txBody>
          <a:bodyPr/>
          <a:lstStyle>
            <a:lvl1pPr>
              <a:defRPr sz="1200"/>
            </a:lvl1pPr>
          </a:lstStyle>
          <a:p>
            <a:pPr lvl="0"/>
            <a:r>
              <a:rPr lang="en-US" noProof="0" dirty="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50" y="2160596"/>
            <a:ext cx="1080000" cy="1079501"/>
          </a:xfrm>
          <a:prstGeom prst="roundRect">
            <a:avLst>
              <a:gd name="adj" fmla="val 5400"/>
            </a:avLst>
          </a:prstGeom>
        </p:spPr>
        <p:txBody>
          <a:bodyPr/>
          <a:lstStyle>
            <a:lvl1pPr>
              <a:defRPr sz="1200"/>
            </a:lvl1pPr>
          </a:lstStyle>
          <a:p>
            <a:pPr lvl="0"/>
            <a:r>
              <a:rPr lang="en-US" noProof="0" dirty="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598861" y="3600456"/>
            <a:ext cx="1080000" cy="1079501"/>
          </a:xfrm>
          <a:prstGeom prst="roundRect">
            <a:avLst>
              <a:gd name="adj" fmla="val 5400"/>
            </a:avLst>
          </a:prstGeom>
        </p:spPr>
        <p:txBody>
          <a:bodyPr/>
          <a:lstStyle>
            <a:lvl1pPr>
              <a:defRPr sz="1200"/>
            </a:lvl1pPr>
          </a:lstStyle>
          <a:p>
            <a:pPr lvl="0"/>
            <a:r>
              <a:rPr lang="en-US" noProof="0" dirty="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5038724" y="2160597"/>
            <a:ext cx="1080000" cy="1079501"/>
          </a:xfrm>
          <a:prstGeom prst="roundRect">
            <a:avLst>
              <a:gd name="adj" fmla="val 5400"/>
            </a:avLst>
          </a:prstGeom>
        </p:spPr>
        <p:txBody>
          <a:bodyPr/>
          <a:lstStyle>
            <a:lvl1pPr>
              <a:defRPr sz="1200"/>
            </a:lvl1pPr>
          </a:lstStyle>
          <a:p>
            <a:pPr lvl="0"/>
            <a:r>
              <a:rPr lang="en-US" noProof="0" dirty="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5027083" y="3600456"/>
            <a:ext cx="1080000" cy="1079501"/>
          </a:xfrm>
          <a:prstGeom prst="roundRect">
            <a:avLst>
              <a:gd name="adj" fmla="val 5400"/>
            </a:avLst>
          </a:prstGeom>
        </p:spPr>
        <p:txBody>
          <a:bodyPr/>
          <a:lstStyle>
            <a:lvl1pPr>
              <a:defRPr sz="1200"/>
            </a:lvl1pPr>
          </a:lstStyle>
          <a:p>
            <a:pPr lvl="0"/>
            <a:r>
              <a:rPr lang="en-US" noProof="0" dirty="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1" y="5040508"/>
            <a:ext cx="1080000" cy="1079501"/>
          </a:xfrm>
          <a:prstGeom prst="roundRect">
            <a:avLst>
              <a:gd name="adj" fmla="val 5400"/>
            </a:avLst>
          </a:prstGeom>
        </p:spPr>
        <p:txBody>
          <a:bodyPr/>
          <a:lstStyle>
            <a:lvl1pPr>
              <a:defRPr sz="1200"/>
            </a:lvl1pPr>
          </a:lstStyle>
          <a:p>
            <a:pPr lvl="0"/>
            <a:r>
              <a:rPr lang="en-US" noProof="0" dirty="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5027083" y="5040322"/>
            <a:ext cx="1080000" cy="1079501"/>
          </a:xfrm>
          <a:prstGeom prst="roundRect">
            <a:avLst>
              <a:gd name="adj" fmla="val 5400"/>
            </a:avLst>
          </a:prstGeom>
        </p:spPr>
        <p:txBody>
          <a:bodyPr/>
          <a:lstStyle>
            <a:lvl1pPr>
              <a:defRPr sz="1200"/>
            </a:lvl1pPr>
          </a:lstStyle>
          <a:p>
            <a:pPr lvl="0"/>
            <a:r>
              <a:rPr lang="en-US" noProof="0" dirty="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94"/>
            <a:ext cx="1080000" cy="1079501"/>
          </a:xfrm>
          <a:prstGeom prst="roundRect">
            <a:avLst>
              <a:gd name="adj" fmla="val 5400"/>
            </a:avLst>
          </a:prstGeom>
        </p:spPr>
        <p:txBody>
          <a:bodyPr/>
          <a:lstStyle>
            <a:lvl1pPr>
              <a:defRPr sz="1200"/>
            </a:lvl1pPr>
          </a:lstStyle>
          <a:p>
            <a:pPr lvl="0"/>
            <a:r>
              <a:rPr lang="en-US" noProof="0" dirty="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6480173" y="3600456"/>
            <a:ext cx="1080000" cy="1079501"/>
          </a:xfrm>
          <a:prstGeom prst="roundRect">
            <a:avLst>
              <a:gd name="adj" fmla="val 5400"/>
            </a:avLst>
          </a:prstGeom>
        </p:spPr>
        <p:txBody>
          <a:bodyPr/>
          <a:lstStyle>
            <a:lvl1pPr>
              <a:defRPr sz="1200"/>
            </a:lvl1pPr>
          </a:lstStyle>
          <a:p>
            <a:pPr lvl="0"/>
            <a:r>
              <a:rPr lang="en-US" noProof="0" dirty="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6480173" y="5040506"/>
            <a:ext cx="1080000" cy="1079501"/>
          </a:xfrm>
          <a:prstGeom prst="roundRect">
            <a:avLst>
              <a:gd name="adj" fmla="val 5400"/>
            </a:avLst>
          </a:prstGeom>
        </p:spPr>
        <p:txBody>
          <a:bodyPr/>
          <a:lstStyle>
            <a:lvl1pPr>
              <a:defRPr sz="1200"/>
            </a:lvl1pPr>
          </a:lstStyle>
          <a:p>
            <a:pPr lvl="0"/>
            <a:r>
              <a:rPr lang="en-US" noProof="0" dirty="0"/>
              <a:t>Click icon to add picture</a:t>
            </a:r>
            <a:endParaRPr lang="en-GB" noProof="0" dirty="0"/>
          </a:p>
        </p:txBody>
      </p:sp>
      <p:sp>
        <p:nvSpPr>
          <p:cNvPr id="19" name="Date Placeholder 3"/>
          <p:cNvSpPr>
            <a:spLocks noGrp="1"/>
          </p:cNvSpPr>
          <p:nvPr>
            <p:ph type="dt" sz="half" idx="31"/>
          </p:nvPr>
        </p:nvSpPr>
        <p:spPr/>
        <p:txBody>
          <a:bodyPr/>
          <a:lstStyle>
            <a:lvl1pPr>
              <a:defRPr sz="800">
                <a:solidFill>
                  <a:schemeClr val="accent1"/>
                </a:solidFill>
              </a:defRPr>
            </a:lvl1pPr>
          </a:lstStyle>
          <a:p>
            <a:pPr>
              <a:defRPr/>
            </a:pPr>
            <a:fld id="{133B919E-33DD-4341-B616-D2A533718254}" type="datetime3">
              <a:rPr lang="en-GB">
                <a:solidFill>
                  <a:srgbClr val="00539B"/>
                </a:solidFill>
              </a:rPr>
              <a:pPr>
                <a:defRPr/>
              </a:pPr>
              <a:t>10 May, 2017</a:t>
            </a:fld>
            <a:endParaRPr lang="en-GB" dirty="0">
              <a:solidFill>
                <a:srgbClr val="00539B"/>
              </a:solidFill>
            </a:endParaRPr>
          </a:p>
        </p:txBody>
      </p:sp>
      <p:sp>
        <p:nvSpPr>
          <p:cNvPr id="20" name="Footer Placeholder 4"/>
          <p:cNvSpPr>
            <a:spLocks noGrp="1"/>
          </p:cNvSpPr>
          <p:nvPr>
            <p:ph type="ftr" sz="quarter" idx="32"/>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21" name="Slide Number Placeholder 5"/>
          <p:cNvSpPr>
            <a:spLocks noGrp="1"/>
          </p:cNvSpPr>
          <p:nvPr>
            <p:ph type="sldNum" sz="quarter" idx="33"/>
          </p:nvPr>
        </p:nvSpPr>
        <p:spPr/>
        <p:txBody>
          <a:bodyPr/>
          <a:lstStyle>
            <a:lvl1pPr algn="r">
              <a:defRPr sz="800">
                <a:solidFill>
                  <a:schemeClr val="accent1"/>
                </a:solidFill>
              </a:defRPr>
            </a:lvl1pPr>
          </a:lstStyle>
          <a:p>
            <a:pPr>
              <a:defRPr/>
            </a:pPr>
            <a:fld id="{BFB02C70-50EF-4A86-B32E-6A7E7A664345}"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6594209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cxnSp>
        <p:nvCxnSpPr>
          <p:cNvPr id="8" name="Straight Connector 7"/>
          <p:cNvCxnSpPr/>
          <p:nvPr userDrawn="1"/>
        </p:nvCxnSpPr>
        <p:spPr>
          <a:xfrm>
            <a:off x="-3171"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US" dirty="0"/>
              <a:t>Click to edit Master title style</a:t>
            </a:r>
            <a:endParaRPr lang="en-GB" dirty="0"/>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95"/>
            <a:ext cx="2517774" cy="1079501"/>
          </a:xfrm>
          <a:prstGeom prst="roundRect">
            <a:avLst>
              <a:gd name="adj" fmla="val 5400"/>
            </a:avLst>
          </a:prstGeom>
        </p:spPr>
        <p:txBody>
          <a:bodyPr/>
          <a:lstStyle>
            <a:lvl1pPr>
              <a:defRPr sz="1200"/>
            </a:lvl1pPr>
          </a:lstStyle>
          <a:p>
            <a:pPr lvl="0"/>
            <a:r>
              <a:rPr lang="en-US" noProof="0" dirty="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8" y="3600449"/>
            <a:ext cx="2520531" cy="2519366"/>
          </a:xfrm>
          <a:prstGeom prst="roundRect">
            <a:avLst>
              <a:gd name="adj" fmla="val 5400"/>
            </a:avLst>
          </a:prstGeom>
        </p:spPr>
        <p:txBody>
          <a:bodyPr/>
          <a:lstStyle>
            <a:lvl1pPr>
              <a:defRPr sz="1200"/>
            </a:lvl1pPr>
          </a:lstStyle>
          <a:p>
            <a:pPr lvl="0"/>
            <a:r>
              <a:rPr lang="en-US" noProof="0" dirty="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53" y="2160588"/>
            <a:ext cx="2520527" cy="2519362"/>
          </a:xfrm>
          <a:prstGeom prst="roundRect">
            <a:avLst>
              <a:gd name="adj" fmla="val 5400"/>
            </a:avLst>
          </a:prstGeom>
        </p:spPr>
        <p:txBody>
          <a:bodyPr/>
          <a:lstStyle>
            <a:lvl1pPr>
              <a:defRPr sz="1200"/>
            </a:lvl1pPr>
          </a:lstStyle>
          <a:p>
            <a:pPr lvl="0"/>
            <a:r>
              <a:rPr lang="en-US" noProof="0" dirty="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0" y="5040508"/>
            <a:ext cx="2519363" cy="1079501"/>
          </a:xfrm>
          <a:prstGeom prst="roundRect">
            <a:avLst>
              <a:gd name="adj" fmla="val 5400"/>
            </a:avLst>
          </a:prstGeom>
        </p:spPr>
        <p:txBody>
          <a:bodyPr/>
          <a:lstStyle>
            <a:lvl1pPr>
              <a:defRPr sz="1200"/>
            </a:lvl1pPr>
          </a:lstStyle>
          <a:p>
            <a:pPr lvl="0"/>
            <a:r>
              <a:rPr lang="en-US" noProof="0" dirty="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7"/>
            <a:ext cx="2157306" cy="3959415"/>
          </a:xfrm>
          <a:prstGeom prst="roundRect">
            <a:avLst>
              <a:gd name="adj" fmla="val 5400"/>
            </a:avLst>
          </a:prstGeom>
        </p:spPr>
        <p:txBody>
          <a:bodyPr/>
          <a:lstStyle>
            <a:lvl1pPr>
              <a:defRPr sz="1200"/>
            </a:lvl1pPr>
          </a:lstStyle>
          <a:p>
            <a:pPr lvl="0"/>
            <a:r>
              <a:rPr lang="en-US" noProof="0" dirty="0"/>
              <a:t>Click icon to add picture</a:t>
            </a:r>
            <a:endParaRPr lang="en-GB" noProof="0" dirty="0"/>
          </a:p>
        </p:txBody>
      </p:sp>
      <p:sp>
        <p:nvSpPr>
          <p:cNvPr id="10" name="Date Placeholder 3"/>
          <p:cNvSpPr>
            <a:spLocks noGrp="1"/>
          </p:cNvSpPr>
          <p:nvPr>
            <p:ph type="dt" sz="half" idx="27"/>
          </p:nvPr>
        </p:nvSpPr>
        <p:spPr/>
        <p:txBody>
          <a:bodyPr/>
          <a:lstStyle>
            <a:lvl1pPr>
              <a:defRPr sz="800">
                <a:solidFill>
                  <a:schemeClr val="accent1"/>
                </a:solidFill>
              </a:defRPr>
            </a:lvl1pPr>
          </a:lstStyle>
          <a:p>
            <a:pPr>
              <a:defRPr/>
            </a:pPr>
            <a:fld id="{BD830639-6F2F-4079-A654-0442F2C2FBE1}" type="datetime3">
              <a:rPr lang="en-GB">
                <a:solidFill>
                  <a:srgbClr val="00539B"/>
                </a:solidFill>
              </a:rPr>
              <a:pPr>
                <a:defRPr/>
              </a:pPr>
              <a:t>10 May, 2017</a:t>
            </a:fld>
            <a:endParaRPr lang="en-GB" dirty="0">
              <a:solidFill>
                <a:srgbClr val="00539B"/>
              </a:solidFill>
            </a:endParaRPr>
          </a:p>
        </p:txBody>
      </p:sp>
      <p:sp>
        <p:nvSpPr>
          <p:cNvPr id="11" name="Footer Placeholder 4"/>
          <p:cNvSpPr>
            <a:spLocks noGrp="1"/>
          </p:cNvSpPr>
          <p:nvPr>
            <p:ph type="ftr" sz="quarter" idx="28"/>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12" name="Slide Number Placeholder 5"/>
          <p:cNvSpPr>
            <a:spLocks noGrp="1"/>
          </p:cNvSpPr>
          <p:nvPr>
            <p:ph type="sldNum" sz="quarter" idx="29"/>
          </p:nvPr>
        </p:nvSpPr>
        <p:spPr/>
        <p:txBody>
          <a:bodyPr/>
          <a:lstStyle>
            <a:lvl1pPr algn="r">
              <a:defRPr sz="800">
                <a:solidFill>
                  <a:schemeClr val="accent1"/>
                </a:solidFill>
              </a:defRPr>
            </a:lvl1pPr>
          </a:lstStyle>
          <a:p>
            <a:pPr>
              <a:defRPr/>
            </a:pPr>
            <a:fld id="{DD6166B6-25F6-40A5-BCFC-7F2AACAFAD72}"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30953353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cxnSp>
        <p:nvCxnSpPr>
          <p:cNvPr id="6" name="Straight Connector 5"/>
          <p:cNvCxnSpPr/>
          <p:nvPr userDrawn="1"/>
        </p:nvCxnSpPr>
        <p:spPr>
          <a:xfrm>
            <a:off x="-3171"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GB" dirty="0"/>
              <a:t>Click to edit Master title style</a:t>
            </a:r>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2517773" y="2160588"/>
            <a:ext cx="5761796"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9138" y="2160588"/>
            <a:ext cx="1439864" cy="3779411"/>
          </a:xfrm>
          <a:prstGeom prst="roundRect">
            <a:avLst>
              <a:gd name="adj" fmla="val 10455"/>
            </a:avLst>
          </a:prstGeom>
        </p:spPr>
        <p:txBody>
          <a:bodyPr/>
          <a:lstStyle>
            <a:lvl1pPr>
              <a:defRPr sz="1200"/>
            </a:lvl1pPr>
          </a:lstStyle>
          <a:p>
            <a:pPr lvl="0"/>
            <a:r>
              <a:rPr lang="en-US" noProof="0" dirty="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2517772" y="5400007"/>
            <a:ext cx="5761796" cy="530821"/>
          </a:xfrm>
        </p:spPr>
        <p:txBody>
          <a:bodyPr anchor="b"/>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a:t>Click to edit Master text styles</a:t>
            </a:r>
          </a:p>
        </p:txBody>
      </p:sp>
      <p:sp>
        <p:nvSpPr>
          <p:cNvPr id="7" name="Date Placeholder 3"/>
          <p:cNvSpPr>
            <a:spLocks noGrp="1"/>
          </p:cNvSpPr>
          <p:nvPr>
            <p:ph type="dt" sz="half" idx="16"/>
          </p:nvPr>
        </p:nvSpPr>
        <p:spPr/>
        <p:txBody>
          <a:bodyPr/>
          <a:lstStyle>
            <a:lvl1pPr>
              <a:defRPr sz="800">
                <a:solidFill>
                  <a:schemeClr val="accent1"/>
                </a:solidFill>
              </a:defRPr>
            </a:lvl1pPr>
          </a:lstStyle>
          <a:p>
            <a:pPr>
              <a:defRPr/>
            </a:pPr>
            <a:fld id="{B4DF4453-1030-4306-BE37-A1E6FCA220C3}" type="datetime3">
              <a:rPr lang="en-GB">
                <a:solidFill>
                  <a:srgbClr val="00539B"/>
                </a:solidFill>
              </a:rPr>
              <a:pPr>
                <a:defRPr/>
              </a:pPr>
              <a:t>10 May, 2017</a:t>
            </a:fld>
            <a:endParaRPr lang="en-GB" dirty="0">
              <a:solidFill>
                <a:srgbClr val="00539B"/>
              </a:solidFill>
            </a:endParaRPr>
          </a:p>
        </p:txBody>
      </p:sp>
      <p:sp>
        <p:nvSpPr>
          <p:cNvPr id="8" name="Footer Placeholder 4"/>
          <p:cNvSpPr>
            <a:spLocks noGrp="1"/>
          </p:cNvSpPr>
          <p:nvPr>
            <p:ph type="ftr" sz="quarter" idx="17"/>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9" name="Slide Number Placeholder 5"/>
          <p:cNvSpPr>
            <a:spLocks noGrp="1"/>
          </p:cNvSpPr>
          <p:nvPr>
            <p:ph type="sldNum" sz="quarter" idx="18"/>
          </p:nvPr>
        </p:nvSpPr>
        <p:spPr/>
        <p:txBody>
          <a:bodyPr/>
          <a:lstStyle>
            <a:lvl1pPr algn="r">
              <a:defRPr sz="800">
                <a:solidFill>
                  <a:schemeClr val="accent1"/>
                </a:solidFill>
              </a:defRPr>
            </a:lvl1pPr>
          </a:lstStyle>
          <a:p>
            <a:pPr>
              <a:defRPr/>
            </a:pPr>
            <a:fld id="{C7BB378B-ABF2-4FDA-ACBA-F58A67086AE5}"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200613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xt + chart - standard">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10 May, 2017</a:t>
            </a:fld>
            <a:endParaRPr lang="en-GB" dirty="0"/>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2" name="Content Placeholder 8"/>
          <p:cNvSpPr>
            <a:spLocks noGrp="1"/>
          </p:cNvSpPr>
          <p:nvPr>
            <p:ph sz="quarter" idx="17" hasCustomPrompt="1"/>
          </p:nvPr>
        </p:nvSpPr>
        <p:spPr>
          <a:xfrm>
            <a:off x="4862684" y="2478795"/>
            <a:ext cx="3819357" cy="3193592"/>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13" name="Text Placeholder 3"/>
          <p:cNvSpPr>
            <a:spLocks noGrp="1"/>
          </p:cNvSpPr>
          <p:nvPr>
            <p:ph type="body" sz="quarter" idx="18" hasCustomPrompt="1"/>
          </p:nvPr>
        </p:nvSpPr>
        <p:spPr>
          <a:xfrm>
            <a:off x="4587877" y="1951791"/>
            <a:ext cx="4260850" cy="538025"/>
          </a:xfrm>
        </p:spPr>
        <p:txBody>
          <a:bodyPr lIns="72000" tIns="72000" rIns="72000" bIns="36000"/>
          <a:lstStyle>
            <a:lvl1pPr>
              <a:spcAft>
                <a:spcPts val="0"/>
              </a:spcAft>
              <a:defRPr sz="1200" b="1">
                <a:solidFill>
                  <a:schemeClr val="accent1"/>
                </a:solidFill>
              </a:defRPr>
            </a:lvl1pPr>
            <a:lvl2pPr>
              <a:spcAft>
                <a:spcPts val="0"/>
              </a:spcAft>
              <a:defRPr sz="1000" b="1">
                <a:solidFill>
                  <a:schemeClr val="accent1"/>
                </a:solidFill>
              </a:defRPr>
            </a:lvl2pPr>
            <a:lvl3pPr>
              <a:defRPr>
                <a:solidFill>
                  <a:schemeClr val="bg1"/>
                </a:solidFill>
              </a:defRPr>
            </a:lvl3pPr>
            <a:lvl4pPr>
              <a:defRPr>
                <a:solidFill>
                  <a:schemeClr val="bg1"/>
                </a:solidFill>
              </a:defRPr>
            </a:lvl4pPr>
          </a:lstStyle>
          <a:p>
            <a:pPr lvl="0"/>
            <a:r>
              <a:rPr lang="en-US" dirty="0"/>
              <a:t>Click to add heading</a:t>
            </a:r>
          </a:p>
          <a:p>
            <a:pPr lvl="1"/>
            <a:r>
              <a:rPr lang="en-US" dirty="0"/>
              <a:t>Second level</a:t>
            </a:r>
            <a:endParaRPr lang="en-GB" dirty="0"/>
          </a:p>
        </p:txBody>
      </p:sp>
      <p:graphicFrame>
        <p:nvGraphicFramePr>
          <p:cNvPr id="15" name="Object 4"/>
          <p:cNvGraphicFramePr>
            <a:graphicFrameLocks noChangeAspect="1"/>
          </p:cNvGraphicFramePr>
          <p:nvPr userDrawn="1">
            <p:extLst>
              <p:ext uri="{D42A27DB-BD31-4B8C-83A1-F6EECF244321}">
                <p14:modId xmlns:p14="http://schemas.microsoft.com/office/powerpoint/2010/main" val="1433584068"/>
              </p:ext>
            </p:extLst>
          </p:nvPr>
        </p:nvGraphicFramePr>
        <p:xfrm>
          <a:off x="4862516" y="2478796"/>
          <a:ext cx="3819525" cy="313980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21"/>
          </p:nvPr>
        </p:nvSpPr>
        <p:spPr>
          <a:xfrm>
            <a:off x="4862513" y="5838825"/>
            <a:ext cx="3986212"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
        <p:nvSpPr>
          <p:cNvPr id="20" name="Text Placeholder 3"/>
          <p:cNvSpPr>
            <a:spLocks noGrp="1"/>
          </p:cNvSpPr>
          <p:nvPr>
            <p:ph type="body" sz="quarter" idx="23" hasCustomPrompt="1"/>
          </p:nvPr>
        </p:nvSpPr>
        <p:spPr>
          <a:xfrm>
            <a:off x="376241" y="1951787"/>
            <a:ext cx="4094163" cy="3720600"/>
          </a:xfrm>
        </p:spPr>
        <p:txBody>
          <a:bodyPr lIns="72000" tIns="72000" rIns="72000" bIns="36000"/>
          <a:lstStyle>
            <a:lvl1pPr>
              <a:spcBef>
                <a:spcPts val="300"/>
              </a:spcBef>
              <a:spcAft>
                <a:spcPts val="300"/>
              </a:spcAft>
              <a:defRPr sz="1600" b="0">
                <a:solidFill>
                  <a:schemeClr val="tx1"/>
                </a:solidFill>
              </a:defRPr>
            </a:lvl1pPr>
            <a:lvl2pPr>
              <a:spcBef>
                <a:spcPts val="300"/>
              </a:spcBef>
              <a:spcAft>
                <a:spcPts val="300"/>
              </a:spcAft>
              <a:buClr>
                <a:schemeClr val="tx1"/>
              </a:buClr>
              <a:defRPr sz="1400" b="0">
                <a:solidFill>
                  <a:schemeClr val="tx1"/>
                </a:solidFill>
              </a:defRPr>
            </a:lvl2pPr>
            <a:lvl3pPr>
              <a:defRPr>
                <a:solidFill>
                  <a:schemeClr val="bg1"/>
                </a:solidFill>
              </a:defRPr>
            </a:lvl3pPr>
            <a:lvl4pPr>
              <a:defRPr>
                <a:solidFill>
                  <a:schemeClr val="bg1"/>
                </a:solidFill>
              </a:defRPr>
            </a:lvl4pPr>
          </a:lstStyle>
          <a:p>
            <a:pPr lvl="0"/>
            <a:r>
              <a:rPr lang="en-US" dirty="0"/>
              <a:t>Click to add heading</a:t>
            </a:r>
          </a:p>
          <a:p>
            <a:pPr lvl="1"/>
            <a:r>
              <a:rPr lang="en-US" dirty="0"/>
              <a:t>Second level</a:t>
            </a:r>
            <a:endParaRPr lang="en-GB" dirty="0"/>
          </a:p>
        </p:txBody>
      </p:sp>
      <p:sp>
        <p:nvSpPr>
          <p:cNvPr id="22" name="Text Placeholder 4"/>
          <p:cNvSpPr>
            <a:spLocks noGrp="1"/>
          </p:cNvSpPr>
          <p:nvPr>
            <p:ph type="body" sz="quarter" idx="24"/>
          </p:nvPr>
        </p:nvSpPr>
        <p:spPr>
          <a:xfrm>
            <a:off x="376241" y="5838825"/>
            <a:ext cx="4094163"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8828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Single column layout">
    <p:spTree>
      <p:nvGrpSpPr>
        <p:cNvPr id="1" name=""/>
        <p:cNvGrpSpPr/>
        <p:nvPr/>
      </p:nvGrpSpPr>
      <p:grpSpPr>
        <a:xfrm>
          <a:off x="0" y="0"/>
          <a:ext cx="0" cy="0"/>
          <a:chOff x="0" y="0"/>
          <a:chExt cx="0" cy="0"/>
        </a:xfrm>
      </p:grpSpPr>
      <p:cxnSp>
        <p:nvCxnSpPr>
          <p:cNvPr id="6" name="Straight Connector 5"/>
          <p:cNvCxnSpPr/>
          <p:nvPr userDrawn="1"/>
        </p:nvCxnSpPr>
        <p:spPr>
          <a:xfrm>
            <a:off x="-3171" y="1709738"/>
            <a:ext cx="9147175"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GB" dirty="0"/>
              <a:t>Click to edit Master title style</a:t>
            </a:r>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9139" y="2160588"/>
            <a:ext cx="6119814" cy="3239412"/>
          </a:xfr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0108" y="2160588"/>
            <a:ext cx="1439864" cy="3779411"/>
          </a:xfrm>
          <a:prstGeom prst="roundRect">
            <a:avLst>
              <a:gd name="adj" fmla="val 10455"/>
            </a:avLst>
          </a:prstGeom>
        </p:spPr>
        <p:txBody>
          <a:bodyPr/>
          <a:lstStyle>
            <a:lvl1pPr>
              <a:defRPr sz="1200"/>
            </a:lvl1pPr>
          </a:lstStyle>
          <a:p>
            <a:pPr lvl="0"/>
            <a:r>
              <a:rPr lang="en-US" noProof="0" dirty="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720728" y="5409186"/>
            <a:ext cx="6118223" cy="530821"/>
          </a:xfrm>
        </p:spPr>
        <p:txBody>
          <a:bodyPr anchor="b"/>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a:t>Click to edit Master text styles</a:t>
            </a:r>
          </a:p>
        </p:txBody>
      </p:sp>
      <p:sp>
        <p:nvSpPr>
          <p:cNvPr id="7" name="Date Placeholder 3"/>
          <p:cNvSpPr>
            <a:spLocks noGrp="1"/>
          </p:cNvSpPr>
          <p:nvPr>
            <p:ph type="dt" sz="half" idx="16"/>
          </p:nvPr>
        </p:nvSpPr>
        <p:spPr/>
        <p:txBody>
          <a:bodyPr/>
          <a:lstStyle>
            <a:lvl1pPr>
              <a:defRPr sz="800">
                <a:solidFill>
                  <a:schemeClr val="accent1"/>
                </a:solidFill>
              </a:defRPr>
            </a:lvl1pPr>
          </a:lstStyle>
          <a:p>
            <a:pPr>
              <a:defRPr/>
            </a:pPr>
            <a:fld id="{3586DA49-EB27-413D-BE62-917D1CEE3324}" type="datetime3">
              <a:rPr lang="en-GB">
                <a:solidFill>
                  <a:srgbClr val="00539B"/>
                </a:solidFill>
              </a:rPr>
              <a:pPr>
                <a:defRPr/>
              </a:pPr>
              <a:t>10 May, 2017</a:t>
            </a:fld>
            <a:endParaRPr lang="en-GB" dirty="0">
              <a:solidFill>
                <a:srgbClr val="00539B"/>
              </a:solidFill>
            </a:endParaRPr>
          </a:p>
        </p:txBody>
      </p:sp>
      <p:sp>
        <p:nvSpPr>
          <p:cNvPr id="8" name="Footer Placeholder 4"/>
          <p:cNvSpPr>
            <a:spLocks noGrp="1"/>
          </p:cNvSpPr>
          <p:nvPr>
            <p:ph type="ftr" sz="quarter" idx="17"/>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9" name="Slide Number Placeholder 5"/>
          <p:cNvSpPr>
            <a:spLocks noGrp="1"/>
          </p:cNvSpPr>
          <p:nvPr>
            <p:ph type="sldNum" sz="quarter" idx="18"/>
          </p:nvPr>
        </p:nvSpPr>
        <p:spPr/>
        <p:txBody>
          <a:bodyPr/>
          <a:lstStyle>
            <a:lvl1pPr algn="r">
              <a:defRPr sz="800">
                <a:solidFill>
                  <a:schemeClr val="accent1"/>
                </a:solidFill>
              </a:defRPr>
            </a:lvl1pPr>
          </a:lstStyle>
          <a:p>
            <a:pPr>
              <a:defRPr/>
            </a:pPr>
            <a:fld id="{478961C8-F2BD-41F2-A839-9B987E99F205}"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7062321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2"/>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4" y="2160588"/>
            <a:ext cx="3600844" cy="3959412"/>
          </a:xfrm>
          <a:prstGeom prst="rect">
            <a:avLst/>
          </a:prstGeo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139" y="2160588"/>
            <a:ext cx="3959225" cy="3240274"/>
          </a:xfrm>
          <a:prstGeom prst="roundRect">
            <a:avLst>
              <a:gd name="adj" fmla="val 3484"/>
            </a:avLst>
          </a:prstGeom>
        </p:spPr>
        <p:txBody>
          <a:bodyPr/>
          <a:lstStyle/>
          <a:p>
            <a:pPr lvl="0"/>
            <a:r>
              <a:rPr lang="en-US" noProof="0" dirty="0"/>
              <a:t>Click icon to add picture</a:t>
            </a:r>
            <a:endParaRPr lang="en-GB" noProof="0" dirty="0"/>
          </a:p>
        </p:txBody>
      </p:sp>
      <p:sp>
        <p:nvSpPr>
          <p:cNvPr id="62" name="Text Placeholder 6"/>
          <p:cNvSpPr>
            <a:spLocks noGrp="1"/>
          </p:cNvSpPr>
          <p:nvPr>
            <p:ph type="body" sz="quarter" idx="13"/>
          </p:nvPr>
        </p:nvSpPr>
        <p:spPr>
          <a:xfrm>
            <a:off x="719136" y="5760008"/>
            <a:ext cx="3959224" cy="360363"/>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a:t>Click to edit Master text styles</a:t>
            </a:r>
          </a:p>
        </p:txBody>
      </p:sp>
      <p:sp>
        <p:nvSpPr>
          <p:cNvPr id="6" name="Date Placeholder 3"/>
          <p:cNvSpPr>
            <a:spLocks noGrp="1"/>
          </p:cNvSpPr>
          <p:nvPr>
            <p:ph type="dt" sz="half" idx="18"/>
          </p:nvPr>
        </p:nvSpPr>
        <p:spPr/>
        <p:txBody>
          <a:bodyPr/>
          <a:lstStyle>
            <a:lvl1pPr>
              <a:defRPr/>
            </a:lvl1pPr>
          </a:lstStyle>
          <a:p>
            <a:pPr>
              <a:defRPr/>
            </a:pPr>
            <a:fld id="{324B71CC-933E-474E-9541-397B74674B3E}" type="datetime3">
              <a:rPr lang="en-GB">
                <a:solidFill>
                  <a:srgbClr val="00539B"/>
                </a:solidFill>
              </a:rPr>
              <a:pPr>
                <a:defRPr/>
              </a:pPr>
              <a:t>10 May, 2017</a:t>
            </a:fld>
            <a:endParaRPr lang="en-GB" dirty="0">
              <a:solidFill>
                <a:srgbClr val="00539B"/>
              </a:solidFill>
            </a:endParaRPr>
          </a:p>
        </p:txBody>
      </p:sp>
      <p:sp>
        <p:nvSpPr>
          <p:cNvPr id="7" name="Footer Placeholder 4"/>
          <p:cNvSpPr>
            <a:spLocks noGrp="1"/>
          </p:cNvSpPr>
          <p:nvPr>
            <p:ph type="ftr" sz="quarter" idx="19"/>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8" name="Slide Number Placeholder 5"/>
          <p:cNvSpPr>
            <a:spLocks noGrp="1"/>
          </p:cNvSpPr>
          <p:nvPr>
            <p:ph type="sldNum" sz="quarter" idx="20"/>
          </p:nvPr>
        </p:nvSpPr>
        <p:spPr/>
        <p:txBody>
          <a:bodyPr/>
          <a:lstStyle>
            <a:lvl1pPr>
              <a:defRPr/>
            </a:lvl1pPr>
          </a:lstStyle>
          <a:p>
            <a:pPr>
              <a:defRPr/>
            </a:pPr>
            <a:fld id="{0365E5E6-E3FC-4980-8671-75D1411BFD9A}"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42843367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2"/>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4" y="2160594"/>
            <a:ext cx="3600844" cy="3959775"/>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4" cy="1439862"/>
          </a:xfrm>
          <a:prstGeom prst="roundRect">
            <a:avLst>
              <a:gd name="adj" fmla="val 5286"/>
            </a:avLst>
          </a:prstGeom>
        </p:spPr>
        <p:txBody>
          <a:bodyPr/>
          <a:lstStyle/>
          <a:p>
            <a:pPr lvl="0"/>
            <a:r>
              <a:rPr lang="en-US" noProof="0" dirty="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30" y="3960813"/>
            <a:ext cx="3958433" cy="1440050"/>
          </a:xfrm>
          <a:prstGeom prst="roundRect">
            <a:avLst>
              <a:gd name="adj" fmla="val 5286"/>
            </a:avLst>
          </a:prstGeom>
        </p:spPr>
        <p:txBody>
          <a:bodyPr/>
          <a:lstStyle/>
          <a:p>
            <a:pPr lvl="0"/>
            <a:r>
              <a:rPr lang="en-US" noProof="0" dirty="0"/>
              <a:t>Click icon to add picture</a:t>
            </a:r>
            <a:endParaRPr lang="en-GB" noProof="0" dirty="0"/>
          </a:p>
        </p:txBody>
      </p:sp>
      <p:sp>
        <p:nvSpPr>
          <p:cNvPr id="61" name="Text Placeholder 6"/>
          <p:cNvSpPr>
            <a:spLocks noGrp="1"/>
          </p:cNvSpPr>
          <p:nvPr>
            <p:ph type="body" sz="quarter" idx="13"/>
          </p:nvPr>
        </p:nvSpPr>
        <p:spPr>
          <a:xfrm>
            <a:off x="719139" y="5760008"/>
            <a:ext cx="3959225" cy="360363"/>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a:t>Click to edit Master text styles</a:t>
            </a:r>
          </a:p>
        </p:txBody>
      </p:sp>
      <p:sp>
        <p:nvSpPr>
          <p:cNvPr id="7" name="Date Placeholder 3"/>
          <p:cNvSpPr>
            <a:spLocks noGrp="1"/>
          </p:cNvSpPr>
          <p:nvPr>
            <p:ph type="dt" sz="half" idx="19"/>
          </p:nvPr>
        </p:nvSpPr>
        <p:spPr/>
        <p:txBody>
          <a:bodyPr/>
          <a:lstStyle>
            <a:lvl1pPr>
              <a:defRPr/>
            </a:lvl1pPr>
          </a:lstStyle>
          <a:p>
            <a:pPr>
              <a:defRPr/>
            </a:pPr>
            <a:fld id="{193B9E76-1DE9-4D05-B4F4-68BCA84D12F1}" type="datetime3">
              <a:rPr lang="en-GB">
                <a:solidFill>
                  <a:srgbClr val="00539B"/>
                </a:solidFill>
              </a:rPr>
              <a:pPr>
                <a:defRPr/>
              </a:pPr>
              <a:t>10 May, 2017</a:t>
            </a:fld>
            <a:endParaRPr lang="en-GB" dirty="0">
              <a:solidFill>
                <a:srgbClr val="00539B"/>
              </a:solidFill>
            </a:endParaRPr>
          </a:p>
        </p:txBody>
      </p:sp>
      <p:sp>
        <p:nvSpPr>
          <p:cNvPr id="8" name="Footer Placeholder 4"/>
          <p:cNvSpPr>
            <a:spLocks noGrp="1"/>
          </p:cNvSpPr>
          <p:nvPr>
            <p:ph type="ftr" sz="quarter" idx="20"/>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9" name="Slide Number Placeholder 5"/>
          <p:cNvSpPr>
            <a:spLocks noGrp="1"/>
          </p:cNvSpPr>
          <p:nvPr>
            <p:ph type="sldNum" sz="quarter" idx="21"/>
          </p:nvPr>
        </p:nvSpPr>
        <p:spPr/>
        <p:txBody>
          <a:bodyPr/>
          <a:lstStyle>
            <a:lvl1pPr>
              <a:defRPr/>
            </a:lvl1pPr>
          </a:lstStyle>
          <a:p>
            <a:pPr>
              <a:defRPr/>
            </a:pPr>
            <a:fld id="{38CBEF49-CD67-4966-8D76-7E70E3DCBFD5}"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10294303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2"/>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6" y="2160594"/>
            <a:ext cx="3600845" cy="3959775"/>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96"/>
            <a:ext cx="3956054" cy="719137"/>
          </a:xfrm>
          <a:prstGeom prst="roundRect">
            <a:avLst>
              <a:gd name="adj" fmla="val 5286"/>
            </a:avLst>
          </a:prstGeom>
        </p:spPr>
        <p:txBody>
          <a:bodyPr/>
          <a:lstStyle/>
          <a:p>
            <a:pPr lvl="0"/>
            <a:r>
              <a:rPr lang="en-US" noProof="0" dirty="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2159212"/>
          </a:xfrm>
          <a:prstGeom prst="roundRect">
            <a:avLst>
              <a:gd name="adj" fmla="val 5286"/>
            </a:avLst>
          </a:prstGeom>
        </p:spPr>
        <p:txBody>
          <a:bodyPr/>
          <a:lstStyle/>
          <a:p>
            <a:pPr lvl="0"/>
            <a:r>
              <a:rPr lang="en-US" noProof="0" dirty="0"/>
              <a:t>Click icon to add picture</a:t>
            </a:r>
            <a:endParaRPr lang="en-GB" noProof="0" dirty="0"/>
          </a:p>
        </p:txBody>
      </p:sp>
      <p:sp>
        <p:nvSpPr>
          <p:cNvPr id="61" name="Text Placeholder 6"/>
          <p:cNvSpPr>
            <a:spLocks noGrp="1"/>
          </p:cNvSpPr>
          <p:nvPr>
            <p:ph type="body" sz="quarter" idx="13"/>
          </p:nvPr>
        </p:nvSpPr>
        <p:spPr>
          <a:xfrm>
            <a:off x="719140" y="5760008"/>
            <a:ext cx="3956845" cy="360363"/>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5" y="3240788"/>
            <a:ext cx="1797846" cy="2159212"/>
          </a:xfrm>
          <a:prstGeom prst="roundRect">
            <a:avLst>
              <a:gd name="adj" fmla="val 5286"/>
            </a:avLst>
          </a:prstGeom>
        </p:spPr>
        <p:txBody>
          <a:bodyPr/>
          <a:lstStyle/>
          <a:p>
            <a:pPr lvl="0"/>
            <a:r>
              <a:rPr lang="en-US" noProof="0" dirty="0"/>
              <a:t>Click icon to add picture</a:t>
            </a:r>
            <a:endParaRPr lang="en-GB" noProof="0" dirty="0"/>
          </a:p>
        </p:txBody>
      </p:sp>
      <p:sp>
        <p:nvSpPr>
          <p:cNvPr id="8" name="Date Placeholder 3"/>
          <p:cNvSpPr>
            <a:spLocks noGrp="1"/>
          </p:cNvSpPr>
          <p:nvPr>
            <p:ph type="dt" sz="half" idx="20"/>
          </p:nvPr>
        </p:nvSpPr>
        <p:spPr/>
        <p:txBody>
          <a:bodyPr/>
          <a:lstStyle>
            <a:lvl1pPr>
              <a:defRPr/>
            </a:lvl1pPr>
          </a:lstStyle>
          <a:p>
            <a:pPr>
              <a:defRPr/>
            </a:pPr>
            <a:fld id="{B8EBCC05-11CF-42C0-842D-54C52D96BB28}" type="datetime3">
              <a:rPr lang="en-GB">
                <a:solidFill>
                  <a:srgbClr val="00539B"/>
                </a:solidFill>
              </a:rPr>
              <a:pPr>
                <a:defRPr/>
              </a:pPr>
              <a:t>10 May, 2017</a:t>
            </a:fld>
            <a:endParaRPr lang="en-GB" dirty="0">
              <a:solidFill>
                <a:srgbClr val="00539B"/>
              </a:solidFill>
            </a:endParaRPr>
          </a:p>
        </p:txBody>
      </p:sp>
      <p:sp>
        <p:nvSpPr>
          <p:cNvPr id="9" name="Footer Placeholder 4"/>
          <p:cNvSpPr>
            <a:spLocks noGrp="1"/>
          </p:cNvSpPr>
          <p:nvPr>
            <p:ph type="ftr" sz="quarter" idx="21"/>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10" name="Slide Number Placeholder 5"/>
          <p:cNvSpPr>
            <a:spLocks noGrp="1"/>
          </p:cNvSpPr>
          <p:nvPr>
            <p:ph type="sldNum" sz="quarter" idx="22"/>
          </p:nvPr>
        </p:nvSpPr>
        <p:spPr/>
        <p:txBody>
          <a:bodyPr/>
          <a:lstStyle>
            <a:lvl1pPr>
              <a:defRPr/>
            </a:lvl1pPr>
          </a:lstStyle>
          <a:p>
            <a:pPr>
              <a:defRPr/>
            </a:pPr>
            <a:fld id="{48D38E0F-7ABD-40DC-A690-344D6B35EEA2}"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7551204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2"/>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6" y="2160594"/>
            <a:ext cx="3600845" cy="3959775"/>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96"/>
            <a:ext cx="3956054" cy="719137"/>
          </a:xfrm>
          <a:prstGeom prst="roundRect">
            <a:avLst>
              <a:gd name="adj" fmla="val 15436"/>
            </a:avLst>
          </a:prstGeom>
        </p:spPr>
        <p:txBody>
          <a:bodyPr/>
          <a:lstStyle/>
          <a:p>
            <a:pPr lvl="0"/>
            <a:r>
              <a:rPr lang="en-US" noProof="0" dirty="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3956054" cy="2159212"/>
          </a:xfrm>
          <a:prstGeom prst="roundRect">
            <a:avLst>
              <a:gd name="adj" fmla="val 5286"/>
            </a:avLst>
          </a:prstGeom>
        </p:spPr>
        <p:txBody>
          <a:bodyPr/>
          <a:lstStyle/>
          <a:p>
            <a:pPr lvl="0"/>
            <a:r>
              <a:rPr lang="en-US" noProof="0" dirty="0"/>
              <a:t>Click icon to add picture</a:t>
            </a:r>
            <a:endParaRPr lang="en-GB" noProof="0" dirty="0"/>
          </a:p>
        </p:txBody>
      </p:sp>
      <p:sp>
        <p:nvSpPr>
          <p:cNvPr id="61" name="Text Placeholder 6"/>
          <p:cNvSpPr>
            <a:spLocks noGrp="1"/>
          </p:cNvSpPr>
          <p:nvPr>
            <p:ph type="body" sz="quarter" idx="13"/>
          </p:nvPr>
        </p:nvSpPr>
        <p:spPr>
          <a:xfrm>
            <a:off x="719140" y="5760008"/>
            <a:ext cx="3956845" cy="360363"/>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a:t>Click to edit Master text styles</a:t>
            </a:r>
          </a:p>
        </p:txBody>
      </p:sp>
      <p:sp>
        <p:nvSpPr>
          <p:cNvPr id="7" name="Date Placeholder 3"/>
          <p:cNvSpPr>
            <a:spLocks noGrp="1"/>
          </p:cNvSpPr>
          <p:nvPr>
            <p:ph type="dt" sz="half" idx="19"/>
          </p:nvPr>
        </p:nvSpPr>
        <p:spPr/>
        <p:txBody>
          <a:bodyPr/>
          <a:lstStyle>
            <a:lvl1pPr>
              <a:defRPr/>
            </a:lvl1pPr>
          </a:lstStyle>
          <a:p>
            <a:pPr>
              <a:defRPr/>
            </a:pPr>
            <a:fld id="{2E57A8D9-D473-442D-BCB7-2AE5EB16B293}" type="datetime3">
              <a:rPr lang="en-GB">
                <a:solidFill>
                  <a:srgbClr val="00539B"/>
                </a:solidFill>
              </a:rPr>
              <a:pPr>
                <a:defRPr/>
              </a:pPr>
              <a:t>10 May, 2017</a:t>
            </a:fld>
            <a:endParaRPr lang="en-GB" dirty="0">
              <a:solidFill>
                <a:srgbClr val="00539B"/>
              </a:solidFill>
            </a:endParaRPr>
          </a:p>
        </p:txBody>
      </p:sp>
      <p:sp>
        <p:nvSpPr>
          <p:cNvPr id="8" name="Footer Placeholder 4"/>
          <p:cNvSpPr>
            <a:spLocks noGrp="1"/>
          </p:cNvSpPr>
          <p:nvPr>
            <p:ph type="ftr" sz="quarter" idx="20"/>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9" name="Slide Number Placeholder 5"/>
          <p:cNvSpPr>
            <a:spLocks noGrp="1"/>
          </p:cNvSpPr>
          <p:nvPr>
            <p:ph type="sldNum" sz="quarter" idx="21"/>
          </p:nvPr>
        </p:nvSpPr>
        <p:spPr/>
        <p:txBody>
          <a:bodyPr/>
          <a:lstStyle>
            <a:lvl1pPr>
              <a:defRPr/>
            </a:lvl1pPr>
          </a:lstStyle>
          <a:p>
            <a:pPr>
              <a:defRPr/>
            </a:pPr>
            <a:fld id="{25ED7657-57A2-4FB2-98EB-C9C68A88C772}"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18323220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2"/>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6" y="2160594"/>
            <a:ext cx="3600845" cy="3959775"/>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31" y="2160596"/>
            <a:ext cx="3958433" cy="719137"/>
          </a:xfrm>
          <a:prstGeom prst="roundRect">
            <a:avLst>
              <a:gd name="adj" fmla="val 10361"/>
            </a:avLst>
          </a:prstGeom>
        </p:spPr>
        <p:txBody>
          <a:bodyPr/>
          <a:lstStyle>
            <a:lvl1pPr>
              <a:defRPr sz="1200"/>
            </a:lvl1pPr>
          </a:lstStyle>
          <a:p>
            <a:pPr lvl="0"/>
            <a:r>
              <a:rPr lang="en-US" noProof="0" dirty="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lstStyle>
            <a:lvl1pPr>
              <a:defRPr sz="1200"/>
            </a:lvl1pPr>
          </a:lstStyle>
          <a:p>
            <a:pPr lvl="0"/>
            <a:r>
              <a:rPr lang="en-US" noProof="0" dirty="0"/>
              <a:t>Click icon to add picture</a:t>
            </a:r>
            <a:endParaRPr lang="en-GB" noProof="0" dirty="0"/>
          </a:p>
        </p:txBody>
      </p:sp>
      <p:sp>
        <p:nvSpPr>
          <p:cNvPr id="61" name="Text Placeholder 6"/>
          <p:cNvSpPr>
            <a:spLocks noGrp="1"/>
          </p:cNvSpPr>
          <p:nvPr>
            <p:ph type="body" sz="quarter" idx="13"/>
          </p:nvPr>
        </p:nvSpPr>
        <p:spPr>
          <a:xfrm>
            <a:off x="719136" y="5760008"/>
            <a:ext cx="3959224" cy="360363"/>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40" y="3240788"/>
            <a:ext cx="1800224" cy="1078800"/>
          </a:xfrm>
          <a:prstGeom prst="roundRect">
            <a:avLst>
              <a:gd name="adj" fmla="val 5286"/>
            </a:avLst>
          </a:prstGeom>
        </p:spPr>
        <p:txBody>
          <a:bodyPr/>
          <a:lstStyle>
            <a:lvl1pPr>
              <a:defRPr sz="1200"/>
            </a:lvl1pPr>
          </a:lstStyle>
          <a:p>
            <a:pPr lvl="0"/>
            <a:r>
              <a:rPr lang="en-US" noProof="0" dirty="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31" y="4680838"/>
            <a:ext cx="3958433" cy="719162"/>
          </a:xfrm>
          <a:prstGeom prst="roundRect">
            <a:avLst>
              <a:gd name="adj" fmla="val 5286"/>
            </a:avLst>
          </a:prstGeom>
        </p:spPr>
        <p:txBody>
          <a:bodyPr/>
          <a:lstStyle>
            <a:lvl1pPr>
              <a:defRPr sz="1200"/>
            </a:lvl1pPr>
          </a:lstStyle>
          <a:p>
            <a:pPr lvl="0"/>
            <a:r>
              <a:rPr lang="en-US" noProof="0" dirty="0"/>
              <a:t>Click icon to add picture</a:t>
            </a:r>
            <a:endParaRPr lang="en-GB" noProof="0" dirty="0"/>
          </a:p>
        </p:txBody>
      </p:sp>
      <p:sp>
        <p:nvSpPr>
          <p:cNvPr id="9" name="Date Placeholder 3"/>
          <p:cNvSpPr>
            <a:spLocks noGrp="1"/>
          </p:cNvSpPr>
          <p:nvPr>
            <p:ph type="dt" sz="half" idx="21"/>
          </p:nvPr>
        </p:nvSpPr>
        <p:spPr/>
        <p:txBody>
          <a:bodyPr/>
          <a:lstStyle>
            <a:lvl1pPr>
              <a:defRPr/>
            </a:lvl1pPr>
          </a:lstStyle>
          <a:p>
            <a:pPr>
              <a:defRPr/>
            </a:pPr>
            <a:fld id="{A58014E1-2913-4742-8D32-C2506F23D1AB}" type="datetime3">
              <a:rPr lang="en-GB">
                <a:solidFill>
                  <a:srgbClr val="00539B"/>
                </a:solidFill>
              </a:rPr>
              <a:pPr>
                <a:defRPr/>
              </a:pPr>
              <a:t>10 May, 2017</a:t>
            </a:fld>
            <a:endParaRPr lang="en-GB" dirty="0">
              <a:solidFill>
                <a:srgbClr val="00539B"/>
              </a:solidFill>
            </a:endParaRPr>
          </a:p>
        </p:txBody>
      </p:sp>
      <p:sp>
        <p:nvSpPr>
          <p:cNvPr id="10" name="Footer Placeholder 4"/>
          <p:cNvSpPr>
            <a:spLocks noGrp="1"/>
          </p:cNvSpPr>
          <p:nvPr>
            <p:ph type="ftr" sz="quarter" idx="22"/>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11" name="Slide Number Placeholder 5"/>
          <p:cNvSpPr>
            <a:spLocks noGrp="1"/>
          </p:cNvSpPr>
          <p:nvPr>
            <p:ph type="sldNum" sz="quarter" idx="23"/>
          </p:nvPr>
        </p:nvSpPr>
        <p:spPr/>
        <p:txBody>
          <a:bodyPr/>
          <a:lstStyle>
            <a:lvl1pPr>
              <a:defRPr/>
            </a:lvl1pPr>
          </a:lstStyle>
          <a:p>
            <a:pPr>
              <a:defRPr/>
            </a:pPr>
            <a:fld id="{CC62592B-00EE-47E7-AAFF-9A5E6A219721}"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41566333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2"/>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6" y="2160594"/>
            <a:ext cx="3600845" cy="3959775"/>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31" y="2160596"/>
            <a:ext cx="3958433" cy="719137"/>
          </a:xfrm>
          <a:prstGeom prst="roundRect">
            <a:avLst>
              <a:gd name="adj" fmla="val 5286"/>
            </a:avLst>
          </a:prstGeom>
        </p:spPr>
        <p:txBody>
          <a:bodyPr/>
          <a:lstStyle>
            <a:lvl1pPr>
              <a:defRPr sz="1200"/>
            </a:lvl1pPr>
          </a:lstStyle>
          <a:p>
            <a:pPr lvl="0"/>
            <a:r>
              <a:rPr lang="en-US" noProof="0" dirty="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lstStyle>
            <a:lvl1pPr>
              <a:defRPr sz="1200"/>
            </a:lvl1pPr>
          </a:lstStyle>
          <a:p>
            <a:pPr lvl="0"/>
            <a:r>
              <a:rPr lang="en-US" noProof="0" dirty="0"/>
              <a:t>Click icon to add picture</a:t>
            </a:r>
            <a:endParaRPr lang="en-GB" noProof="0" dirty="0"/>
          </a:p>
        </p:txBody>
      </p:sp>
      <p:sp>
        <p:nvSpPr>
          <p:cNvPr id="61" name="Text Placeholder 6"/>
          <p:cNvSpPr>
            <a:spLocks noGrp="1"/>
          </p:cNvSpPr>
          <p:nvPr>
            <p:ph type="body" sz="quarter" idx="13"/>
          </p:nvPr>
        </p:nvSpPr>
        <p:spPr>
          <a:xfrm>
            <a:off x="719136" y="5760008"/>
            <a:ext cx="3959224" cy="360363"/>
          </a:xfrm>
          <a:prstGeom prst="rect">
            <a:avLst/>
          </a:prstGeo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lvl="0"/>
            <a:r>
              <a:rPr lang="en-US" noProof="0" dirty="0"/>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40" y="3240788"/>
            <a:ext cx="1800224" cy="720025"/>
          </a:xfrm>
          <a:prstGeom prst="roundRect">
            <a:avLst>
              <a:gd name="adj" fmla="val 5286"/>
            </a:avLst>
          </a:prstGeom>
        </p:spPr>
        <p:txBody>
          <a:bodyPr/>
          <a:lstStyle>
            <a:lvl1pPr>
              <a:defRPr sz="1200"/>
            </a:lvl1pPr>
          </a:lstStyle>
          <a:p>
            <a:pPr lvl="0"/>
            <a:r>
              <a:rPr lang="en-US" noProof="0" dirty="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31" y="4679950"/>
            <a:ext cx="1797846" cy="720050"/>
          </a:xfrm>
          <a:prstGeom prst="roundRect">
            <a:avLst>
              <a:gd name="adj" fmla="val 5286"/>
            </a:avLst>
          </a:prstGeom>
        </p:spPr>
        <p:txBody>
          <a:bodyPr/>
          <a:lstStyle>
            <a:lvl1pPr>
              <a:defRPr sz="1200"/>
            </a:lvl1pPr>
          </a:lstStyle>
          <a:p>
            <a:pPr lvl="0"/>
            <a:r>
              <a:rPr lang="en-US" noProof="0" dirty="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878135" y="4319588"/>
            <a:ext cx="1797846" cy="1080750"/>
          </a:xfrm>
          <a:prstGeom prst="roundRect">
            <a:avLst>
              <a:gd name="adj" fmla="val 5286"/>
            </a:avLst>
          </a:prstGeom>
        </p:spPr>
        <p:txBody>
          <a:bodyPr/>
          <a:lstStyle>
            <a:lvl1pPr>
              <a:defRPr sz="1200"/>
            </a:lvl1pPr>
          </a:lstStyle>
          <a:p>
            <a:pPr lvl="0"/>
            <a:r>
              <a:rPr lang="en-US" noProof="0" dirty="0"/>
              <a:t>Click icon to add picture</a:t>
            </a:r>
            <a:endParaRPr lang="en-GB" noProof="0" dirty="0"/>
          </a:p>
        </p:txBody>
      </p:sp>
      <p:sp>
        <p:nvSpPr>
          <p:cNvPr id="10" name="Date Placeholder 3"/>
          <p:cNvSpPr>
            <a:spLocks noGrp="1"/>
          </p:cNvSpPr>
          <p:nvPr>
            <p:ph type="dt" sz="half" idx="22"/>
          </p:nvPr>
        </p:nvSpPr>
        <p:spPr/>
        <p:txBody>
          <a:bodyPr/>
          <a:lstStyle>
            <a:lvl1pPr>
              <a:defRPr/>
            </a:lvl1pPr>
          </a:lstStyle>
          <a:p>
            <a:pPr>
              <a:defRPr/>
            </a:pPr>
            <a:fld id="{CF73DDDD-7A78-42D0-A2A8-8B84B0CC5A4D}" type="datetime3">
              <a:rPr lang="en-GB">
                <a:solidFill>
                  <a:srgbClr val="00539B"/>
                </a:solidFill>
              </a:rPr>
              <a:pPr>
                <a:defRPr/>
              </a:pPr>
              <a:t>10 May, 2017</a:t>
            </a:fld>
            <a:endParaRPr lang="en-GB" dirty="0">
              <a:solidFill>
                <a:srgbClr val="00539B"/>
              </a:solidFill>
            </a:endParaRPr>
          </a:p>
        </p:txBody>
      </p:sp>
      <p:sp>
        <p:nvSpPr>
          <p:cNvPr id="11" name="Footer Placeholder 4"/>
          <p:cNvSpPr>
            <a:spLocks noGrp="1"/>
          </p:cNvSpPr>
          <p:nvPr>
            <p:ph type="ftr" sz="quarter" idx="23"/>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12" name="Slide Number Placeholder 5"/>
          <p:cNvSpPr>
            <a:spLocks noGrp="1"/>
          </p:cNvSpPr>
          <p:nvPr>
            <p:ph type="sldNum" sz="quarter" idx="24"/>
          </p:nvPr>
        </p:nvSpPr>
        <p:spPr/>
        <p:txBody>
          <a:bodyPr/>
          <a:lstStyle>
            <a:lvl1pPr>
              <a:defRPr/>
            </a:lvl1pPr>
          </a:lstStyle>
          <a:p>
            <a:pPr>
              <a:defRPr/>
            </a:pPr>
            <a:fld id="{56BCF256-9FF4-4555-9EF4-3088C13A5B5C}"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20124408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79500"/>
            <a:ext cx="9144000" cy="5400675"/>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Franklin Gothic Book"/>
            </a:endParaRPr>
          </a:p>
        </p:txBody>
      </p:sp>
      <p:sp>
        <p:nvSpPr>
          <p:cNvPr id="2" name="Title 1" descr="Ideally your title should fit on one line." title="Slide title"/>
          <p:cNvSpPr>
            <a:spLocks noGrp="1"/>
          </p:cNvSpPr>
          <p:nvPr>
            <p:ph type="title"/>
          </p:nvPr>
        </p:nvSpPr>
        <p:spPr>
          <a:xfrm>
            <a:off x="708027" y="-1"/>
            <a:ext cx="6348414" cy="1080000"/>
          </a:xfrm>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lvl1pPr>
              <a:defRPr sz="800">
                <a:solidFill>
                  <a:schemeClr val="accent1"/>
                </a:solidFill>
              </a:defRPr>
            </a:lvl1pPr>
          </a:lstStyle>
          <a:p>
            <a:pPr>
              <a:defRPr/>
            </a:pPr>
            <a:fld id="{DE196857-B7C8-439B-84D7-A7F21B083B1C}" type="datetime3">
              <a:rPr lang="en-GB">
                <a:solidFill>
                  <a:srgbClr val="00539B"/>
                </a:solidFill>
              </a:rPr>
              <a:pPr>
                <a:defRPr/>
              </a:pPr>
              <a:t>10 May, 2017</a:t>
            </a:fld>
            <a:endParaRPr lang="en-GB" dirty="0">
              <a:solidFill>
                <a:srgbClr val="00539B"/>
              </a:solidFill>
            </a:endParaRPr>
          </a:p>
        </p:txBody>
      </p:sp>
      <p:sp>
        <p:nvSpPr>
          <p:cNvPr id="5" name="Footer Placeholder 4"/>
          <p:cNvSpPr>
            <a:spLocks noGrp="1"/>
          </p:cNvSpPr>
          <p:nvPr>
            <p:ph type="ftr" sz="quarter" idx="11"/>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6" name="Slide Number Placeholder 5"/>
          <p:cNvSpPr>
            <a:spLocks noGrp="1"/>
          </p:cNvSpPr>
          <p:nvPr>
            <p:ph type="sldNum" sz="quarter" idx="12"/>
          </p:nvPr>
        </p:nvSpPr>
        <p:spPr/>
        <p:txBody>
          <a:bodyPr/>
          <a:lstStyle>
            <a:lvl1pPr algn="r">
              <a:defRPr sz="800">
                <a:solidFill>
                  <a:schemeClr val="accent1"/>
                </a:solidFill>
              </a:defRPr>
            </a:lvl1pPr>
          </a:lstStyle>
          <a:p>
            <a:pPr>
              <a:defRPr/>
            </a:pPr>
            <a:fld id="{8E396888-5633-47A4-A115-84A0D55DFF86}"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4361852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52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7000" dirty="0">
                <a:solidFill>
                  <a:srgbClr val="FFFFFF"/>
                </a:solidFill>
                <a:latin typeface="Franklin Gothic Book"/>
              </a:rPr>
              <a:t>Title and section</a:t>
            </a:r>
            <a:br>
              <a:rPr lang="en-US" sz="7000" dirty="0">
                <a:solidFill>
                  <a:srgbClr val="FFFFFF"/>
                </a:solidFill>
                <a:latin typeface="Franklin Gothic Book"/>
              </a:rPr>
            </a:br>
            <a:r>
              <a:rPr lang="en-US" sz="7000" dirty="0">
                <a:solidFill>
                  <a:srgbClr val="FFFFFF"/>
                </a:solidFill>
                <a:latin typeface="Franklin Gothic Book"/>
              </a:rPr>
              <a:t>slides</a:t>
            </a:r>
          </a:p>
        </p:txBody>
      </p:sp>
      <p:grpSp>
        <p:nvGrpSpPr>
          <p:cNvPr id="4" name="Group 11"/>
          <p:cNvGrpSpPr>
            <a:grpSpLocks/>
          </p:cNvGrpSpPr>
          <p:nvPr userDrawn="1"/>
        </p:nvGrpSpPr>
        <p:grpSpPr bwMode="auto">
          <a:xfrm>
            <a:off x="-903288" y="0"/>
            <a:ext cx="9902826" cy="7639050"/>
            <a:chOff x="-903288" y="0"/>
            <a:chExt cx="9902857" cy="7638450"/>
          </a:xfrm>
        </p:grpSpPr>
        <p:cxnSp>
          <p:nvCxnSpPr>
            <p:cNvPr id="5" name="Straight Connector 4"/>
            <p:cNvCxnSpPr/>
            <p:nvPr userDrawn="1"/>
          </p:nvCxnSpPr>
          <p:spPr bwMode="auto">
            <a:xfrm>
              <a:off x="-903288" y="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bwMode="auto">
            <a:xfrm>
              <a:off x="-903288" y="36033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bwMode="auto">
            <a:xfrm>
              <a:off x="-903288" y="7190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bwMode="auto">
            <a:xfrm>
              <a:off x="-903288" y="1079415"/>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1439750"/>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180008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2160418"/>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252075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287949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3239834"/>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360016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396050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4319249"/>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467958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5039917"/>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rot="5400000">
              <a:off x="431884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rot="5400000">
              <a:off x="39600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359811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323933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287897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251860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215824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1799469"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14391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107874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71837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35960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762"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36112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683979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647943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6119070"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5758706"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539834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5039567"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4679203"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720016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7560525"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7919301"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8279664"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8640028" y="7278910"/>
              <a:ext cx="7190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a:off x="-903288" y="540025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a:off x="-903288" y="576058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a:off x="-903288" y="6119332"/>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6479666"/>
              <a:ext cx="71914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6840001"/>
              <a:ext cx="719140" cy="0"/>
            </a:xfrm>
            <a:prstGeom prst="line">
              <a:avLst/>
            </a:prstGeom>
            <a:ln w="3175"/>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GB"/>
              <a:t>Click to edit Master title style</a:t>
            </a:r>
            <a:endParaRPr lang="en-US"/>
          </a:p>
        </p:txBody>
      </p:sp>
      <p:sp>
        <p:nvSpPr>
          <p:cNvPr id="52" name="Date Placeholder 2"/>
          <p:cNvSpPr>
            <a:spLocks noGrp="1"/>
          </p:cNvSpPr>
          <p:nvPr>
            <p:ph type="dt" sz="half" idx="10"/>
          </p:nvPr>
        </p:nvSpPr>
        <p:spPr/>
        <p:txBody>
          <a:bodyPr/>
          <a:lstStyle>
            <a:lvl1pPr>
              <a:defRPr/>
            </a:lvl1pPr>
          </a:lstStyle>
          <a:p>
            <a:pPr>
              <a:defRPr/>
            </a:pPr>
            <a:fld id="{7F220A60-24A4-4DC8-ADED-8BE9D103457A}" type="datetime3">
              <a:rPr lang="en-GB">
                <a:solidFill>
                  <a:srgbClr val="00539B"/>
                </a:solidFill>
              </a:rPr>
              <a:pPr>
                <a:defRPr/>
              </a:pPr>
              <a:t>10 May, 2017</a:t>
            </a:fld>
            <a:endParaRPr lang="en-GB" dirty="0">
              <a:solidFill>
                <a:srgbClr val="00539B"/>
              </a:solidFill>
            </a:endParaRPr>
          </a:p>
        </p:txBody>
      </p:sp>
      <p:sp>
        <p:nvSpPr>
          <p:cNvPr id="53" name="Footer Placeholder 3"/>
          <p:cNvSpPr>
            <a:spLocks noGrp="1"/>
          </p:cNvSpPr>
          <p:nvPr>
            <p:ph type="ftr" sz="quarter" idx="11"/>
            <p:custDataLst>
              <p:tags r:id="rId1"/>
            </p:custDataLst>
          </p:nvPr>
        </p:nvSpPr>
        <p:spPr>
          <a:xfrm>
            <a:off x="0" y="6480183"/>
            <a:ext cx="9144000" cy="377825"/>
          </a:xfrm>
        </p:spPr>
        <p:txBody>
          <a:bodyPr/>
          <a:lstStyle>
            <a:lvl1pPr algn="ctr">
              <a:defRPr lang="en-GB" sz="900" b="1" i="0" u="none">
                <a:solidFill>
                  <a:srgbClr val="0000FF"/>
                </a:solidFill>
                <a:latin typeface="Arial"/>
              </a:defRPr>
            </a:lvl1pPr>
          </a:lstStyle>
          <a:p>
            <a:pPr>
              <a:defRPr/>
            </a:pPr>
            <a:r>
              <a:t>OFFICIAL USE</a:t>
            </a:r>
            <a:r>
              <a:rPr>
                <a:solidFill>
                  <a:srgbClr val="000000"/>
                </a:solidFill>
              </a:rPr>
              <a:t> </a:t>
            </a:r>
          </a:p>
        </p:txBody>
      </p:sp>
      <p:sp>
        <p:nvSpPr>
          <p:cNvPr id="54" name="Slide Number Placeholder 4"/>
          <p:cNvSpPr>
            <a:spLocks noGrp="1"/>
          </p:cNvSpPr>
          <p:nvPr>
            <p:ph type="sldNum" sz="quarter" idx="12"/>
          </p:nvPr>
        </p:nvSpPr>
        <p:spPr/>
        <p:txBody>
          <a:bodyPr/>
          <a:lstStyle>
            <a:lvl1pPr>
              <a:defRPr/>
            </a:lvl1pPr>
          </a:lstStyle>
          <a:p>
            <a:pPr>
              <a:defRPr/>
            </a:pPr>
            <a:fld id="{2694DF34-B850-4DBD-B116-B7501A6AE1AD}"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9832004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gradFill flip="none" rotWithShape="1">
            <a:gsLst>
              <a:gs pos="0">
                <a:schemeClr val="accent2">
                  <a:lumMod val="50000"/>
                </a:schemeClr>
              </a:gs>
              <a:gs pos="22000">
                <a:schemeClr val="accent2"/>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Franklin Gothic Book"/>
            </a:endParaRPr>
          </a:p>
        </p:txBody>
      </p:sp>
      <p:pic>
        <p:nvPicPr>
          <p:cNvPr id="4" name="Picture 3" descr="abstract-lines-v02.png"/>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4020950">
            <a:off x="-5357813" y="-3797300"/>
            <a:ext cx="20793076" cy="11195050"/>
          </a:xfrm>
          <a:prstGeom prst="rect">
            <a:avLst/>
          </a:prstGeom>
        </p:spPr>
      </p:pic>
      <p:pic>
        <p:nvPicPr>
          <p:cNvPr id="5" name="Picture 4" descr="abstract-lines-v02.png"/>
          <p:cNvPicPr>
            <a:picLocks noChangeAspect="1"/>
          </p:cNvPicPr>
          <p:nvPr userDrawn="1"/>
        </p:nvPicPr>
        <p:blipFill>
          <a:blip r:embed="rId3" cstate="email">
            <a:alphaModFix/>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4484465">
            <a:off x="-1182686" y="-4157662"/>
            <a:ext cx="20793075" cy="11195050"/>
          </a:xfrm>
          <a:prstGeom prst="rect">
            <a:avLst/>
          </a:prstGeom>
        </p:spPr>
      </p:pic>
      <p:grpSp>
        <p:nvGrpSpPr>
          <p:cNvPr id="6" name="Group 13"/>
          <p:cNvGrpSpPr>
            <a:grpSpLocks/>
          </p:cNvGrpSpPr>
          <p:nvPr userDrawn="1"/>
        </p:nvGrpSpPr>
        <p:grpSpPr bwMode="auto">
          <a:xfrm>
            <a:off x="1588" y="4679950"/>
            <a:ext cx="9144000" cy="2178050"/>
            <a:chOff x="1590" y="4679950"/>
            <a:chExt cx="9144000" cy="2178051"/>
          </a:xfrm>
        </p:grpSpPr>
        <p:sp>
          <p:nvSpPr>
            <p:cNvPr id="7" name="Rectangle 6"/>
            <p:cNvSpPr/>
            <p:nvPr userDrawn="1"/>
          </p:nvSpPr>
          <p:spPr>
            <a:xfrm>
              <a:off x="1590" y="4679950"/>
              <a:ext cx="9144000" cy="2178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8" name="Picture 1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99310" y="5755440"/>
              <a:ext cx="1430017" cy="72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Title 1"/>
          <p:cNvSpPr>
            <a:spLocks noGrp="1"/>
          </p:cNvSpPr>
          <p:nvPr>
            <p:ph type="title"/>
          </p:nvPr>
        </p:nvSpPr>
        <p:spPr>
          <a:xfrm>
            <a:off x="719134" y="5038273"/>
            <a:ext cx="6291266" cy="1441735"/>
          </a:xfrm>
        </p:spPr>
        <p:txBody>
          <a:bodyPr anchor="b"/>
          <a:lstStyle>
            <a:lvl1pPr>
              <a:defRPr sz="1700"/>
            </a:lvl1pPr>
          </a:lstStyle>
          <a:p>
            <a:r>
              <a:rPr lang="en-GB" dirty="0"/>
              <a:t>Click to edit Master title style</a:t>
            </a:r>
            <a:endParaRPr lang="en-US" dirty="0"/>
          </a:p>
        </p:txBody>
      </p:sp>
    </p:spTree>
    <p:extLst>
      <p:ext uri="{BB962C8B-B14F-4D97-AF65-F5344CB8AC3E}">
        <p14:creationId xmlns:p14="http://schemas.microsoft.com/office/powerpoint/2010/main" val="86348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fill="hold" nodeType="withEffect">
                                  <p:stCondLst>
                                    <p:cond delay="0"/>
                                  </p:stCondLst>
                                  <p:childTnLst>
                                    <p:animMotion origin="layout" path="M 0.07954 0.31567 C 0.08371 0.20782 0.08041 -0.12335 0.10542 -0.32978 C 0.13008 -0.53668 0.20337 -0.80074 0.22942 -0.92409 " pathEditMode="relative" rAng="0" ptsTypes="fsF">
                                      <p:cBhvr>
                                        <p:cTn id="6" dur="20000" fill="hold"/>
                                        <p:tgtEl>
                                          <p:spTgt spid="4"/>
                                        </p:tgtEl>
                                        <p:attrNameLst>
                                          <p:attrName>ppt_x</p:attrName>
                                          <p:attrName>ppt_y</p:attrName>
                                        </p:attrNameLst>
                                      </p:cBhvr>
                                      <p:rCtr x="7485" y="-62000"/>
                                    </p:animMotion>
                                  </p:childTnLst>
                                </p:cTn>
                              </p:par>
                              <p:par>
                                <p:cTn id="7" presetID="44" presetClass="path" presetSubtype="0" accel="50000" decel="50000" fill="hold" nodeType="withEffect">
                                  <p:stCondLst>
                                    <p:cond delay="0"/>
                                  </p:stCondLst>
                                  <p:childTnLst>
                                    <p:animMotion origin="layout" path="M 0.05382 0.81759 C 0.05711 0.70972 0.05451 0.37824 0.0743 0.17176 C 0.09427 -0.03496 0.15243 -0.29885 0.17309 -0.42246 " pathEditMode="relative" rAng="0" ptsTypes="fsF">
                                      <p:cBhvr>
                                        <p:cTn id="8" dur="20000" spd="-100000" fill="hold"/>
                                        <p:tgtEl>
                                          <p:spTgt spid="5"/>
                                        </p:tgtEl>
                                        <p:attrNameLst>
                                          <p:attrName>ppt_x</p:attrName>
                                          <p:attrName>ppt_y</p:attrName>
                                        </p:attrNameLst>
                                      </p:cBhvr>
                                      <p:rCtr x="5955" y="-62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gradFill flip="none" rotWithShape="1">
            <a:gsLst>
              <a:gs pos="0">
                <a:schemeClr val="accent3">
                  <a:lumMod val="50000"/>
                </a:schemeClr>
              </a:gs>
              <a:gs pos="21000">
                <a:schemeClr val="accent3">
                  <a:lumMod val="75000"/>
                </a:schemeClr>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pic>
        <p:nvPicPr>
          <p:cNvPr id="55" name="Picture 54" descr="abstract-lines-v02.png"/>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4020950">
            <a:off x="-5358051" y="-3797386"/>
            <a:ext cx="20793546" cy="11195223"/>
          </a:xfrm>
          <a:prstGeom prst="rect">
            <a:avLst/>
          </a:prstGeom>
        </p:spPr>
      </p:pic>
      <p:pic>
        <p:nvPicPr>
          <p:cNvPr id="58" name="Picture 57" descr="abstract-lines-v02.png"/>
          <p:cNvPicPr>
            <a:picLocks noChangeAspect="1"/>
          </p:cNvPicPr>
          <p:nvPr userDrawn="1"/>
        </p:nvPicPr>
        <p:blipFill>
          <a:blip r:embed="rId3" cstate="email">
            <a:alphaModFix/>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4484465">
            <a:off x="-1182350" y="-4157749"/>
            <a:ext cx="20793546" cy="11195223"/>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70" name="Title 1"/>
          <p:cNvSpPr>
            <a:spLocks noGrp="1"/>
          </p:cNvSpPr>
          <p:nvPr>
            <p:ph type="title" hasCustomPrompt="1"/>
          </p:nvPr>
        </p:nvSpPr>
        <p:spPr>
          <a:xfrm>
            <a:off x="719134" y="5038266"/>
            <a:ext cx="6291266" cy="727534"/>
          </a:xfrm>
        </p:spPr>
        <p:txBody>
          <a:bodyPr anchor="b">
            <a:normAutofit/>
          </a:bodyPr>
          <a:lstStyle>
            <a:lvl1pPr>
              <a:defRPr sz="2800" baseline="0"/>
            </a:lvl1pPr>
          </a:lstStyle>
          <a:p>
            <a:r>
              <a:rPr lang="en-US" dirty="0"/>
              <a:t>Presentation title</a:t>
            </a:r>
          </a:p>
        </p:txBody>
      </p:sp>
      <p:sp>
        <p:nvSpPr>
          <p:cNvPr id="5" name="Text Placeholder 4"/>
          <p:cNvSpPr>
            <a:spLocks noGrp="1"/>
          </p:cNvSpPr>
          <p:nvPr>
            <p:ph type="body" sz="quarter" idx="10" hasCustomPrompt="1"/>
          </p:nvPr>
        </p:nvSpPr>
        <p:spPr>
          <a:xfrm>
            <a:off x="719138" y="587692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362754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fill="hold" nodeType="withEffect">
                                  <p:stCondLst>
                                    <p:cond delay="0"/>
                                  </p:stCondLst>
                                  <p:childTnLst>
                                    <p:animMotion origin="layout" path="M 0.07954 0.31567 C 0.08371 0.20782 0.08041 -0.12335 0.10542 -0.32978 C 0.13008 -0.53668 0.20337 -0.80074 0.22942 -0.92409 " pathEditMode="relative" rAng="0" ptsTypes="fsF">
                                      <p:cBhvr>
                                        <p:cTn id="6" dur="20000" fill="hold"/>
                                        <p:tgtEl>
                                          <p:spTgt spid="55"/>
                                        </p:tgtEl>
                                        <p:attrNameLst>
                                          <p:attrName>ppt_x</p:attrName>
                                          <p:attrName>ppt_y</p:attrName>
                                        </p:attrNameLst>
                                      </p:cBhvr>
                                      <p:rCtr x="7485" y="-62000"/>
                                    </p:animMotion>
                                  </p:childTnLst>
                                </p:cTn>
                              </p:par>
                              <p:par>
                                <p:cTn id="7" presetID="44" presetClass="path" presetSubtype="0" accel="50000" decel="50000" fill="hold" nodeType="withEffect">
                                  <p:stCondLst>
                                    <p:cond delay="0"/>
                                  </p:stCondLst>
                                  <p:childTnLst>
                                    <p:animMotion origin="layout" path="M 0.05382 0.81759 C 0.05711 0.70972 0.05451 0.37824 0.0743 0.17176 C 0.09427 -0.03496 0.15243 -0.29885 0.17309 -0.42246 " pathEditMode="relative" rAng="0" ptsTypes="fsF">
                                      <p:cBhvr>
                                        <p:cTn id="8" dur="20000" spd="-100000" fill="hold"/>
                                        <p:tgtEl>
                                          <p:spTgt spid="58"/>
                                        </p:tgtEl>
                                        <p:attrNameLst>
                                          <p:attrName>ppt_x</p:attrName>
                                          <p:attrName>ppt_y</p:attrName>
                                        </p:attrNameLst>
                                      </p:cBhvr>
                                      <p:rCtr x="5955" y="-62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Content slide 3">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398"/>
          <a:stretch/>
        </p:blipFill>
        <p:spPr>
          <a:xfrm>
            <a:off x="-1" y="1092537"/>
            <a:ext cx="9144002" cy="5382883"/>
          </a:xfrm>
          <a:prstGeom prst="rect">
            <a:avLst/>
          </a:prstGeom>
        </p:spPr>
      </p:pic>
      <p:sp>
        <p:nvSpPr>
          <p:cNvPr id="14" name="Rectangle 13"/>
          <p:cNvSpPr/>
          <p:nvPr userDrawn="1"/>
        </p:nvSpPr>
        <p:spPr>
          <a:xfrm>
            <a:off x="0" y="1860550"/>
            <a:ext cx="6877050" cy="264795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5" name="Text Placeholder 3"/>
          <p:cNvSpPr>
            <a:spLocks noGrp="1"/>
          </p:cNvSpPr>
          <p:nvPr>
            <p:ph type="body" sz="quarter" idx="10"/>
          </p:nvPr>
        </p:nvSpPr>
        <p:spPr>
          <a:xfrm>
            <a:off x="376240" y="2058989"/>
            <a:ext cx="6234113" cy="2292675"/>
          </a:xfrm>
        </p:spPr>
        <p:txBody>
          <a:bodyPr/>
          <a:lstStyle>
            <a:lvl1pPr>
              <a:spcAft>
                <a:spcPts val="600"/>
              </a:spcAft>
              <a:defRPr sz="4000" b="1">
                <a:solidFill>
                  <a:schemeClr val="bg1"/>
                </a:solidFill>
              </a:defRPr>
            </a:lvl1pPr>
            <a:lvl2pPr marL="0" indent="0">
              <a:spcAft>
                <a:spcPts val="600"/>
              </a:spcAft>
              <a:buFontTx/>
              <a:buNone/>
              <a:defRPr sz="2000">
                <a:solidFill>
                  <a:schemeClr val="bg1"/>
                </a:solidFill>
              </a:defRPr>
            </a:lvl2pPr>
            <a:lvl3pPr>
              <a:spcAft>
                <a:spcPts val="600"/>
              </a:spcAft>
              <a:defRPr sz="2000">
                <a:solidFill>
                  <a:schemeClr val="bg1"/>
                </a:solidFill>
              </a:defRPr>
            </a:lvl3pPr>
            <a:lvl4pPr>
              <a:spcAft>
                <a:spcPts val="600"/>
              </a:spcAft>
              <a:defRPr sz="2000">
                <a:solidFill>
                  <a:schemeClr val="bg1"/>
                </a:solidFill>
              </a:defRPr>
            </a:lvl4pPr>
          </a:lstStyle>
          <a:p>
            <a:pPr lvl="0"/>
            <a:r>
              <a:rPr lang="en-US" dirty="0"/>
              <a:t>Click to edit Master text styles</a:t>
            </a:r>
          </a:p>
        </p:txBody>
      </p:sp>
    </p:spTree>
    <p:extLst>
      <p:ext uri="{BB962C8B-B14F-4D97-AF65-F5344CB8AC3E}">
        <p14:creationId xmlns:p14="http://schemas.microsoft.com/office/powerpoint/2010/main" val="34487837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ACTSHEET FRONT">
    <p:spTree>
      <p:nvGrpSpPr>
        <p:cNvPr id="1" name=""/>
        <p:cNvGrpSpPr/>
        <p:nvPr/>
      </p:nvGrpSpPr>
      <p:grpSpPr>
        <a:xfrm>
          <a:off x="0" y="0"/>
          <a:ext cx="0" cy="0"/>
          <a:chOff x="0" y="0"/>
          <a:chExt cx="0" cy="0"/>
        </a:xfrm>
      </p:grpSpPr>
      <p:sp>
        <p:nvSpPr>
          <p:cNvPr id="2" name="Rectangle 1"/>
          <p:cNvSpPr/>
          <p:nvPr userDrawn="1"/>
        </p:nvSpPr>
        <p:spPr>
          <a:xfrm>
            <a:off x="0" y="0"/>
            <a:ext cx="3055327"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auto">
              <a:spcBef>
                <a:spcPts val="0"/>
              </a:spcBef>
              <a:spcAft>
                <a:spcPts val="600"/>
              </a:spcAft>
            </a:pPr>
            <a:endParaRPr lang="en-GB" sz="1800" dirty="0">
              <a:solidFill>
                <a:srgbClr val="FFFFFF"/>
              </a:solidFill>
            </a:endParaRPr>
          </a:p>
        </p:txBody>
      </p:sp>
      <p:pic>
        <p:nvPicPr>
          <p:cNvPr id="3" name="Picture 2"/>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28596" y="188640"/>
            <a:ext cx="930565" cy="504056"/>
          </a:xfrm>
          <a:prstGeom prst="rect">
            <a:avLst/>
          </a:prstGeom>
        </p:spPr>
      </p:pic>
      <p:pic>
        <p:nvPicPr>
          <p:cNvPr id="4" name="Picture 3"/>
          <p:cNvPicPr/>
          <p:nvPr userDrawn="1"/>
        </p:nvPicPr>
        <p:blipFill>
          <a:blip r:embed="rId3">
            <a:duotone>
              <a:prstClr val="black"/>
              <a:schemeClr val="bg2">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flipH="1">
            <a:off x="152689" y="188641"/>
            <a:ext cx="1760554" cy="493711"/>
          </a:xfrm>
          <a:prstGeom prst="rect">
            <a:avLst/>
          </a:prstGeom>
          <a:noFill/>
          <a:ln>
            <a:noFill/>
          </a:ln>
        </p:spPr>
      </p:pic>
      <p:sp>
        <p:nvSpPr>
          <p:cNvPr id="7" name="Text Placeholder 6"/>
          <p:cNvSpPr>
            <a:spLocks noGrp="1"/>
          </p:cNvSpPr>
          <p:nvPr>
            <p:ph type="body" sz="quarter" idx="10" hasCustomPrompt="1"/>
          </p:nvPr>
        </p:nvSpPr>
        <p:spPr>
          <a:xfrm>
            <a:off x="156798" y="693494"/>
            <a:ext cx="1224695" cy="215229"/>
          </a:xfrm>
          <a:prstGeom prst="rect">
            <a:avLst/>
          </a:prstGeom>
        </p:spPr>
        <p:txBody>
          <a:bodyPr lIns="0" rIns="0"/>
          <a:lstStyle>
            <a:lvl1pPr marL="0" indent="0">
              <a:tabLst/>
              <a:defRPr sz="1000" i="1">
                <a:solidFill>
                  <a:schemeClr val="accent1"/>
                </a:solidFill>
              </a:defRPr>
            </a:lvl1pPr>
          </a:lstStyle>
          <a:p>
            <a:pPr lvl="0"/>
            <a:r>
              <a:rPr lang="en-US" dirty="0"/>
              <a:t>January 2016</a:t>
            </a:r>
          </a:p>
        </p:txBody>
      </p:sp>
      <p:sp>
        <p:nvSpPr>
          <p:cNvPr id="13" name="Text Placeholder 12"/>
          <p:cNvSpPr>
            <a:spLocks noGrp="1"/>
          </p:cNvSpPr>
          <p:nvPr>
            <p:ph type="body" sz="quarter" idx="12"/>
          </p:nvPr>
        </p:nvSpPr>
        <p:spPr>
          <a:xfrm>
            <a:off x="152400" y="2636838"/>
            <a:ext cx="2902927" cy="4032522"/>
          </a:xfrm>
          <a:prstGeom prst="rect">
            <a:avLst/>
          </a:prstGeom>
        </p:spPr>
        <p:txBody>
          <a:bodyPr lIns="0" rIns="108000">
            <a:noAutofit/>
          </a:bodyPr>
          <a:lstStyle>
            <a:lvl1pPr marL="0" indent="0" algn="just">
              <a:spcBef>
                <a:spcPts val="200"/>
              </a:spcBef>
              <a:spcAft>
                <a:spcPts val="200"/>
              </a:spcAft>
              <a:defRPr sz="1000"/>
            </a:lvl1pPr>
          </a:lstStyle>
          <a:p>
            <a:pPr lvl="0"/>
            <a:r>
              <a:rPr lang="en-US" dirty="0"/>
              <a:t>Click to edit Master text styles</a:t>
            </a:r>
          </a:p>
        </p:txBody>
      </p:sp>
      <p:sp>
        <p:nvSpPr>
          <p:cNvPr id="16" name="Text Placeholder 15"/>
          <p:cNvSpPr>
            <a:spLocks noGrp="1"/>
          </p:cNvSpPr>
          <p:nvPr>
            <p:ph type="body" sz="quarter" idx="13" hasCustomPrompt="1"/>
          </p:nvPr>
        </p:nvSpPr>
        <p:spPr>
          <a:xfrm>
            <a:off x="3150578" y="5805265"/>
            <a:ext cx="2923443" cy="1052736"/>
          </a:xfrm>
          <a:prstGeom prst="rect">
            <a:avLst/>
          </a:prstGeom>
          <a:solidFill>
            <a:schemeClr val="bg1">
              <a:lumMod val="50000"/>
            </a:schemeClr>
          </a:solidFill>
        </p:spPr>
        <p:txBody>
          <a:bodyPr tIns="108000" bIns="108000">
            <a:normAutofit/>
          </a:bodyPr>
          <a:lstStyle>
            <a:lvl1pPr marL="0" indent="0" algn="ctr">
              <a:defRPr sz="1500">
                <a:solidFill>
                  <a:schemeClr val="bg1"/>
                </a:solidFill>
                <a:latin typeface="Franklin Gothic Medium" panose="020B0603020102020204" pitchFamily="34" charset="0"/>
              </a:defRPr>
            </a:lvl1pPr>
          </a:lstStyle>
          <a:p>
            <a:pPr lvl="0"/>
            <a:r>
              <a:rPr lang="en-US" dirty="0"/>
              <a:t>Click edit Master text styles</a:t>
            </a:r>
          </a:p>
        </p:txBody>
      </p:sp>
      <p:sp>
        <p:nvSpPr>
          <p:cNvPr id="21" name="Text Placeholder 18"/>
          <p:cNvSpPr>
            <a:spLocks noGrp="1"/>
          </p:cNvSpPr>
          <p:nvPr>
            <p:ph type="body" sz="quarter" idx="16" hasCustomPrompt="1"/>
          </p:nvPr>
        </p:nvSpPr>
        <p:spPr>
          <a:xfrm>
            <a:off x="6167804" y="2737495"/>
            <a:ext cx="2957145" cy="360362"/>
          </a:xfrm>
          <a:prstGeom prst="rect">
            <a:avLst/>
          </a:prstGeom>
        </p:spPr>
        <p:txBody>
          <a:bodyPr lIns="0" rIns="0"/>
          <a:lstStyle>
            <a:lvl1pPr marL="0" indent="0">
              <a:defRPr sz="1400" cap="all" baseline="0">
                <a:solidFill>
                  <a:schemeClr val="accent1"/>
                </a:solidFill>
                <a:latin typeface="Franklin Gothic Medium" panose="020B0603020102020204" pitchFamily="34" charset="0"/>
              </a:defRPr>
            </a:lvl1pPr>
          </a:lstStyle>
          <a:p>
            <a:pPr lvl="0"/>
            <a:r>
              <a:rPr lang="en-US" dirty="0"/>
              <a:t>CLICK TO EDIT MASTER TEXT STYLES</a:t>
            </a:r>
          </a:p>
        </p:txBody>
      </p:sp>
      <p:sp>
        <p:nvSpPr>
          <p:cNvPr id="22" name="Text Placeholder 18"/>
          <p:cNvSpPr>
            <a:spLocks noGrp="1"/>
          </p:cNvSpPr>
          <p:nvPr>
            <p:ph type="body" sz="quarter" idx="17" hasCustomPrompt="1"/>
          </p:nvPr>
        </p:nvSpPr>
        <p:spPr>
          <a:xfrm>
            <a:off x="6167804" y="3717032"/>
            <a:ext cx="2957145" cy="360362"/>
          </a:xfrm>
          <a:prstGeom prst="rect">
            <a:avLst/>
          </a:prstGeom>
        </p:spPr>
        <p:txBody>
          <a:bodyPr lIns="0" rIns="0"/>
          <a:lstStyle>
            <a:lvl1pPr marL="0" indent="0">
              <a:defRPr sz="1400" cap="all" baseline="0">
                <a:solidFill>
                  <a:schemeClr val="accent1"/>
                </a:solidFill>
                <a:latin typeface="Franklin Gothic Medium" panose="020B0603020102020204" pitchFamily="34" charset="0"/>
              </a:defRPr>
            </a:lvl1pPr>
          </a:lstStyle>
          <a:p>
            <a:pPr lvl="0"/>
            <a:r>
              <a:rPr lang="en-US" dirty="0"/>
              <a:t>CLICK TO EDIT MASTER TEXT STYLES</a:t>
            </a:r>
          </a:p>
        </p:txBody>
      </p:sp>
      <p:sp>
        <p:nvSpPr>
          <p:cNvPr id="25" name="Text Placeholder 24"/>
          <p:cNvSpPr>
            <a:spLocks noGrp="1"/>
          </p:cNvSpPr>
          <p:nvPr>
            <p:ph type="body" sz="quarter" idx="19"/>
          </p:nvPr>
        </p:nvSpPr>
        <p:spPr>
          <a:xfrm>
            <a:off x="6167805" y="529630"/>
            <a:ext cx="2857500" cy="1027162"/>
          </a:xfrm>
          <a:prstGeom prst="rect">
            <a:avLst/>
          </a:prstGeom>
        </p:spPr>
        <p:txBody>
          <a:bodyPr lIns="0" rIns="0"/>
          <a:lstStyle>
            <a:lvl1pPr marL="0" indent="0" algn="just">
              <a:lnSpc>
                <a:spcPts val="1200"/>
              </a:lnSpc>
              <a:spcBef>
                <a:spcPts val="200"/>
              </a:spcBef>
              <a:spcAft>
                <a:spcPts val="200"/>
              </a:spcAft>
              <a:defRPr sz="1000"/>
            </a:lvl1pPr>
            <a:lvl2pPr marL="0" indent="0">
              <a:spcAft>
                <a:spcPts val="300"/>
              </a:spcAft>
              <a:buFontTx/>
              <a:buNone/>
              <a:defRPr sz="1400">
                <a:solidFill>
                  <a:srgbClr val="D77700"/>
                </a:solidFill>
                <a:latin typeface="Franklin Gothic Medium" panose="020B0603020102020204" pitchFamily="34" charset="0"/>
              </a:defRPr>
            </a:lvl2pPr>
          </a:lstStyle>
          <a:p>
            <a:pPr lvl="0"/>
            <a:r>
              <a:rPr lang="en-US" dirty="0"/>
              <a:t>Click to edit Master text styles</a:t>
            </a:r>
          </a:p>
        </p:txBody>
      </p:sp>
      <p:sp>
        <p:nvSpPr>
          <p:cNvPr id="31" name="Text Placeholder 17"/>
          <p:cNvSpPr txBox="1">
            <a:spLocks/>
          </p:cNvSpPr>
          <p:nvPr userDrawn="1"/>
        </p:nvSpPr>
        <p:spPr>
          <a:xfrm>
            <a:off x="3055330" y="4005064"/>
            <a:ext cx="1528205" cy="277832"/>
          </a:xfrm>
          <a:prstGeom prst="rect">
            <a:avLst/>
          </a:prstGeom>
        </p:spPr>
        <p:txBody>
          <a:bodyPr lIns="108000" tIns="36000" rIns="0" bIns="36000" anchor="t" anchorCtr="0">
            <a:normAutofit lnSpcReduction="10000"/>
          </a:bodyPr>
          <a:lstStyle>
            <a:lvl1pPr marL="0" indent="0" algn="l" rtl="0" eaLnBrk="0" fontAlgn="base" hangingPunct="0">
              <a:spcBef>
                <a:spcPct val="0"/>
              </a:spcBef>
              <a:spcAft>
                <a:spcPts val="0"/>
              </a:spcAft>
              <a:defRPr lang="en-US" sz="2000" b="0" kern="1200" cap="none" baseline="0">
                <a:solidFill>
                  <a:schemeClr val="tx2">
                    <a:lumMod val="50000"/>
                  </a:schemeClr>
                </a:solidFill>
                <a:latin typeface="Franklin Gothic Book"/>
                <a:ea typeface="ＭＳ Ｐゴシック" pitchFamily="34" charset="-128"/>
                <a:cs typeface="Franklin Gothic Book"/>
              </a:defRPr>
            </a:lvl1pPr>
            <a:lvl2pPr marL="179388" indent="-179388" algn="l" rtl="0" eaLnBrk="0" fontAlgn="base" hangingPunct="0">
              <a:spcBef>
                <a:spcPct val="0"/>
              </a:spcBef>
              <a:spcAft>
                <a:spcPts val="1200"/>
              </a:spcAft>
              <a:buFont typeface="Arial" pitchFamily="34" charset="0"/>
              <a:buChar char="•"/>
              <a:defRPr lang="en-US" sz="800" kern="1200">
                <a:solidFill>
                  <a:srgbClr val="58595B"/>
                </a:solidFill>
                <a:latin typeface="Franklin Gothic Book"/>
                <a:ea typeface="Franklin Gothic Book"/>
                <a:cs typeface="Franklin Gothic Book"/>
              </a:defRPr>
            </a:lvl2pPr>
            <a:lvl3pPr marL="358775" indent="-179388" algn="l" rtl="0" eaLnBrk="0" fontAlgn="base" hangingPunct="0">
              <a:spcBef>
                <a:spcPct val="0"/>
              </a:spcBef>
              <a:spcAft>
                <a:spcPts val="1200"/>
              </a:spcAft>
              <a:buFont typeface="Arial" pitchFamily="34" charset="0"/>
              <a:buChar char="•"/>
              <a:defRPr lang="en-US" sz="800" kern="1200">
                <a:solidFill>
                  <a:srgbClr val="58595B"/>
                </a:solidFill>
                <a:latin typeface="Franklin Gothic Book"/>
                <a:ea typeface="Franklin Gothic Book"/>
                <a:cs typeface="Franklin Gothic Book"/>
              </a:defRPr>
            </a:lvl3pPr>
            <a:lvl4pPr marL="539750" indent="-179388" algn="l" rtl="0" eaLnBrk="0" fontAlgn="base" hangingPunct="0">
              <a:spcBef>
                <a:spcPct val="0"/>
              </a:spcBef>
              <a:spcAft>
                <a:spcPts val="1200"/>
              </a:spcAft>
              <a:buFont typeface="Arial" pitchFamily="34" charset="0"/>
              <a:buChar char="•"/>
              <a:defRPr lang="en-US" sz="800" kern="1200">
                <a:solidFill>
                  <a:srgbClr val="58595B"/>
                </a:solidFill>
                <a:latin typeface="Franklin Gothic Book"/>
                <a:ea typeface="Franklin Gothic Book"/>
                <a:cs typeface="Franklin Gothic Book"/>
              </a:defRPr>
            </a:lvl4pPr>
            <a:lvl5pPr marL="2057400" indent="-228600" algn="l" rtl="0" eaLnBrk="0" fontAlgn="base" hangingPunct="0">
              <a:spcBef>
                <a:spcPct val="0"/>
              </a:spcBef>
              <a:spcAft>
                <a:spcPts val="1200"/>
              </a:spcAft>
              <a:buFont typeface="Arial" pitchFamily="34" charset="0"/>
              <a:defRPr sz="8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400" dirty="0">
                <a:solidFill>
                  <a:srgbClr val="58595B"/>
                </a:solidFill>
                <a:latin typeface="Franklin Gothic Medium" panose="020B0603020102020204" pitchFamily="34" charset="0"/>
              </a:rPr>
              <a:t>Geographic</a:t>
            </a:r>
          </a:p>
        </p:txBody>
      </p:sp>
      <p:sp>
        <p:nvSpPr>
          <p:cNvPr id="32" name="Text Placeholder 17"/>
          <p:cNvSpPr txBox="1">
            <a:spLocks/>
          </p:cNvSpPr>
          <p:nvPr userDrawn="1"/>
        </p:nvSpPr>
        <p:spPr>
          <a:xfrm>
            <a:off x="4574740" y="4006401"/>
            <a:ext cx="1531518" cy="285397"/>
          </a:xfrm>
          <a:prstGeom prst="rect">
            <a:avLst/>
          </a:prstGeom>
        </p:spPr>
        <p:txBody>
          <a:bodyPr lIns="108000" tIns="36000" rIns="0" bIns="36000" anchor="t" anchorCtr="0">
            <a:normAutofit/>
          </a:bodyPr>
          <a:lstStyle>
            <a:lvl1pPr marL="0" indent="0" algn="l" rtl="0" eaLnBrk="0" fontAlgn="base" hangingPunct="0">
              <a:spcBef>
                <a:spcPct val="0"/>
              </a:spcBef>
              <a:spcAft>
                <a:spcPts val="0"/>
              </a:spcAft>
              <a:defRPr lang="en-US" sz="2000" b="0" kern="1200" cap="none" baseline="0">
                <a:solidFill>
                  <a:schemeClr val="tx2">
                    <a:lumMod val="50000"/>
                  </a:schemeClr>
                </a:solidFill>
                <a:latin typeface="Franklin Gothic Book"/>
                <a:ea typeface="ＭＳ Ｐゴシック" pitchFamily="34" charset="-128"/>
                <a:cs typeface="Franklin Gothic Book"/>
              </a:defRPr>
            </a:lvl1pPr>
            <a:lvl2pPr marL="179388" indent="-179388" algn="l" rtl="0" eaLnBrk="0" fontAlgn="base" hangingPunct="0">
              <a:spcBef>
                <a:spcPct val="0"/>
              </a:spcBef>
              <a:spcAft>
                <a:spcPts val="1200"/>
              </a:spcAft>
              <a:buFont typeface="Arial" pitchFamily="34" charset="0"/>
              <a:buChar char="•"/>
              <a:defRPr lang="en-US" sz="800" kern="1200">
                <a:solidFill>
                  <a:srgbClr val="58595B"/>
                </a:solidFill>
                <a:latin typeface="Franklin Gothic Book"/>
                <a:ea typeface="Franklin Gothic Book"/>
                <a:cs typeface="Franklin Gothic Book"/>
              </a:defRPr>
            </a:lvl2pPr>
            <a:lvl3pPr marL="358775" indent="-179388" algn="l" rtl="0" eaLnBrk="0" fontAlgn="base" hangingPunct="0">
              <a:spcBef>
                <a:spcPct val="0"/>
              </a:spcBef>
              <a:spcAft>
                <a:spcPts val="1200"/>
              </a:spcAft>
              <a:buFont typeface="Arial" pitchFamily="34" charset="0"/>
              <a:buChar char="•"/>
              <a:defRPr lang="en-US" sz="800" kern="1200">
                <a:solidFill>
                  <a:srgbClr val="58595B"/>
                </a:solidFill>
                <a:latin typeface="Franklin Gothic Book"/>
                <a:ea typeface="Franklin Gothic Book"/>
                <a:cs typeface="Franklin Gothic Book"/>
              </a:defRPr>
            </a:lvl3pPr>
            <a:lvl4pPr marL="539750" indent="-179388" algn="l" rtl="0" eaLnBrk="0" fontAlgn="base" hangingPunct="0">
              <a:spcBef>
                <a:spcPct val="0"/>
              </a:spcBef>
              <a:spcAft>
                <a:spcPts val="1200"/>
              </a:spcAft>
              <a:buFont typeface="Arial" pitchFamily="34" charset="0"/>
              <a:buChar char="•"/>
              <a:defRPr lang="en-US" sz="800" kern="1200">
                <a:solidFill>
                  <a:srgbClr val="58595B"/>
                </a:solidFill>
                <a:latin typeface="Franklin Gothic Book"/>
                <a:ea typeface="Franklin Gothic Book"/>
                <a:cs typeface="Franklin Gothic Book"/>
              </a:defRPr>
            </a:lvl4pPr>
            <a:lvl5pPr marL="2057400" indent="-228600" algn="l" rtl="0" eaLnBrk="0" fontAlgn="base" hangingPunct="0">
              <a:spcBef>
                <a:spcPct val="0"/>
              </a:spcBef>
              <a:spcAft>
                <a:spcPts val="1200"/>
              </a:spcAft>
              <a:buFont typeface="Arial" pitchFamily="34" charset="0"/>
              <a:defRPr sz="8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400" dirty="0">
                <a:solidFill>
                  <a:srgbClr val="58595B"/>
                </a:solidFill>
                <a:latin typeface="Franklin Gothic Medium" panose="020B0603020102020204" pitchFamily="34" charset="0"/>
              </a:rPr>
              <a:t>Sector</a:t>
            </a:r>
          </a:p>
        </p:txBody>
      </p:sp>
      <p:sp>
        <p:nvSpPr>
          <p:cNvPr id="33" name="Text Placeholder 18"/>
          <p:cNvSpPr>
            <a:spLocks noGrp="1"/>
          </p:cNvSpPr>
          <p:nvPr>
            <p:ph type="body" sz="quarter" idx="22" hasCustomPrompt="1"/>
          </p:nvPr>
        </p:nvSpPr>
        <p:spPr>
          <a:xfrm>
            <a:off x="6167804" y="5301208"/>
            <a:ext cx="2957145" cy="360362"/>
          </a:xfrm>
          <a:prstGeom prst="rect">
            <a:avLst/>
          </a:prstGeom>
        </p:spPr>
        <p:txBody>
          <a:bodyPr lIns="0" rIns="0"/>
          <a:lstStyle>
            <a:lvl1pPr marL="0" indent="0">
              <a:defRPr sz="1400" cap="all" baseline="0">
                <a:solidFill>
                  <a:schemeClr val="accent1"/>
                </a:solidFill>
                <a:latin typeface="Franklin Gothic Medium" panose="020B0603020102020204" pitchFamily="34" charset="0"/>
              </a:defRPr>
            </a:lvl1pPr>
          </a:lstStyle>
          <a:p>
            <a:pPr lvl="0"/>
            <a:r>
              <a:rPr lang="en-US" dirty="0"/>
              <a:t>CLICK TO EDIT MASTER TEXT STYLES</a:t>
            </a:r>
          </a:p>
        </p:txBody>
      </p:sp>
      <p:sp>
        <p:nvSpPr>
          <p:cNvPr id="34" name="Text Placeholder 24"/>
          <p:cNvSpPr>
            <a:spLocks noGrp="1"/>
          </p:cNvSpPr>
          <p:nvPr>
            <p:ph type="body" sz="quarter" idx="23"/>
          </p:nvPr>
        </p:nvSpPr>
        <p:spPr>
          <a:xfrm>
            <a:off x="6167806" y="3006803"/>
            <a:ext cx="2857500" cy="647749"/>
          </a:xfrm>
          <a:prstGeom prst="rect">
            <a:avLst/>
          </a:prstGeom>
        </p:spPr>
        <p:txBody>
          <a:bodyPr lIns="0" rIns="0"/>
          <a:lstStyle>
            <a:lvl1pPr marL="0" indent="0">
              <a:spcBef>
                <a:spcPts val="200"/>
              </a:spcBef>
              <a:spcAft>
                <a:spcPts val="200"/>
              </a:spcAft>
              <a:defRPr sz="1000"/>
            </a:lvl1pPr>
            <a:lvl2pPr marL="0" indent="0">
              <a:spcBef>
                <a:spcPts val="0"/>
              </a:spcBef>
              <a:spcAft>
                <a:spcPts val="0"/>
              </a:spcAft>
              <a:buFontTx/>
              <a:buNone/>
              <a:defRPr sz="1000">
                <a:solidFill>
                  <a:srgbClr val="D77700"/>
                </a:solidFill>
                <a:latin typeface="Franklin Gothic Medium" panose="020B0603020102020204" pitchFamily="34" charset="0"/>
              </a:defRPr>
            </a:lvl2pPr>
          </a:lstStyle>
          <a:p>
            <a:pPr lvl="0"/>
            <a:r>
              <a:rPr lang="en-US" dirty="0"/>
              <a:t>Click to edit Master text styles</a:t>
            </a:r>
          </a:p>
        </p:txBody>
      </p:sp>
      <p:sp>
        <p:nvSpPr>
          <p:cNvPr id="37" name="Text Placeholder 36"/>
          <p:cNvSpPr>
            <a:spLocks noGrp="1"/>
          </p:cNvSpPr>
          <p:nvPr>
            <p:ph type="body" sz="quarter" idx="25"/>
          </p:nvPr>
        </p:nvSpPr>
        <p:spPr>
          <a:xfrm>
            <a:off x="156798" y="1052739"/>
            <a:ext cx="2905857" cy="310341"/>
          </a:xfrm>
          <a:prstGeom prst="rect">
            <a:avLst/>
          </a:prstGeom>
        </p:spPr>
        <p:txBody>
          <a:bodyPr wrap="square" lIns="0" rIns="108000">
            <a:spAutoFit/>
          </a:bodyPr>
          <a:lstStyle>
            <a:lvl1pPr marL="0" indent="0" algn="just">
              <a:lnSpc>
                <a:spcPts val="1700"/>
              </a:lnSpc>
              <a:spcAft>
                <a:spcPts val="0"/>
              </a:spcAft>
              <a:defRPr sz="1600">
                <a:latin typeface="Franklin Gothic Medium" panose="020B0603020102020204" pitchFamily="34" charset="0"/>
              </a:defRPr>
            </a:lvl1pPr>
            <a:lvl2pPr algn="just">
              <a:defRPr sz="1600">
                <a:latin typeface="Franklin Gothic Medium" panose="020B0603020102020204" pitchFamily="34" charset="0"/>
              </a:defRPr>
            </a:lvl2pPr>
            <a:lvl3pPr algn="just">
              <a:defRPr sz="1600">
                <a:latin typeface="Franklin Gothic Medium" panose="020B0603020102020204" pitchFamily="34" charset="0"/>
              </a:defRPr>
            </a:lvl3pPr>
            <a:lvl4pPr algn="just">
              <a:defRPr sz="1600">
                <a:latin typeface="Franklin Gothic Medium" panose="020B0603020102020204" pitchFamily="34" charset="0"/>
              </a:defRPr>
            </a:lvl4pPr>
            <a:lvl5pPr algn="just">
              <a:defRPr sz="1600">
                <a:latin typeface="Franklin Gothic Medium" panose="020B0603020102020204" pitchFamily="34" charset="0"/>
              </a:defRPr>
            </a:lvl5pPr>
          </a:lstStyle>
          <a:p>
            <a:pPr lvl="0"/>
            <a:r>
              <a:rPr lang="en-US" dirty="0"/>
              <a:t>Click to edit Master text styles</a:t>
            </a:r>
          </a:p>
        </p:txBody>
      </p:sp>
      <p:sp>
        <p:nvSpPr>
          <p:cNvPr id="38" name="Text Placeholder 24"/>
          <p:cNvSpPr>
            <a:spLocks noGrp="1"/>
          </p:cNvSpPr>
          <p:nvPr>
            <p:ph type="body" sz="quarter" idx="26"/>
          </p:nvPr>
        </p:nvSpPr>
        <p:spPr>
          <a:xfrm>
            <a:off x="6167804" y="1628800"/>
            <a:ext cx="1328828" cy="1008038"/>
          </a:xfrm>
          <a:prstGeom prst="rect">
            <a:avLst/>
          </a:prstGeom>
        </p:spPr>
        <p:txBody>
          <a:bodyPr lIns="0" rIns="0"/>
          <a:lstStyle>
            <a:lvl1pPr marL="0" indent="0">
              <a:lnSpc>
                <a:spcPts val="1200"/>
              </a:lnSpc>
              <a:spcBef>
                <a:spcPts val="200"/>
              </a:spcBef>
              <a:spcAft>
                <a:spcPts val="200"/>
              </a:spcAft>
              <a:defRPr sz="1000"/>
            </a:lvl1pPr>
            <a:lvl2pPr marL="0" indent="0">
              <a:spcAft>
                <a:spcPts val="300"/>
              </a:spcAft>
              <a:buFontTx/>
              <a:buNone/>
              <a:defRPr sz="1400">
                <a:solidFill>
                  <a:srgbClr val="D77700"/>
                </a:solidFill>
                <a:latin typeface="Franklin Gothic Medium" panose="020B0603020102020204" pitchFamily="34" charset="0"/>
              </a:defRPr>
            </a:lvl2pPr>
          </a:lstStyle>
          <a:p>
            <a:pPr lvl="0"/>
            <a:r>
              <a:rPr lang="en-US" dirty="0"/>
              <a:t>Click to edit</a:t>
            </a:r>
          </a:p>
        </p:txBody>
      </p:sp>
      <p:sp>
        <p:nvSpPr>
          <p:cNvPr id="39" name="Text Placeholder 24"/>
          <p:cNvSpPr>
            <a:spLocks noGrp="1"/>
          </p:cNvSpPr>
          <p:nvPr>
            <p:ph type="body" sz="quarter" idx="27"/>
          </p:nvPr>
        </p:nvSpPr>
        <p:spPr>
          <a:xfrm>
            <a:off x="7629572" y="1628800"/>
            <a:ext cx="1395734" cy="1008038"/>
          </a:xfrm>
          <a:prstGeom prst="rect">
            <a:avLst/>
          </a:prstGeom>
        </p:spPr>
        <p:txBody>
          <a:bodyPr lIns="0" rIns="0"/>
          <a:lstStyle>
            <a:lvl1pPr marL="0" indent="0">
              <a:lnSpc>
                <a:spcPts val="1200"/>
              </a:lnSpc>
              <a:spcBef>
                <a:spcPts val="200"/>
              </a:spcBef>
              <a:spcAft>
                <a:spcPts val="200"/>
              </a:spcAft>
              <a:defRPr sz="1000"/>
            </a:lvl1pPr>
            <a:lvl2pPr marL="0" indent="0">
              <a:spcAft>
                <a:spcPts val="300"/>
              </a:spcAft>
              <a:buFontTx/>
              <a:buNone/>
              <a:defRPr sz="1400">
                <a:solidFill>
                  <a:srgbClr val="D77700"/>
                </a:solidFill>
                <a:latin typeface="Franklin Gothic Medium" panose="020B0603020102020204" pitchFamily="34" charset="0"/>
              </a:defRPr>
            </a:lvl2pPr>
          </a:lstStyle>
          <a:p>
            <a:pPr lvl="0"/>
            <a:r>
              <a:rPr lang="en-US" dirty="0"/>
              <a:t>Click to edit</a:t>
            </a:r>
          </a:p>
        </p:txBody>
      </p:sp>
      <p:sp>
        <p:nvSpPr>
          <p:cNvPr id="40" name="Text Placeholder 24"/>
          <p:cNvSpPr>
            <a:spLocks noGrp="1"/>
          </p:cNvSpPr>
          <p:nvPr>
            <p:ph type="body" sz="quarter" idx="28"/>
          </p:nvPr>
        </p:nvSpPr>
        <p:spPr>
          <a:xfrm>
            <a:off x="6167804" y="4005063"/>
            <a:ext cx="1328828" cy="1296145"/>
          </a:xfrm>
          <a:prstGeom prst="rect">
            <a:avLst/>
          </a:prstGeom>
        </p:spPr>
        <p:txBody>
          <a:bodyPr lIns="0" rIns="0"/>
          <a:lstStyle>
            <a:lvl1pPr marL="0" indent="0">
              <a:lnSpc>
                <a:spcPts val="1200"/>
              </a:lnSpc>
              <a:spcBef>
                <a:spcPts val="200"/>
              </a:spcBef>
              <a:spcAft>
                <a:spcPts val="200"/>
              </a:spcAft>
              <a:defRPr sz="1000"/>
            </a:lvl1pPr>
            <a:lvl2pPr marL="0" indent="0">
              <a:spcAft>
                <a:spcPts val="300"/>
              </a:spcAft>
              <a:buFontTx/>
              <a:buNone/>
              <a:defRPr sz="1400">
                <a:solidFill>
                  <a:srgbClr val="D77700"/>
                </a:solidFill>
                <a:latin typeface="Franklin Gothic Medium" panose="020B0603020102020204" pitchFamily="34" charset="0"/>
              </a:defRPr>
            </a:lvl2pPr>
          </a:lstStyle>
          <a:p>
            <a:pPr lvl="0"/>
            <a:r>
              <a:rPr lang="en-US" dirty="0"/>
              <a:t>Click to edit</a:t>
            </a:r>
          </a:p>
        </p:txBody>
      </p:sp>
      <p:sp>
        <p:nvSpPr>
          <p:cNvPr id="41" name="Text Placeholder 24"/>
          <p:cNvSpPr>
            <a:spLocks noGrp="1"/>
          </p:cNvSpPr>
          <p:nvPr>
            <p:ph type="body" sz="quarter" idx="29"/>
          </p:nvPr>
        </p:nvSpPr>
        <p:spPr>
          <a:xfrm>
            <a:off x="7629572" y="4005063"/>
            <a:ext cx="1395734" cy="1296145"/>
          </a:xfrm>
          <a:prstGeom prst="rect">
            <a:avLst/>
          </a:prstGeom>
        </p:spPr>
        <p:txBody>
          <a:bodyPr lIns="0" rIns="0"/>
          <a:lstStyle>
            <a:lvl1pPr marL="0" indent="0">
              <a:lnSpc>
                <a:spcPts val="1200"/>
              </a:lnSpc>
              <a:spcBef>
                <a:spcPts val="200"/>
              </a:spcBef>
              <a:spcAft>
                <a:spcPts val="200"/>
              </a:spcAft>
              <a:defRPr sz="1000"/>
            </a:lvl1pPr>
            <a:lvl2pPr marL="0" indent="0">
              <a:spcAft>
                <a:spcPts val="300"/>
              </a:spcAft>
              <a:buFontTx/>
              <a:buNone/>
              <a:defRPr sz="1400">
                <a:solidFill>
                  <a:srgbClr val="D77700"/>
                </a:solidFill>
                <a:latin typeface="Franklin Gothic Medium" panose="020B0603020102020204" pitchFamily="34" charset="0"/>
              </a:defRPr>
            </a:lvl2pPr>
          </a:lstStyle>
          <a:p>
            <a:pPr lvl="0"/>
            <a:r>
              <a:rPr lang="en-US" dirty="0"/>
              <a:t>Click to edit</a:t>
            </a:r>
          </a:p>
        </p:txBody>
      </p:sp>
      <p:sp>
        <p:nvSpPr>
          <p:cNvPr id="46" name="Text Placeholder 44"/>
          <p:cNvSpPr>
            <a:spLocks noGrp="1"/>
          </p:cNvSpPr>
          <p:nvPr>
            <p:ph type="body" sz="quarter" idx="30" hasCustomPrompt="1"/>
          </p:nvPr>
        </p:nvSpPr>
        <p:spPr>
          <a:xfrm>
            <a:off x="751973" y="270747"/>
            <a:ext cx="1161271" cy="288627"/>
          </a:xfrm>
          <a:prstGeom prst="rect">
            <a:avLst/>
          </a:prstGeom>
        </p:spPr>
        <p:txBody>
          <a:bodyPr lIns="0" rIns="36000"/>
          <a:lstStyle>
            <a:lvl1pPr marL="0" indent="0">
              <a:defRPr sz="1400" cap="all" baseline="0">
                <a:solidFill>
                  <a:schemeClr val="bg1"/>
                </a:solidFill>
                <a:latin typeface="+mn-lt"/>
              </a:defRPr>
            </a:lvl1pPr>
            <a:lvl2pPr>
              <a:defRPr sz="1000" cap="all" baseline="0"/>
            </a:lvl2pPr>
            <a:lvl3pPr>
              <a:defRPr sz="1000" cap="all" baseline="0"/>
            </a:lvl3pPr>
            <a:lvl4pPr>
              <a:defRPr sz="1000" cap="all" baseline="0"/>
            </a:lvl4pPr>
            <a:lvl5pPr>
              <a:defRPr sz="1000" cap="all" baseline="0"/>
            </a:lvl5pPr>
          </a:lstStyle>
          <a:p>
            <a:pPr lvl="0"/>
            <a:r>
              <a:rPr lang="en-US" dirty="0"/>
              <a:t>EDIT COUNTRY</a:t>
            </a:r>
          </a:p>
        </p:txBody>
      </p:sp>
      <p:sp>
        <p:nvSpPr>
          <p:cNvPr id="48" name="Text Placeholder 47"/>
          <p:cNvSpPr>
            <a:spLocks noGrp="1"/>
          </p:cNvSpPr>
          <p:nvPr>
            <p:ph type="body" sz="quarter" idx="31" hasCustomPrompt="1"/>
          </p:nvPr>
        </p:nvSpPr>
        <p:spPr>
          <a:xfrm>
            <a:off x="4186419" y="2416898"/>
            <a:ext cx="776643" cy="582612"/>
          </a:xfrm>
          <a:prstGeom prst="rect">
            <a:avLst/>
          </a:prstGeom>
        </p:spPr>
        <p:txBody>
          <a:bodyPr lIns="0" rIns="0"/>
          <a:lstStyle>
            <a:lvl1pPr marL="0" indent="0" algn="ctr">
              <a:spcBef>
                <a:spcPts val="0"/>
              </a:spcBef>
              <a:spcAft>
                <a:spcPts val="0"/>
              </a:spcAft>
              <a:defRPr sz="2400">
                <a:latin typeface="+mj-lt"/>
              </a:defRPr>
            </a:lvl1pPr>
          </a:lstStyle>
          <a:p>
            <a:pPr lvl="0"/>
            <a:r>
              <a:rPr lang="en-US" dirty="0"/>
              <a:t>##</a:t>
            </a:r>
          </a:p>
        </p:txBody>
      </p:sp>
      <p:sp>
        <p:nvSpPr>
          <p:cNvPr id="5" name="Rectangle 4"/>
          <p:cNvSpPr/>
          <p:nvPr userDrawn="1"/>
        </p:nvSpPr>
        <p:spPr>
          <a:xfrm>
            <a:off x="3150578" y="440081"/>
            <a:ext cx="2923443" cy="523220"/>
          </a:xfrm>
          <a:prstGeom prst="rect">
            <a:avLst/>
          </a:prstGeom>
        </p:spPr>
        <p:txBody>
          <a:bodyPr wrap="square" lIns="0" rIns="0">
            <a:spAutoFit/>
          </a:bodyPr>
          <a:lstStyle/>
          <a:p>
            <a:pPr algn="ctr" fontAlgn="auto">
              <a:spcBef>
                <a:spcPts val="0"/>
              </a:spcBef>
              <a:spcAft>
                <a:spcPts val="0"/>
              </a:spcAft>
            </a:pPr>
            <a:r>
              <a:rPr lang="en-GB" sz="1400" dirty="0">
                <a:solidFill>
                  <a:srgbClr val="58595B"/>
                </a:solidFill>
                <a:latin typeface="Franklin Gothic Medium"/>
                <a:ea typeface="+mn-ea"/>
                <a:cs typeface="+mn-cs"/>
              </a:rPr>
              <a:t>Donor funds supporting EBRD operations</a:t>
            </a:r>
          </a:p>
        </p:txBody>
      </p:sp>
      <p:sp>
        <p:nvSpPr>
          <p:cNvPr id="27" name="Rectangle 26"/>
          <p:cNvSpPr/>
          <p:nvPr userDrawn="1"/>
        </p:nvSpPr>
        <p:spPr>
          <a:xfrm>
            <a:off x="3150578" y="1014414"/>
            <a:ext cx="2923443" cy="307777"/>
          </a:xfrm>
          <a:prstGeom prst="rect">
            <a:avLst/>
          </a:prstGeom>
        </p:spPr>
        <p:txBody>
          <a:bodyPr wrap="square" lIns="0" rIns="0">
            <a:spAutoFit/>
          </a:bodyPr>
          <a:lstStyle/>
          <a:p>
            <a:pPr algn="ctr" fontAlgn="auto">
              <a:spcBef>
                <a:spcPts val="0"/>
              </a:spcBef>
              <a:spcAft>
                <a:spcPts val="0"/>
              </a:spcAft>
            </a:pPr>
            <a:r>
              <a:rPr lang="en-GB" sz="1400" dirty="0">
                <a:solidFill>
                  <a:srgbClr val="58595B"/>
                </a:solidFill>
                <a:latin typeface="Franklin Gothic Medium"/>
                <a:ea typeface="+mn-ea"/>
                <a:cs typeface="+mn-cs"/>
              </a:rPr>
              <a:t>Capital share</a:t>
            </a:r>
          </a:p>
        </p:txBody>
      </p:sp>
      <p:sp>
        <p:nvSpPr>
          <p:cNvPr id="8" name="Text Placeholder 7"/>
          <p:cNvSpPr>
            <a:spLocks noGrp="1"/>
          </p:cNvSpPr>
          <p:nvPr>
            <p:ph type="body" sz="quarter" idx="34" hasCustomPrompt="1"/>
          </p:nvPr>
        </p:nvSpPr>
        <p:spPr>
          <a:xfrm>
            <a:off x="3150578" y="692699"/>
            <a:ext cx="2923443" cy="327929"/>
          </a:xfrm>
          <a:prstGeom prst="rect">
            <a:avLst/>
          </a:prstGeom>
        </p:spPr>
        <p:txBody>
          <a:bodyPr lIns="0" rIns="0"/>
          <a:lstStyle>
            <a:lvl1pPr marL="0" indent="0" algn="ctr">
              <a:defRPr sz="1400">
                <a:solidFill>
                  <a:schemeClr val="accent1"/>
                </a:solidFill>
                <a:latin typeface="+mn-lt"/>
              </a:defRPr>
            </a:lvl1pPr>
          </a:lstStyle>
          <a:p>
            <a:pPr lvl="0"/>
            <a:r>
              <a:rPr lang="en-US" dirty="0"/>
              <a:t>Click to edit figures</a:t>
            </a:r>
          </a:p>
        </p:txBody>
      </p:sp>
      <p:sp>
        <p:nvSpPr>
          <p:cNvPr id="35" name="Text Placeholder 7"/>
          <p:cNvSpPr>
            <a:spLocks noGrp="1"/>
          </p:cNvSpPr>
          <p:nvPr>
            <p:ph type="body" sz="quarter" idx="35"/>
          </p:nvPr>
        </p:nvSpPr>
        <p:spPr>
          <a:xfrm>
            <a:off x="3164522" y="1247916"/>
            <a:ext cx="2909499" cy="327929"/>
          </a:xfrm>
          <a:prstGeom prst="rect">
            <a:avLst/>
          </a:prstGeom>
        </p:spPr>
        <p:txBody>
          <a:bodyPr lIns="0" rIns="0"/>
          <a:lstStyle>
            <a:lvl1pPr marL="0" indent="0" algn="ctr">
              <a:defRPr sz="1400">
                <a:solidFill>
                  <a:schemeClr val="accent1"/>
                </a:solidFill>
                <a:latin typeface="+mn-lt"/>
              </a:defRPr>
            </a:lvl1pPr>
          </a:lstStyle>
          <a:p>
            <a:pPr lvl="0"/>
            <a:r>
              <a:rPr lang="en-US" dirty="0"/>
              <a:t>Click to edit</a:t>
            </a:r>
          </a:p>
        </p:txBody>
      </p:sp>
      <p:sp>
        <p:nvSpPr>
          <p:cNvPr id="10" name="Text Placeholder 9"/>
          <p:cNvSpPr>
            <a:spLocks noGrp="1"/>
          </p:cNvSpPr>
          <p:nvPr>
            <p:ph type="body" sz="quarter" idx="37" hasCustomPrompt="1"/>
          </p:nvPr>
        </p:nvSpPr>
        <p:spPr>
          <a:xfrm>
            <a:off x="3150578" y="1700214"/>
            <a:ext cx="2923443" cy="360635"/>
          </a:xfrm>
          <a:prstGeom prst="rect">
            <a:avLst/>
          </a:prstGeom>
        </p:spPr>
        <p:txBody>
          <a:bodyPr/>
          <a:lstStyle>
            <a:lvl1pPr marL="0" indent="0" algn="ctr">
              <a:spcAft>
                <a:spcPts val="0"/>
              </a:spcAft>
              <a:defRPr sz="1400">
                <a:latin typeface="+mj-lt"/>
              </a:defRPr>
            </a:lvl1pPr>
          </a:lstStyle>
          <a:p>
            <a:pPr lvl="0"/>
            <a:r>
              <a:rPr lang="en-US" dirty="0"/>
              <a:t>Click to edit graph title</a:t>
            </a:r>
          </a:p>
        </p:txBody>
      </p:sp>
      <p:sp>
        <p:nvSpPr>
          <p:cNvPr id="36" name="Text Placeholder 9"/>
          <p:cNvSpPr>
            <a:spLocks noGrp="1"/>
          </p:cNvSpPr>
          <p:nvPr>
            <p:ph type="body" sz="quarter" idx="39" hasCustomPrompt="1"/>
          </p:nvPr>
        </p:nvSpPr>
        <p:spPr>
          <a:xfrm>
            <a:off x="3150578" y="3684652"/>
            <a:ext cx="2923443" cy="360635"/>
          </a:xfrm>
          <a:prstGeom prst="rect">
            <a:avLst/>
          </a:prstGeom>
        </p:spPr>
        <p:txBody>
          <a:bodyPr/>
          <a:lstStyle>
            <a:lvl1pPr marL="0" indent="0" algn="ctr">
              <a:spcAft>
                <a:spcPts val="0"/>
              </a:spcAft>
              <a:defRPr sz="1400">
                <a:latin typeface="+mj-lt"/>
              </a:defRPr>
            </a:lvl1pPr>
          </a:lstStyle>
          <a:p>
            <a:pPr lvl="0"/>
            <a:r>
              <a:rPr lang="en-US" dirty="0"/>
              <a:t>Click to edit graph title</a:t>
            </a:r>
          </a:p>
        </p:txBody>
      </p:sp>
      <p:sp>
        <p:nvSpPr>
          <p:cNvPr id="43" name="TextBox 42"/>
          <p:cNvSpPr txBox="1"/>
          <p:nvPr userDrawn="1"/>
        </p:nvSpPr>
        <p:spPr>
          <a:xfrm>
            <a:off x="3147024" y="188640"/>
            <a:ext cx="2926996" cy="286471"/>
          </a:xfrm>
          <a:prstGeom prst="rect">
            <a:avLst/>
          </a:prstGeom>
          <a:noFill/>
        </p:spPr>
        <p:txBody>
          <a:bodyPr wrap="square" lIns="0" tIns="108000" rIns="0" bIns="36000" rtlCol="0">
            <a:spAutoFit/>
          </a:bodyPr>
          <a:lstStyle/>
          <a:p>
            <a:pPr fontAlgn="auto">
              <a:lnSpc>
                <a:spcPts val="1100"/>
              </a:lnSpc>
              <a:spcBef>
                <a:spcPts val="0"/>
              </a:spcBef>
              <a:spcAft>
                <a:spcPts val="0"/>
              </a:spcAft>
            </a:pPr>
            <a:r>
              <a:rPr lang="en-GB" sz="1400" dirty="0">
                <a:solidFill>
                  <a:srgbClr val="00539B"/>
                </a:solidFill>
                <a:latin typeface="Franklin Gothic Medium"/>
                <a:ea typeface="+mn-ea"/>
                <a:cs typeface="+mn-cs"/>
              </a:rPr>
              <a:t>AT A GLANCE</a:t>
            </a:r>
          </a:p>
        </p:txBody>
      </p:sp>
      <p:sp>
        <p:nvSpPr>
          <p:cNvPr id="45" name="TextBox 44"/>
          <p:cNvSpPr txBox="1"/>
          <p:nvPr userDrawn="1"/>
        </p:nvSpPr>
        <p:spPr>
          <a:xfrm>
            <a:off x="6159722" y="186781"/>
            <a:ext cx="2926996" cy="427535"/>
          </a:xfrm>
          <a:prstGeom prst="rect">
            <a:avLst/>
          </a:prstGeom>
          <a:noFill/>
        </p:spPr>
        <p:txBody>
          <a:bodyPr wrap="square" lIns="0" tIns="108000" rIns="0" bIns="36000" rtlCol="0">
            <a:spAutoFit/>
          </a:bodyPr>
          <a:lstStyle/>
          <a:p>
            <a:pPr fontAlgn="auto">
              <a:lnSpc>
                <a:spcPts val="1100"/>
              </a:lnSpc>
              <a:spcBef>
                <a:spcPts val="0"/>
              </a:spcBef>
              <a:spcAft>
                <a:spcPts val="0"/>
              </a:spcAft>
            </a:pPr>
            <a:r>
              <a:rPr lang="en-GB" sz="1400" dirty="0">
                <a:solidFill>
                  <a:srgbClr val="00539B"/>
                </a:solidFill>
                <a:latin typeface="Franklin Gothic Medium"/>
                <a:ea typeface="+mn-ea"/>
                <a:cs typeface="+mn-cs"/>
              </a:rPr>
              <a:t>TRADE FACILITATION PROGRAMME (TFP)</a:t>
            </a:r>
          </a:p>
        </p:txBody>
      </p:sp>
    </p:spTree>
    <p:extLst>
      <p:ext uri="{BB962C8B-B14F-4D97-AF65-F5344CB8AC3E}">
        <p14:creationId xmlns:p14="http://schemas.microsoft.com/office/powerpoint/2010/main" val="12200351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10 May, 2017</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900" b="1" i="0" u="none">
                <a:solidFill>
                  <a:srgbClr val="0000FF"/>
                </a:solidFill>
                <a:latin typeface="Arial"/>
              </a:defRPr>
            </a:lvl1pPr>
          </a:lstStyle>
          <a:p>
            <a:endParaRPr>
              <a:solidFill>
                <a:srgbClr val="000000"/>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solidFill>
                  <a:srgbClr val="FFFFFF"/>
                </a:solidFill>
                <a:latin typeface="Franklin Gothic Book"/>
              </a:rPr>
              <a:t>Simple layouts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941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NEW 2 column layout with icons">
    <p:spTree>
      <p:nvGrpSpPr>
        <p:cNvPr id="1" name=""/>
        <p:cNvGrpSpPr/>
        <p:nvPr/>
      </p:nvGrpSpPr>
      <p:grpSpPr>
        <a:xfrm>
          <a:off x="0" y="0"/>
          <a:ext cx="0" cy="0"/>
          <a:chOff x="0" y="0"/>
          <a:chExt cx="0" cy="0"/>
        </a:xfrm>
      </p:grpSpPr>
      <p:sp>
        <p:nvSpPr>
          <p:cNvPr id="2" name="Title 1"/>
          <p:cNvSpPr>
            <a:spLocks noGrp="1"/>
          </p:cNvSpPr>
          <p:nvPr>
            <p:ph type="title"/>
          </p:nvPr>
        </p:nvSpPr>
        <p:spPr>
          <a:xfrm>
            <a:off x="376238" y="0"/>
            <a:ext cx="696099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24" name="Picture Placeholder 3"/>
          <p:cNvSpPr>
            <a:spLocks noGrp="1"/>
          </p:cNvSpPr>
          <p:nvPr>
            <p:ph type="pic" sz="quarter" idx="13"/>
          </p:nvPr>
        </p:nvSpPr>
        <p:spPr>
          <a:xfrm>
            <a:off x="376238" y="2058988"/>
            <a:ext cx="904549" cy="904549"/>
          </a:xfrm>
        </p:spPr>
        <p:txBody>
          <a:bodyPr/>
          <a:lstStyle/>
          <a:p>
            <a:endParaRPr lang="en-GB" dirty="0"/>
          </a:p>
        </p:txBody>
      </p:sp>
      <p:sp>
        <p:nvSpPr>
          <p:cNvPr id="4" name="Text Placeholder 3"/>
          <p:cNvSpPr>
            <a:spLocks noGrp="1"/>
          </p:cNvSpPr>
          <p:nvPr>
            <p:ph type="body" sz="quarter" idx="21"/>
          </p:nvPr>
        </p:nvSpPr>
        <p:spPr>
          <a:xfrm>
            <a:off x="1421449" y="2049463"/>
            <a:ext cx="3127993" cy="1884362"/>
          </a:xfrm>
        </p:spPr>
        <p:txBody>
          <a:bodyPr>
            <a:noAutofit/>
          </a:bodyPr>
          <a:lstStyle>
            <a:lvl1pPr>
              <a:spcAft>
                <a:spcPts val="300"/>
              </a:spcAft>
              <a:defRPr>
                <a:solidFill>
                  <a:schemeClr val="accent1"/>
                </a:solidFill>
              </a:defRPr>
            </a:lvl1pPr>
            <a:lvl2pPr>
              <a:spcAft>
                <a:spcPts val="0"/>
              </a:spcAft>
              <a:buClr>
                <a:schemeClr val="tx1"/>
              </a:buClr>
              <a:defRPr sz="1000"/>
            </a:lvl2pPr>
            <a:lvl3pPr>
              <a:spcAft>
                <a:spcPts val="0"/>
              </a:spcAft>
              <a:defRPr sz="1000"/>
            </a:lvl3pPr>
            <a:lvl4pPr>
              <a:spcAft>
                <a:spcPts val="0"/>
              </a:spcAft>
              <a:defRPr sz="1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
        <p:nvSpPr>
          <p:cNvPr id="19" name="Picture Placeholder 3"/>
          <p:cNvSpPr>
            <a:spLocks noGrp="1"/>
          </p:cNvSpPr>
          <p:nvPr>
            <p:ph type="pic" sz="quarter" idx="22"/>
          </p:nvPr>
        </p:nvSpPr>
        <p:spPr>
          <a:xfrm>
            <a:off x="4673267" y="2068513"/>
            <a:ext cx="904549" cy="904549"/>
          </a:xfrm>
        </p:spPr>
        <p:txBody>
          <a:bodyPr/>
          <a:lstStyle/>
          <a:p>
            <a:endParaRPr lang="en-GB" dirty="0"/>
          </a:p>
        </p:txBody>
      </p:sp>
      <p:sp>
        <p:nvSpPr>
          <p:cNvPr id="20" name="Text Placeholder 3"/>
          <p:cNvSpPr>
            <a:spLocks noGrp="1"/>
          </p:cNvSpPr>
          <p:nvPr>
            <p:ph type="body" sz="quarter" idx="23"/>
          </p:nvPr>
        </p:nvSpPr>
        <p:spPr>
          <a:xfrm>
            <a:off x="5718478" y="2058987"/>
            <a:ext cx="3127993" cy="1874837"/>
          </a:xfrm>
        </p:spPr>
        <p:txBody>
          <a:bodyPr>
            <a:noAutofit/>
          </a:bodyPr>
          <a:lstStyle>
            <a:lvl1pPr>
              <a:spcAft>
                <a:spcPts val="300"/>
              </a:spcAft>
              <a:defRPr>
                <a:solidFill>
                  <a:schemeClr val="accent1"/>
                </a:solidFill>
              </a:defRPr>
            </a:lvl1pPr>
            <a:lvl2pPr>
              <a:spcAft>
                <a:spcPts val="0"/>
              </a:spcAft>
              <a:buClr>
                <a:schemeClr val="tx1"/>
              </a:buClr>
              <a:defRPr sz="1000"/>
            </a:lvl2pPr>
            <a:lvl3pPr>
              <a:spcAft>
                <a:spcPts val="0"/>
              </a:spcAft>
              <a:defRPr sz="1000"/>
            </a:lvl3pPr>
            <a:lvl4pPr>
              <a:spcAft>
                <a:spcPts val="0"/>
              </a:spcAft>
              <a:defRPr sz="1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
        <p:nvSpPr>
          <p:cNvPr id="21" name="Picture Placeholder 3"/>
          <p:cNvSpPr>
            <a:spLocks noGrp="1"/>
          </p:cNvSpPr>
          <p:nvPr>
            <p:ph type="pic" sz="quarter" idx="24"/>
          </p:nvPr>
        </p:nvSpPr>
        <p:spPr>
          <a:xfrm>
            <a:off x="376238" y="4115126"/>
            <a:ext cx="904549" cy="904549"/>
          </a:xfrm>
        </p:spPr>
        <p:txBody>
          <a:bodyPr/>
          <a:lstStyle/>
          <a:p>
            <a:endParaRPr lang="en-GB" dirty="0"/>
          </a:p>
        </p:txBody>
      </p:sp>
      <p:sp>
        <p:nvSpPr>
          <p:cNvPr id="22" name="Text Placeholder 3"/>
          <p:cNvSpPr>
            <a:spLocks noGrp="1"/>
          </p:cNvSpPr>
          <p:nvPr>
            <p:ph type="body" sz="quarter" idx="25"/>
          </p:nvPr>
        </p:nvSpPr>
        <p:spPr>
          <a:xfrm>
            <a:off x="1421449" y="4105601"/>
            <a:ext cx="3127993" cy="1999924"/>
          </a:xfrm>
        </p:spPr>
        <p:txBody>
          <a:bodyPr>
            <a:noAutofit/>
          </a:bodyPr>
          <a:lstStyle>
            <a:lvl1pPr>
              <a:spcAft>
                <a:spcPts val="300"/>
              </a:spcAft>
              <a:defRPr>
                <a:solidFill>
                  <a:schemeClr val="accent1"/>
                </a:solidFill>
              </a:defRPr>
            </a:lvl1pPr>
            <a:lvl2pPr>
              <a:spcAft>
                <a:spcPts val="0"/>
              </a:spcAft>
              <a:buClr>
                <a:schemeClr val="tx1"/>
              </a:buClr>
              <a:defRPr sz="1000"/>
            </a:lvl2pPr>
            <a:lvl3pPr>
              <a:spcAft>
                <a:spcPts val="0"/>
              </a:spcAft>
              <a:defRPr sz="1000"/>
            </a:lvl3pPr>
            <a:lvl4pPr>
              <a:spcAft>
                <a:spcPts val="0"/>
              </a:spcAft>
              <a:defRPr sz="1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
        <p:nvSpPr>
          <p:cNvPr id="25" name="Picture Placeholder 3"/>
          <p:cNvSpPr>
            <a:spLocks noGrp="1"/>
          </p:cNvSpPr>
          <p:nvPr>
            <p:ph type="pic" sz="quarter" idx="26"/>
          </p:nvPr>
        </p:nvSpPr>
        <p:spPr>
          <a:xfrm>
            <a:off x="4673267" y="4124651"/>
            <a:ext cx="904549" cy="904549"/>
          </a:xfrm>
        </p:spPr>
        <p:txBody>
          <a:bodyPr/>
          <a:lstStyle/>
          <a:p>
            <a:endParaRPr lang="en-GB" dirty="0"/>
          </a:p>
        </p:txBody>
      </p:sp>
      <p:sp>
        <p:nvSpPr>
          <p:cNvPr id="27" name="Text Placeholder 3"/>
          <p:cNvSpPr>
            <a:spLocks noGrp="1"/>
          </p:cNvSpPr>
          <p:nvPr>
            <p:ph type="body" sz="quarter" idx="27"/>
          </p:nvPr>
        </p:nvSpPr>
        <p:spPr>
          <a:xfrm>
            <a:off x="5718478" y="4115125"/>
            <a:ext cx="3127993" cy="1990399"/>
          </a:xfrm>
        </p:spPr>
        <p:txBody>
          <a:bodyPr>
            <a:noAutofit/>
          </a:bodyPr>
          <a:lstStyle>
            <a:lvl1pPr>
              <a:spcAft>
                <a:spcPts val="300"/>
              </a:spcAft>
              <a:defRPr>
                <a:solidFill>
                  <a:schemeClr val="accent1"/>
                </a:solidFill>
              </a:defRPr>
            </a:lvl1pPr>
            <a:lvl2pPr>
              <a:spcAft>
                <a:spcPts val="0"/>
              </a:spcAft>
              <a:buClr>
                <a:schemeClr val="tx1"/>
              </a:buClr>
              <a:defRPr sz="1000"/>
            </a:lvl2pPr>
            <a:lvl3pPr>
              <a:spcAft>
                <a:spcPts val="0"/>
              </a:spcAft>
              <a:defRPr sz="1000"/>
            </a:lvl3pPr>
            <a:lvl4pPr>
              <a:spcAft>
                <a:spcPts val="0"/>
              </a:spcAft>
              <a:defRPr sz="1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Tree>
    <p:extLst>
      <p:ext uri="{BB962C8B-B14F-4D97-AF65-F5344CB8AC3E}">
        <p14:creationId xmlns:p14="http://schemas.microsoft.com/office/powerpoint/2010/main" val="19440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NEW 4 column layout with icons">
    <p:spTree>
      <p:nvGrpSpPr>
        <p:cNvPr id="1" name=""/>
        <p:cNvGrpSpPr/>
        <p:nvPr/>
      </p:nvGrpSpPr>
      <p:grpSpPr>
        <a:xfrm>
          <a:off x="0" y="0"/>
          <a:ext cx="0" cy="0"/>
          <a:chOff x="0" y="0"/>
          <a:chExt cx="0" cy="0"/>
        </a:xfrm>
      </p:grpSpPr>
      <p:sp>
        <p:nvSpPr>
          <p:cNvPr id="2" name="Title 1"/>
          <p:cNvSpPr>
            <a:spLocks noGrp="1"/>
          </p:cNvSpPr>
          <p:nvPr>
            <p:ph type="title"/>
          </p:nvPr>
        </p:nvSpPr>
        <p:spPr>
          <a:xfrm>
            <a:off x="376238" y="0"/>
            <a:ext cx="696099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1443210" y="2058988"/>
            <a:ext cx="3127991" cy="4042529"/>
          </a:xfrm>
        </p:spPr>
        <p:txBody>
          <a:bodyPr>
            <a:normAutofit/>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3" name="Text Placeholder 4"/>
          <p:cNvSpPr>
            <a:spLocks noGrp="1"/>
          </p:cNvSpPr>
          <p:nvPr>
            <p:ph type="body" sz="quarter" idx="15" hasCustomPrompt="1"/>
          </p:nvPr>
        </p:nvSpPr>
        <p:spPr>
          <a:xfrm>
            <a:off x="5649913" y="2058988"/>
            <a:ext cx="3173798" cy="4042529"/>
          </a:xfrm>
        </p:spPr>
        <p:txBody>
          <a:bodyPr>
            <a:normAutofit/>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Picture Placeholder 3"/>
          <p:cNvSpPr>
            <a:spLocks noGrp="1"/>
          </p:cNvSpPr>
          <p:nvPr>
            <p:ph type="pic" sz="quarter" idx="13"/>
          </p:nvPr>
        </p:nvSpPr>
        <p:spPr>
          <a:xfrm>
            <a:off x="376238" y="2058988"/>
            <a:ext cx="904549" cy="904549"/>
          </a:xfrm>
        </p:spPr>
        <p:txBody>
          <a:bodyPr/>
          <a:lstStyle/>
          <a:p>
            <a:endParaRPr lang="en-GB"/>
          </a:p>
        </p:txBody>
      </p:sp>
      <p:sp>
        <p:nvSpPr>
          <p:cNvPr id="26" name="Picture Placeholder 3"/>
          <p:cNvSpPr>
            <a:spLocks noGrp="1"/>
          </p:cNvSpPr>
          <p:nvPr>
            <p:ph type="pic" sz="quarter" idx="16"/>
          </p:nvPr>
        </p:nvSpPr>
        <p:spPr>
          <a:xfrm>
            <a:off x="4571203" y="2058988"/>
            <a:ext cx="904549" cy="904549"/>
          </a:xfrm>
        </p:spPr>
        <p:txBody>
          <a:bodyPr/>
          <a:lstStyle/>
          <a:p>
            <a:endParaRPr lang="en-GB"/>
          </a:p>
        </p:txBody>
      </p:sp>
    </p:spTree>
    <p:extLst>
      <p:ext uri="{BB962C8B-B14F-4D97-AF65-F5344CB8AC3E}">
        <p14:creationId xmlns:p14="http://schemas.microsoft.com/office/powerpoint/2010/main" val="34193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NEW 1 Single column layout with icon">
    <p:spTree>
      <p:nvGrpSpPr>
        <p:cNvPr id="1" name=""/>
        <p:cNvGrpSpPr/>
        <p:nvPr/>
      </p:nvGrpSpPr>
      <p:grpSpPr>
        <a:xfrm>
          <a:off x="0" y="0"/>
          <a:ext cx="0" cy="0"/>
          <a:chOff x="0" y="0"/>
          <a:chExt cx="0" cy="0"/>
        </a:xfrm>
      </p:grpSpPr>
      <p:sp>
        <p:nvSpPr>
          <p:cNvPr id="2" name="Title 1"/>
          <p:cNvSpPr>
            <a:spLocks noGrp="1"/>
          </p:cNvSpPr>
          <p:nvPr>
            <p:ph type="title"/>
          </p:nvPr>
        </p:nvSpPr>
        <p:spPr>
          <a:xfrm>
            <a:off x="376239" y="0"/>
            <a:ext cx="697388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1443210" y="2058988"/>
            <a:ext cx="7405515" cy="4042529"/>
          </a:xfrm>
        </p:spPr>
        <p:txBody>
          <a:bodyPr/>
          <a:lstStyle>
            <a:lvl1pPr>
              <a:defRPr>
                <a:solidFill>
                  <a:schemeClr val="accent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Picture Placeholder 3"/>
          <p:cNvSpPr>
            <a:spLocks noGrp="1"/>
          </p:cNvSpPr>
          <p:nvPr>
            <p:ph type="pic" sz="quarter" idx="13"/>
          </p:nvPr>
        </p:nvSpPr>
        <p:spPr>
          <a:xfrm>
            <a:off x="376238" y="2058988"/>
            <a:ext cx="904549" cy="904549"/>
          </a:xfrm>
        </p:spPr>
        <p:txBody>
          <a:bodyPr/>
          <a:lstStyle/>
          <a:p>
            <a:endParaRPr lang="en-GB"/>
          </a:p>
        </p:txBody>
      </p:sp>
    </p:spTree>
    <p:extLst>
      <p:ext uri="{BB962C8B-B14F-4D97-AF65-F5344CB8AC3E}">
        <p14:creationId xmlns:p14="http://schemas.microsoft.com/office/powerpoint/2010/main" val="92281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NEW 1 Single column layout no icon">
    <p:spTree>
      <p:nvGrpSpPr>
        <p:cNvPr id="1" name=""/>
        <p:cNvGrpSpPr/>
        <p:nvPr/>
      </p:nvGrpSpPr>
      <p:grpSpPr>
        <a:xfrm>
          <a:off x="0" y="0"/>
          <a:ext cx="0" cy="0"/>
          <a:chOff x="0" y="0"/>
          <a:chExt cx="0" cy="0"/>
        </a:xfrm>
      </p:grpSpPr>
      <p:sp>
        <p:nvSpPr>
          <p:cNvPr id="2" name="Title 1"/>
          <p:cNvSpPr>
            <a:spLocks noGrp="1"/>
          </p:cNvSpPr>
          <p:nvPr>
            <p:ph type="title"/>
          </p:nvPr>
        </p:nvSpPr>
        <p:spPr>
          <a:xfrm>
            <a:off x="376239" y="0"/>
            <a:ext cx="697388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376238" y="2058988"/>
            <a:ext cx="8472487" cy="4042529"/>
          </a:xfrm>
        </p:spPr>
        <p:txBody>
          <a:bodyPr/>
          <a:lstStyle>
            <a:lvl1pPr>
              <a:defRPr>
                <a:solidFill>
                  <a:schemeClr val="accent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6694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EW chart + chart - standard">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10 May, 2017</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2" name="Content Placeholder 8"/>
          <p:cNvSpPr>
            <a:spLocks noGrp="1"/>
          </p:cNvSpPr>
          <p:nvPr>
            <p:ph sz="quarter" idx="17" hasCustomPrompt="1"/>
          </p:nvPr>
        </p:nvSpPr>
        <p:spPr>
          <a:xfrm>
            <a:off x="4862681" y="2478795"/>
            <a:ext cx="3819357" cy="3193592"/>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13" name="Text Placeholder 3"/>
          <p:cNvSpPr>
            <a:spLocks noGrp="1"/>
          </p:cNvSpPr>
          <p:nvPr>
            <p:ph type="body" sz="quarter" idx="18" hasCustomPrompt="1"/>
          </p:nvPr>
        </p:nvSpPr>
        <p:spPr>
          <a:xfrm>
            <a:off x="4587875" y="1951787"/>
            <a:ext cx="4260850" cy="538025"/>
          </a:xfrm>
        </p:spPr>
        <p:txBody>
          <a:bodyPr lIns="72000" tIns="72000" rIns="72000" bIns="36000"/>
          <a:lstStyle>
            <a:lvl1pPr>
              <a:spcAft>
                <a:spcPts val="0"/>
              </a:spcAft>
              <a:defRPr sz="1200" b="1">
                <a:solidFill>
                  <a:schemeClr val="accent1"/>
                </a:solidFill>
              </a:defRPr>
            </a:lvl1pPr>
            <a:lvl2pPr>
              <a:spcAft>
                <a:spcPts val="0"/>
              </a:spcAft>
              <a:defRPr sz="1000" b="1">
                <a:solidFill>
                  <a:schemeClr val="accent1"/>
                </a:solidFill>
              </a:defRPr>
            </a:lvl2pPr>
            <a:lvl3pPr>
              <a:defRPr>
                <a:solidFill>
                  <a:schemeClr val="bg1"/>
                </a:solidFill>
              </a:defRPr>
            </a:lvl3pPr>
            <a:lvl4pPr>
              <a:defRPr>
                <a:solidFill>
                  <a:schemeClr val="bg1"/>
                </a:solidFill>
              </a:defRPr>
            </a:lvl4pPr>
          </a:lstStyle>
          <a:p>
            <a:pPr lvl="0"/>
            <a:r>
              <a:rPr lang="en-US" dirty="0"/>
              <a:t>Click to add heading</a:t>
            </a:r>
          </a:p>
          <a:p>
            <a:pPr lvl="1"/>
            <a:r>
              <a:rPr lang="en-US" dirty="0"/>
              <a:t>Second level</a:t>
            </a:r>
            <a:endParaRPr lang="en-GB" dirty="0"/>
          </a:p>
        </p:txBody>
      </p:sp>
      <p:graphicFrame>
        <p:nvGraphicFramePr>
          <p:cNvPr id="15" name="Object 4"/>
          <p:cNvGraphicFramePr>
            <a:graphicFrameLocks noChangeAspect="1"/>
          </p:cNvGraphicFramePr>
          <p:nvPr userDrawn="1">
            <p:extLst>
              <p:ext uri="{D42A27DB-BD31-4B8C-83A1-F6EECF244321}">
                <p14:modId xmlns:p14="http://schemas.microsoft.com/office/powerpoint/2010/main" val="1319096086"/>
              </p:ext>
            </p:extLst>
          </p:nvPr>
        </p:nvGraphicFramePr>
        <p:xfrm>
          <a:off x="4862513" y="2478795"/>
          <a:ext cx="3819525" cy="313980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21"/>
          </p:nvPr>
        </p:nvSpPr>
        <p:spPr>
          <a:xfrm>
            <a:off x="4862513" y="5838825"/>
            <a:ext cx="3986212"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
        <p:nvSpPr>
          <p:cNvPr id="19" name="Content Placeholder 8"/>
          <p:cNvSpPr>
            <a:spLocks noGrp="1"/>
          </p:cNvSpPr>
          <p:nvPr>
            <p:ph sz="quarter" idx="22" hasCustomPrompt="1"/>
          </p:nvPr>
        </p:nvSpPr>
        <p:spPr>
          <a:xfrm>
            <a:off x="651044" y="2478795"/>
            <a:ext cx="3819357" cy="3193592"/>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20" name="Text Placeholder 3"/>
          <p:cNvSpPr>
            <a:spLocks noGrp="1"/>
          </p:cNvSpPr>
          <p:nvPr>
            <p:ph type="body" sz="quarter" idx="23" hasCustomPrompt="1"/>
          </p:nvPr>
        </p:nvSpPr>
        <p:spPr>
          <a:xfrm>
            <a:off x="376238" y="1951787"/>
            <a:ext cx="4094163" cy="538025"/>
          </a:xfrm>
        </p:spPr>
        <p:txBody>
          <a:bodyPr lIns="72000" tIns="72000" rIns="72000" bIns="36000"/>
          <a:lstStyle>
            <a:lvl1pPr>
              <a:spcAft>
                <a:spcPts val="0"/>
              </a:spcAft>
              <a:defRPr sz="1200" b="1">
                <a:solidFill>
                  <a:schemeClr val="accent1"/>
                </a:solidFill>
              </a:defRPr>
            </a:lvl1pPr>
            <a:lvl2pPr>
              <a:spcAft>
                <a:spcPts val="0"/>
              </a:spcAft>
              <a:defRPr sz="1000" b="1">
                <a:solidFill>
                  <a:schemeClr val="accent1"/>
                </a:solidFill>
              </a:defRPr>
            </a:lvl2pPr>
            <a:lvl3pPr>
              <a:defRPr>
                <a:solidFill>
                  <a:schemeClr val="bg1"/>
                </a:solidFill>
              </a:defRPr>
            </a:lvl3pPr>
            <a:lvl4pPr>
              <a:defRPr>
                <a:solidFill>
                  <a:schemeClr val="bg1"/>
                </a:solidFill>
              </a:defRPr>
            </a:lvl4pPr>
          </a:lstStyle>
          <a:p>
            <a:pPr lvl="0"/>
            <a:r>
              <a:rPr lang="en-US" dirty="0"/>
              <a:t>Click to add heading</a:t>
            </a:r>
          </a:p>
          <a:p>
            <a:pPr lvl="1"/>
            <a:r>
              <a:rPr lang="en-US" dirty="0"/>
              <a:t>Second level</a:t>
            </a:r>
            <a:endParaRPr lang="en-GB" dirty="0"/>
          </a:p>
        </p:txBody>
      </p:sp>
      <p:graphicFrame>
        <p:nvGraphicFramePr>
          <p:cNvPr id="21" name="Object 4"/>
          <p:cNvGraphicFramePr>
            <a:graphicFrameLocks noChangeAspect="1"/>
          </p:cNvGraphicFramePr>
          <p:nvPr userDrawn="1">
            <p:extLst>
              <p:ext uri="{D42A27DB-BD31-4B8C-83A1-F6EECF244321}">
                <p14:modId xmlns:p14="http://schemas.microsoft.com/office/powerpoint/2010/main" val="741347091"/>
              </p:ext>
            </p:extLst>
          </p:nvPr>
        </p:nvGraphicFramePr>
        <p:xfrm>
          <a:off x="650876" y="2478795"/>
          <a:ext cx="3819525" cy="3139807"/>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 Placeholder 4"/>
          <p:cNvSpPr>
            <a:spLocks noGrp="1"/>
          </p:cNvSpPr>
          <p:nvPr>
            <p:ph type="body" sz="quarter" idx="24"/>
          </p:nvPr>
        </p:nvSpPr>
        <p:spPr>
          <a:xfrm>
            <a:off x="650876" y="5838825"/>
            <a:ext cx="3819525"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43493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EW Text + chart - standard">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10 May, 2017</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2" name="Content Placeholder 8"/>
          <p:cNvSpPr>
            <a:spLocks noGrp="1"/>
          </p:cNvSpPr>
          <p:nvPr>
            <p:ph sz="quarter" idx="17" hasCustomPrompt="1"/>
          </p:nvPr>
        </p:nvSpPr>
        <p:spPr>
          <a:xfrm>
            <a:off x="4862681" y="2478795"/>
            <a:ext cx="3819357" cy="3193592"/>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
        <p:nvSpPr>
          <p:cNvPr id="13" name="Text Placeholder 3"/>
          <p:cNvSpPr>
            <a:spLocks noGrp="1"/>
          </p:cNvSpPr>
          <p:nvPr>
            <p:ph type="body" sz="quarter" idx="18" hasCustomPrompt="1"/>
          </p:nvPr>
        </p:nvSpPr>
        <p:spPr>
          <a:xfrm>
            <a:off x="4587875" y="1951787"/>
            <a:ext cx="4260850" cy="538025"/>
          </a:xfrm>
        </p:spPr>
        <p:txBody>
          <a:bodyPr lIns="72000" tIns="72000" rIns="72000" bIns="36000"/>
          <a:lstStyle>
            <a:lvl1pPr>
              <a:spcAft>
                <a:spcPts val="0"/>
              </a:spcAft>
              <a:defRPr sz="1200" b="1">
                <a:solidFill>
                  <a:schemeClr val="accent1"/>
                </a:solidFill>
              </a:defRPr>
            </a:lvl1pPr>
            <a:lvl2pPr>
              <a:spcAft>
                <a:spcPts val="0"/>
              </a:spcAft>
              <a:defRPr sz="1000" b="1">
                <a:solidFill>
                  <a:schemeClr val="accent1"/>
                </a:solidFill>
              </a:defRPr>
            </a:lvl2pPr>
            <a:lvl3pPr>
              <a:defRPr>
                <a:solidFill>
                  <a:schemeClr val="bg1"/>
                </a:solidFill>
              </a:defRPr>
            </a:lvl3pPr>
            <a:lvl4pPr>
              <a:defRPr>
                <a:solidFill>
                  <a:schemeClr val="bg1"/>
                </a:solidFill>
              </a:defRPr>
            </a:lvl4pPr>
          </a:lstStyle>
          <a:p>
            <a:pPr lvl="0"/>
            <a:r>
              <a:rPr lang="en-US" dirty="0"/>
              <a:t>Click to add heading</a:t>
            </a:r>
          </a:p>
          <a:p>
            <a:pPr lvl="1"/>
            <a:r>
              <a:rPr lang="en-US" dirty="0"/>
              <a:t>Second level</a:t>
            </a:r>
            <a:endParaRPr lang="en-GB" dirty="0"/>
          </a:p>
        </p:txBody>
      </p:sp>
      <p:graphicFrame>
        <p:nvGraphicFramePr>
          <p:cNvPr id="15" name="Object 4"/>
          <p:cNvGraphicFramePr>
            <a:graphicFrameLocks noChangeAspect="1"/>
          </p:cNvGraphicFramePr>
          <p:nvPr userDrawn="1">
            <p:extLst>
              <p:ext uri="{D42A27DB-BD31-4B8C-83A1-F6EECF244321}">
                <p14:modId xmlns:p14="http://schemas.microsoft.com/office/powerpoint/2010/main" val="1098947514"/>
              </p:ext>
            </p:extLst>
          </p:nvPr>
        </p:nvGraphicFramePr>
        <p:xfrm>
          <a:off x="4862513" y="2478795"/>
          <a:ext cx="3819525" cy="313980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21"/>
          </p:nvPr>
        </p:nvSpPr>
        <p:spPr>
          <a:xfrm>
            <a:off x="4862513" y="5838825"/>
            <a:ext cx="3986212"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
        <p:nvSpPr>
          <p:cNvPr id="20" name="Text Placeholder 3"/>
          <p:cNvSpPr>
            <a:spLocks noGrp="1"/>
          </p:cNvSpPr>
          <p:nvPr>
            <p:ph type="body" sz="quarter" idx="23" hasCustomPrompt="1"/>
          </p:nvPr>
        </p:nvSpPr>
        <p:spPr>
          <a:xfrm>
            <a:off x="376238" y="1951787"/>
            <a:ext cx="4094163" cy="3720600"/>
          </a:xfrm>
        </p:spPr>
        <p:txBody>
          <a:bodyPr lIns="72000" tIns="72000" rIns="72000" bIns="36000"/>
          <a:lstStyle>
            <a:lvl1pPr>
              <a:spcBef>
                <a:spcPts val="300"/>
              </a:spcBef>
              <a:spcAft>
                <a:spcPts val="300"/>
              </a:spcAft>
              <a:defRPr sz="1600" b="0">
                <a:solidFill>
                  <a:schemeClr val="tx1"/>
                </a:solidFill>
              </a:defRPr>
            </a:lvl1pPr>
            <a:lvl2pPr>
              <a:spcBef>
                <a:spcPts val="300"/>
              </a:spcBef>
              <a:spcAft>
                <a:spcPts val="300"/>
              </a:spcAft>
              <a:buClr>
                <a:schemeClr val="tx1"/>
              </a:buClr>
              <a:defRPr sz="1400" b="0">
                <a:solidFill>
                  <a:schemeClr val="tx1"/>
                </a:solidFill>
              </a:defRPr>
            </a:lvl2pPr>
            <a:lvl3pPr>
              <a:defRPr>
                <a:solidFill>
                  <a:schemeClr val="bg1"/>
                </a:solidFill>
              </a:defRPr>
            </a:lvl3pPr>
            <a:lvl4pPr>
              <a:defRPr>
                <a:solidFill>
                  <a:schemeClr val="bg1"/>
                </a:solidFill>
              </a:defRPr>
            </a:lvl4pPr>
          </a:lstStyle>
          <a:p>
            <a:pPr lvl="0"/>
            <a:r>
              <a:rPr lang="en-US" dirty="0"/>
              <a:t>Click to add heading</a:t>
            </a:r>
          </a:p>
          <a:p>
            <a:pPr lvl="1"/>
            <a:r>
              <a:rPr lang="en-US" dirty="0"/>
              <a:t>Second level</a:t>
            </a:r>
            <a:endParaRPr lang="en-GB" dirty="0"/>
          </a:p>
        </p:txBody>
      </p:sp>
      <p:sp>
        <p:nvSpPr>
          <p:cNvPr id="22" name="Text Placeholder 4"/>
          <p:cNvSpPr>
            <a:spLocks noGrp="1"/>
          </p:cNvSpPr>
          <p:nvPr>
            <p:ph type="body" sz="quarter" idx="24"/>
          </p:nvPr>
        </p:nvSpPr>
        <p:spPr>
          <a:xfrm>
            <a:off x="376238" y="5838825"/>
            <a:ext cx="4094163" cy="209550"/>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075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gradFill flip="none" rotWithShape="1">
            <a:gsLst>
              <a:gs pos="0">
                <a:schemeClr val="accent3">
                  <a:lumMod val="50000"/>
                </a:schemeClr>
              </a:gs>
              <a:gs pos="21000">
                <a:schemeClr val="accent3">
                  <a:lumMod val="75000"/>
                </a:schemeClr>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Franklin Gothic Book"/>
            </a:endParaRPr>
          </a:p>
        </p:txBody>
      </p:sp>
      <p:pic>
        <p:nvPicPr>
          <p:cNvPr id="55" name="Picture 54" descr="abstract-lines-v02.png"/>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4020950">
            <a:off x="-5358051" y="-3797386"/>
            <a:ext cx="20793546" cy="11195223"/>
          </a:xfrm>
          <a:prstGeom prst="rect">
            <a:avLst/>
          </a:prstGeom>
        </p:spPr>
      </p:pic>
      <p:pic>
        <p:nvPicPr>
          <p:cNvPr id="58" name="Picture 57" descr="abstract-lines-v02.png"/>
          <p:cNvPicPr>
            <a:picLocks noChangeAspect="1"/>
          </p:cNvPicPr>
          <p:nvPr userDrawn="1"/>
        </p:nvPicPr>
        <p:blipFill>
          <a:blip r:embed="rId3" cstate="email">
            <a:alphaModFix/>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4484465">
            <a:off x="-1182350" y="-4157749"/>
            <a:ext cx="20793546" cy="11195223"/>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70" name="Title 1"/>
          <p:cNvSpPr>
            <a:spLocks noGrp="1"/>
          </p:cNvSpPr>
          <p:nvPr>
            <p:ph type="title" hasCustomPrompt="1"/>
          </p:nvPr>
        </p:nvSpPr>
        <p:spPr>
          <a:xfrm>
            <a:off x="719134" y="5038266"/>
            <a:ext cx="6291266" cy="727534"/>
          </a:xfrm>
        </p:spPr>
        <p:txBody>
          <a:bodyPr anchor="b">
            <a:normAutofit/>
          </a:bodyPr>
          <a:lstStyle>
            <a:lvl1pPr>
              <a:defRPr sz="2800" baseline="0"/>
            </a:lvl1pPr>
          </a:lstStyle>
          <a:p>
            <a:r>
              <a:rPr lang="en-US" dirty="0"/>
              <a:t>Presentation title</a:t>
            </a:r>
          </a:p>
        </p:txBody>
      </p:sp>
      <p:sp>
        <p:nvSpPr>
          <p:cNvPr id="5" name="Text Placeholder 4"/>
          <p:cNvSpPr>
            <a:spLocks noGrp="1"/>
          </p:cNvSpPr>
          <p:nvPr>
            <p:ph type="body" sz="quarter" idx="10" hasCustomPrompt="1"/>
          </p:nvPr>
        </p:nvSpPr>
        <p:spPr>
          <a:xfrm>
            <a:off x="719138" y="587692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153282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fill="hold" nodeType="withEffect">
                                  <p:stCondLst>
                                    <p:cond delay="0"/>
                                  </p:stCondLst>
                                  <p:childTnLst>
                                    <p:animMotion origin="layout" path="M 0.07954 0.31567 C 0.08371 0.20782 0.08041 -0.12335 0.10542 -0.32978 C 0.13008 -0.53668 0.20337 -0.80074 0.22942 -0.92409 " pathEditMode="relative" rAng="0" ptsTypes="fsF">
                                      <p:cBhvr>
                                        <p:cTn id="6" dur="20000" fill="hold"/>
                                        <p:tgtEl>
                                          <p:spTgt spid="55"/>
                                        </p:tgtEl>
                                        <p:attrNameLst>
                                          <p:attrName>ppt_x</p:attrName>
                                          <p:attrName>ppt_y</p:attrName>
                                        </p:attrNameLst>
                                      </p:cBhvr>
                                      <p:rCtr x="7485" y="-62000"/>
                                    </p:animMotion>
                                  </p:childTnLst>
                                </p:cTn>
                              </p:par>
                              <p:par>
                                <p:cTn id="7" presetID="44" presetClass="path" presetSubtype="0" accel="50000" decel="50000" fill="hold" nodeType="withEffect">
                                  <p:stCondLst>
                                    <p:cond delay="0"/>
                                  </p:stCondLst>
                                  <p:childTnLst>
                                    <p:animMotion origin="layout" path="M 0.05382 0.81759 C 0.05711 0.70972 0.05451 0.37824 0.0743 0.17176 C 0.09427 -0.03496 0.15243 -0.29885 0.17309 -0.42246 " pathEditMode="relative" rAng="0" ptsTypes="fsF">
                                      <p:cBhvr>
                                        <p:cTn id="8" dur="20000" spd="-100000" fill="hold"/>
                                        <p:tgtEl>
                                          <p:spTgt spid="58"/>
                                        </p:tgtEl>
                                        <p:attrNameLst>
                                          <p:attrName>ppt_x</p:attrName>
                                          <p:attrName>ppt_y</p:attrName>
                                        </p:attrNameLst>
                                      </p:cBhvr>
                                      <p:rCtr x="5955" y="-62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5300"/>
                    </a14:imgEffect>
                    <a14:imgEffect>
                      <a14:saturation sat="66000"/>
                    </a14:imgEffect>
                  </a14:imgLayer>
                </a14:imgProps>
              </a:ext>
              <a:ext uri="{28A0092B-C50C-407E-A947-70E740481C1C}">
                <a14:useLocalDpi xmlns:a14="http://schemas.microsoft.com/office/drawing/2010/main" val="0"/>
              </a:ext>
            </a:extLst>
          </a:blip>
          <a:srcRect b="6435"/>
          <a:stretch/>
        </p:blipFill>
        <p:spPr>
          <a:xfrm flipH="1">
            <a:off x="-1586" y="1085855"/>
            <a:ext cx="9143999" cy="5400675"/>
          </a:xfrm>
          <a:prstGeom prst="rect">
            <a:avLst/>
          </a:prstGeom>
        </p:spPr>
      </p:pic>
      <p:sp>
        <p:nvSpPr>
          <p:cNvPr id="16" name="Title 1" descr="Ideally your title should fit on one line." title="Slide title"/>
          <p:cNvSpPr>
            <a:spLocks noGrp="1"/>
          </p:cNvSpPr>
          <p:nvPr>
            <p:ph type="title"/>
          </p:nvPr>
        </p:nvSpPr>
        <p:spPr>
          <a:xfrm>
            <a:off x="376240" y="-1"/>
            <a:ext cx="6973887" cy="1080000"/>
          </a:xfrm>
        </p:spPr>
        <p:txBody>
          <a:bodyPr/>
          <a:lstStyle/>
          <a:p>
            <a:r>
              <a:rPr lang="en-US" dirty="0"/>
              <a:t>Click to edit Master title style</a:t>
            </a:r>
            <a:endParaRPr lang="en-GB" dirty="0"/>
          </a:p>
        </p:txBody>
      </p:sp>
      <p:sp>
        <p:nvSpPr>
          <p:cNvPr id="19" name="Text Placeholder 3"/>
          <p:cNvSpPr>
            <a:spLocks noGrp="1"/>
          </p:cNvSpPr>
          <p:nvPr>
            <p:ph type="body" sz="quarter" idx="10"/>
          </p:nvPr>
        </p:nvSpPr>
        <p:spPr>
          <a:xfrm>
            <a:off x="0" y="1860550"/>
            <a:ext cx="6877050" cy="2647950"/>
          </a:xfrm>
          <a:solidFill>
            <a:srgbClr val="00539B">
              <a:alpha val="74902"/>
            </a:srgbClr>
          </a:solidFill>
        </p:spPr>
        <p:txBody>
          <a:bodyPr lIns="360000" tIns="144000" bIns="72000">
            <a:normAutofit/>
          </a:bodyPr>
          <a:lstStyle>
            <a:lvl1pPr>
              <a:spcAft>
                <a:spcPts val="600"/>
              </a:spcAft>
              <a:defRPr sz="2000" b="0">
                <a:solidFill>
                  <a:schemeClr val="bg1"/>
                </a:solidFill>
              </a:defRPr>
            </a:lvl1pPr>
            <a:lvl2pPr marL="0" indent="0">
              <a:spcAft>
                <a:spcPts val="600"/>
              </a:spcAft>
              <a:buFontTx/>
              <a:buNone/>
              <a:defRPr sz="2000">
                <a:solidFill>
                  <a:schemeClr val="bg1"/>
                </a:solidFill>
              </a:defRPr>
            </a:lvl2pPr>
            <a:lvl3pPr>
              <a:spcAft>
                <a:spcPts val="600"/>
              </a:spcAft>
              <a:defRPr sz="2000">
                <a:solidFill>
                  <a:schemeClr val="bg1"/>
                </a:solidFill>
              </a:defRPr>
            </a:lvl3pPr>
            <a:lvl4pPr>
              <a:spcAft>
                <a:spcPts val="600"/>
              </a:spcAft>
              <a:defRPr sz="2000">
                <a:solidFill>
                  <a:schemeClr val="bg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5174638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5300"/>
                    </a14:imgEffect>
                    <a14:imgEffect>
                      <a14:saturation sat="66000"/>
                    </a14:imgEffect>
                  </a14:imgLayer>
                </a14:imgProps>
              </a:ext>
              <a:ext uri="{28A0092B-C50C-407E-A947-70E740481C1C}">
                <a14:useLocalDpi xmlns:a14="http://schemas.microsoft.com/office/drawing/2010/main" val="0"/>
              </a:ext>
            </a:extLst>
          </a:blip>
          <a:srcRect b="6435"/>
          <a:stretch/>
        </p:blipFill>
        <p:spPr>
          <a:xfrm flipH="1">
            <a:off x="-1589" y="1085850"/>
            <a:ext cx="9143999" cy="5400675"/>
          </a:xfrm>
          <a:prstGeom prst="rect">
            <a:avLst/>
          </a:prstGeom>
        </p:spPr>
      </p:pic>
      <p:sp>
        <p:nvSpPr>
          <p:cNvPr id="16" name="Title 1" descr="Ideally your title should fit on one line." title="Slide title"/>
          <p:cNvSpPr>
            <a:spLocks noGrp="1"/>
          </p:cNvSpPr>
          <p:nvPr>
            <p:ph type="title"/>
          </p:nvPr>
        </p:nvSpPr>
        <p:spPr>
          <a:xfrm>
            <a:off x="376238" y="-1"/>
            <a:ext cx="6973887" cy="1080000"/>
          </a:xfrm>
        </p:spPr>
        <p:txBody>
          <a:bodyPr/>
          <a:lstStyle/>
          <a:p>
            <a:r>
              <a:rPr lang="en-US" dirty="0"/>
              <a:t>Click to edit Master title style</a:t>
            </a:r>
            <a:endParaRPr lang="en-GB" dirty="0"/>
          </a:p>
        </p:txBody>
      </p:sp>
      <p:sp>
        <p:nvSpPr>
          <p:cNvPr id="19" name="Text Placeholder 3"/>
          <p:cNvSpPr>
            <a:spLocks noGrp="1"/>
          </p:cNvSpPr>
          <p:nvPr>
            <p:ph type="body" sz="quarter" idx="10"/>
          </p:nvPr>
        </p:nvSpPr>
        <p:spPr>
          <a:xfrm>
            <a:off x="0" y="1860550"/>
            <a:ext cx="6877050" cy="2647950"/>
          </a:xfrm>
          <a:solidFill>
            <a:srgbClr val="00539B">
              <a:alpha val="74902"/>
            </a:srgbClr>
          </a:solidFill>
        </p:spPr>
        <p:txBody>
          <a:bodyPr lIns="360000" tIns="144000" bIns="72000">
            <a:normAutofit/>
          </a:bodyPr>
          <a:lstStyle>
            <a:lvl1pPr>
              <a:spcAft>
                <a:spcPts val="600"/>
              </a:spcAft>
              <a:defRPr sz="2000" b="0">
                <a:solidFill>
                  <a:schemeClr val="bg1"/>
                </a:solidFill>
              </a:defRPr>
            </a:lvl1pPr>
            <a:lvl2pPr marL="0" indent="0">
              <a:spcAft>
                <a:spcPts val="600"/>
              </a:spcAft>
              <a:buFontTx/>
              <a:buNone/>
              <a:defRPr sz="2000">
                <a:solidFill>
                  <a:schemeClr val="bg1"/>
                </a:solidFill>
              </a:defRPr>
            </a:lvl2pPr>
            <a:lvl3pPr>
              <a:spcAft>
                <a:spcPts val="600"/>
              </a:spcAft>
              <a:defRPr sz="2000">
                <a:solidFill>
                  <a:schemeClr val="bg1"/>
                </a:solidFill>
              </a:defRPr>
            </a:lvl3pPr>
            <a:lvl4pPr>
              <a:spcAft>
                <a:spcPts val="600"/>
              </a:spcAft>
              <a:defRPr sz="2000">
                <a:solidFill>
                  <a:schemeClr val="bg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1963373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new Content slide 2">
    <p:spTree>
      <p:nvGrpSpPr>
        <p:cNvPr id="1" name=""/>
        <p:cNvGrpSpPr/>
        <p:nvPr/>
      </p:nvGrpSpPr>
      <p:grpSpPr>
        <a:xfrm>
          <a:off x="0" y="0"/>
          <a:ext cx="0" cy="0"/>
          <a:chOff x="0" y="0"/>
          <a:chExt cx="0" cy="0"/>
        </a:xfrm>
      </p:grpSpPr>
      <p:sp>
        <p:nvSpPr>
          <p:cNvPr id="16" name="Title 1" descr="Ideally your title should fit on one line." title="Slide title"/>
          <p:cNvSpPr>
            <a:spLocks noGrp="1"/>
          </p:cNvSpPr>
          <p:nvPr>
            <p:ph type="title"/>
          </p:nvPr>
        </p:nvSpPr>
        <p:spPr>
          <a:xfrm>
            <a:off x="376238" y="-1"/>
            <a:ext cx="6973887" cy="1080000"/>
          </a:xfrm>
        </p:spPr>
        <p:txBody>
          <a:bodyPr/>
          <a:lstStyle/>
          <a:p>
            <a:r>
              <a:rPr lang="en-US" dirty="0"/>
              <a:t>Click to edit Master title style</a:t>
            </a:r>
            <a:endParaRPr lang="en-GB" dirty="0"/>
          </a:p>
        </p:txBody>
      </p:sp>
      <p:sp>
        <p:nvSpPr>
          <p:cNvPr id="19" name="Text Placeholder 3"/>
          <p:cNvSpPr>
            <a:spLocks noGrp="1"/>
          </p:cNvSpPr>
          <p:nvPr>
            <p:ph type="body" sz="quarter" idx="10"/>
          </p:nvPr>
        </p:nvSpPr>
        <p:spPr>
          <a:xfrm>
            <a:off x="0" y="1860550"/>
            <a:ext cx="6877050" cy="2647950"/>
          </a:xfrm>
          <a:solidFill>
            <a:srgbClr val="00539B">
              <a:alpha val="74902"/>
            </a:srgbClr>
          </a:solidFill>
        </p:spPr>
        <p:txBody>
          <a:bodyPr lIns="360000" tIns="144000" bIns="72000">
            <a:normAutofit/>
          </a:bodyPr>
          <a:lstStyle>
            <a:lvl1pPr>
              <a:spcAft>
                <a:spcPts val="600"/>
              </a:spcAft>
              <a:defRPr sz="2000" b="0">
                <a:solidFill>
                  <a:schemeClr val="bg1"/>
                </a:solidFill>
              </a:defRPr>
            </a:lvl1pPr>
            <a:lvl2pPr marL="0" indent="0">
              <a:spcAft>
                <a:spcPts val="600"/>
              </a:spcAft>
              <a:buFontTx/>
              <a:buNone/>
              <a:defRPr sz="2000">
                <a:solidFill>
                  <a:schemeClr val="bg1"/>
                </a:solidFill>
              </a:defRPr>
            </a:lvl2pPr>
            <a:lvl3pPr>
              <a:spcAft>
                <a:spcPts val="600"/>
              </a:spcAft>
              <a:defRPr sz="2000">
                <a:solidFill>
                  <a:schemeClr val="bg1"/>
                </a:solidFill>
              </a:defRPr>
            </a:lvl3pPr>
            <a:lvl4pPr>
              <a:spcAft>
                <a:spcPts val="600"/>
              </a:spcAft>
              <a:defRPr sz="2000">
                <a:solidFill>
                  <a:schemeClr val="bg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Picture Placeholder 2"/>
          <p:cNvSpPr>
            <a:spLocks noGrp="1"/>
          </p:cNvSpPr>
          <p:nvPr>
            <p:ph type="pic" sz="quarter" idx="11"/>
          </p:nvPr>
        </p:nvSpPr>
        <p:spPr>
          <a:xfrm>
            <a:off x="0" y="1092200"/>
            <a:ext cx="9142413" cy="5383213"/>
          </a:xfrm>
          <a:noFill/>
          <a:ln>
            <a:noFill/>
          </a:ln>
        </p:spPr>
        <p:txBody>
          <a:bodyPr/>
          <a:lstStyle/>
          <a:p>
            <a:endParaRPr lang="en-GB"/>
          </a:p>
        </p:txBody>
      </p:sp>
    </p:spTree>
    <p:extLst>
      <p:ext uri="{BB962C8B-B14F-4D97-AF65-F5344CB8AC3E}">
        <p14:creationId xmlns:p14="http://schemas.microsoft.com/office/powerpoint/2010/main" val="252591104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_Content slid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1092200"/>
            <a:ext cx="9142413" cy="5383213"/>
          </a:xfrm>
          <a:noFill/>
          <a:ln>
            <a:noFill/>
          </a:ln>
        </p:spPr>
        <p:txBody>
          <a:bodyPr/>
          <a:lstStyle/>
          <a:p>
            <a:endParaRPr lang="en-GB"/>
          </a:p>
        </p:txBody>
      </p:sp>
      <p:sp>
        <p:nvSpPr>
          <p:cNvPr id="15" name="Text Placeholder 3"/>
          <p:cNvSpPr>
            <a:spLocks noGrp="1"/>
          </p:cNvSpPr>
          <p:nvPr>
            <p:ph type="body" sz="quarter" idx="10"/>
          </p:nvPr>
        </p:nvSpPr>
        <p:spPr>
          <a:xfrm>
            <a:off x="0" y="1860550"/>
            <a:ext cx="6877050" cy="2647950"/>
          </a:xfrm>
          <a:solidFill>
            <a:srgbClr val="00539B">
              <a:alpha val="74902"/>
            </a:srgbClr>
          </a:solidFill>
        </p:spPr>
        <p:txBody>
          <a:bodyPr lIns="360000" tIns="144000" bIns="72000">
            <a:normAutofit/>
          </a:bodyPr>
          <a:lstStyle>
            <a:lvl1pPr>
              <a:spcAft>
                <a:spcPts val="600"/>
              </a:spcAft>
              <a:defRPr sz="2000" b="0">
                <a:solidFill>
                  <a:schemeClr val="bg1"/>
                </a:solidFill>
              </a:defRPr>
            </a:lvl1pPr>
            <a:lvl2pPr marL="0" indent="0">
              <a:spcAft>
                <a:spcPts val="600"/>
              </a:spcAft>
              <a:buFontTx/>
              <a:buNone/>
              <a:defRPr sz="2000">
                <a:solidFill>
                  <a:schemeClr val="bg1"/>
                </a:solidFill>
              </a:defRPr>
            </a:lvl2pPr>
            <a:lvl3pPr>
              <a:spcAft>
                <a:spcPts val="600"/>
              </a:spcAft>
              <a:defRPr sz="2000">
                <a:solidFill>
                  <a:schemeClr val="bg1"/>
                </a:solidFill>
              </a:defRPr>
            </a:lvl3pPr>
            <a:lvl4pPr>
              <a:spcAft>
                <a:spcPts val="600"/>
              </a:spcAft>
              <a:defRPr sz="2000">
                <a:solidFill>
                  <a:schemeClr val="bg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Title 1" descr="Ideally your title should fit on one line." title="Slide title"/>
          <p:cNvSpPr>
            <a:spLocks noGrp="1"/>
          </p:cNvSpPr>
          <p:nvPr>
            <p:ph type="title"/>
          </p:nvPr>
        </p:nvSpPr>
        <p:spPr>
          <a:xfrm>
            <a:off x="376238" y="-1"/>
            <a:ext cx="6973887" cy="10800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1861972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b="11966"/>
          <a:stretch/>
        </p:blipFill>
        <p:spPr>
          <a:xfrm flipH="1">
            <a:off x="0" y="1086438"/>
            <a:ext cx="9144000" cy="5395414"/>
          </a:xfrm>
          <a:prstGeom prst="rect">
            <a:avLst/>
          </a:prstGeom>
        </p:spPr>
      </p:pic>
      <p:sp>
        <p:nvSpPr>
          <p:cNvPr id="14" name="Rectangle 13"/>
          <p:cNvSpPr/>
          <p:nvPr userDrawn="1"/>
        </p:nvSpPr>
        <p:spPr>
          <a:xfrm>
            <a:off x="0" y="1867473"/>
            <a:ext cx="6877050" cy="264795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5" name="Text Placeholder 3"/>
          <p:cNvSpPr>
            <a:spLocks noGrp="1"/>
          </p:cNvSpPr>
          <p:nvPr>
            <p:ph type="body" sz="quarter" idx="10"/>
          </p:nvPr>
        </p:nvSpPr>
        <p:spPr>
          <a:xfrm>
            <a:off x="376238" y="2058988"/>
            <a:ext cx="6234113" cy="2398713"/>
          </a:xfrm>
        </p:spPr>
        <p:txBody>
          <a:bodyPr/>
          <a:lstStyle>
            <a:lvl1pPr>
              <a:spcAft>
                <a:spcPts val="600"/>
              </a:spcAft>
              <a:defRPr sz="4000" b="1">
                <a:solidFill>
                  <a:schemeClr val="bg1"/>
                </a:solidFill>
              </a:defRPr>
            </a:lvl1pPr>
            <a:lvl2pPr marL="0" indent="0">
              <a:spcAft>
                <a:spcPts val="600"/>
              </a:spcAft>
              <a:buFontTx/>
              <a:buNone/>
              <a:defRPr sz="4000">
                <a:solidFill>
                  <a:schemeClr val="bg1"/>
                </a:solidFill>
              </a:defRPr>
            </a:lvl2pPr>
            <a:lvl3pPr>
              <a:spcAft>
                <a:spcPts val="600"/>
              </a:spcAft>
              <a:defRPr sz="4000">
                <a:solidFill>
                  <a:schemeClr val="bg1"/>
                </a:solidFill>
              </a:defRPr>
            </a:lvl3pPr>
            <a:lvl4pPr>
              <a:spcAft>
                <a:spcPts val="600"/>
              </a:spcAft>
              <a:defRPr sz="4000">
                <a:solidFill>
                  <a:schemeClr val="bg1"/>
                </a:solidFill>
              </a:defRPr>
            </a:lvl4pPr>
          </a:lstStyle>
          <a:p>
            <a:pPr lvl="0"/>
            <a:r>
              <a:rPr lang="en-US" dirty="0"/>
              <a:t>Click to edit Master text styles</a:t>
            </a:r>
          </a:p>
        </p:txBody>
      </p:sp>
    </p:spTree>
    <p:extLst>
      <p:ext uri="{BB962C8B-B14F-4D97-AF65-F5344CB8AC3E}">
        <p14:creationId xmlns:p14="http://schemas.microsoft.com/office/powerpoint/2010/main" val="31824654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Content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1092530"/>
            <a:ext cx="9144000" cy="5382883"/>
          </a:xfrm>
          <a:prstGeom prst="rect">
            <a:avLst/>
          </a:prstGeom>
        </p:spPr>
      </p:pic>
      <p:sp>
        <p:nvSpPr>
          <p:cNvPr id="14" name="Rectangle 13"/>
          <p:cNvSpPr/>
          <p:nvPr userDrawn="1"/>
        </p:nvSpPr>
        <p:spPr>
          <a:xfrm>
            <a:off x="0" y="1860550"/>
            <a:ext cx="6877050" cy="264795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5" name="Text Placeholder 3"/>
          <p:cNvSpPr>
            <a:spLocks noGrp="1"/>
          </p:cNvSpPr>
          <p:nvPr>
            <p:ph type="body" sz="quarter" idx="10"/>
          </p:nvPr>
        </p:nvSpPr>
        <p:spPr>
          <a:xfrm>
            <a:off x="376238" y="2058988"/>
            <a:ext cx="6234113" cy="2292675"/>
          </a:xfrm>
        </p:spPr>
        <p:txBody>
          <a:bodyPr/>
          <a:lstStyle>
            <a:lvl1pPr>
              <a:spcAft>
                <a:spcPts val="600"/>
              </a:spcAft>
              <a:defRPr sz="4000" b="1">
                <a:solidFill>
                  <a:schemeClr val="bg1"/>
                </a:solidFill>
              </a:defRPr>
            </a:lvl1pPr>
            <a:lvl2pPr marL="0" indent="0">
              <a:spcAft>
                <a:spcPts val="600"/>
              </a:spcAft>
              <a:buFontTx/>
              <a:buNone/>
              <a:defRPr sz="2000">
                <a:solidFill>
                  <a:schemeClr val="bg1"/>
                </a:solidFill>
              </a:defRPr>
            </a:lvl2pPr>
            <a:lvl3pPr>
              <a:spcAft>
                <a:spcPts val="600"/>
              </a:spcAft>
              <a:defRPr sz="2000">
                <a:solidFill>
                  <a:schemeClr val="bg1"/>
                </a:solidFill>
              </a:defRPr>
            </a:lvl3pPr>
            <a:lvl4pPr>
              <a:spcAft>
                <a:spcPts val="600"/>
              </a:spcAft>
              <a:defRPr sz="2000">
                <a:solidFill>
                  <a:schemeClr val="bg1"/>
                </a:solidFill>
              </a:defRPr>
            </a:lvl4pPr>
          </a:lstStyle>
          <a:p>
            <a:pPr lvl="0"/>
            <a:r>
              <a:rPr lang="en-US" dirty="0"/>
              <a:t>Click to edit Master text styles</a:t>
            </a:r>
          </a:p>
        </p:txBody>
      </p:sp>
    </p:spTree>
    <p:extLst>
      <p:ext uri="{BB962C8B-B14F-4D97-AF65-F5344CB8AC3E}">
        <p14:creationId xmlns:p14="http://schemas.microsoft.com/office/powerpoint/2010/main" val="32602435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NEW Case study master">
    <p:spTree>
      <p:nvGrpSpPr>
        <p:cNvPr id="1" name=""/>
        <p:cNvGrpSpPr/>
        <p:nvPr/>
      </p:nvGrpSpPr>
      <p:grpSpPr>
        <a:xfrm>
          <a:off x="0" y="0"/>
          <a:ext cx="0" cy="0"/>
          <a:chOff x="0" y="0"/>
          <a:chExt cx="0" cy="0"/>
        </a:xfrm>
      </p:grpSpPr>
      <p:cxnSp>
        <p:nvCxnSpPr>
          <p:cNvPr id="58" name="Straight Connector 57"/>
          <p:cNvCxnSpPr/>
          <p:nvPr userDrawn="1"/>
        </p:nvCxnSpPr>
        <p:spPr bwMode="auto">
          <a:xfrm>
            <a:off x="-3175"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 name="Picture Placeholder 4"/>
          <p:cNvSpPr>
            <a:spLocks noGrp="1"/>
          </p:cNvSpPr>
          <p:nvPr>
            <p:ph type="pic" sz="quarter" idx="25"/>
          </p:nvPr>
        </p:nvSpPr>
        <p:spPr>
          <a:xfrm>
            <a:off x="-3175" y="1085850"/>
            <a:ext cx="9144000" cy="5391150"/>
          </a:xfrm>
        </p:spPr>
        <p:txBody>
          <a:bodyPr>
            <a:normAutofit/>
          </a:bodyPr>
          <a:lstStyle/>
          <a:p>
            <a:endParaRPr lang="en-GB"/>
          </a:p>
        </p:txBody>
      </p:sp>
      <p:sp>
        <p:nvSpPr>
          <p:cNvPr id="9" name="Content Placeholder 8"/>
          <p:cNvSpPr>
            <a:spLocks noGrp="1"/>
          </p:cNvSpPr>
          <p:nvPr>
            <p:ph sz="quarter" idx="28" hasCustomPrompt="1"/>
          </p:nvPr>
        </p:nvSpPr>
        <p:spPr>
          <a:xfrm>
            <a:off x="431800" y="2066925"/>
            <a:ext cx="8397875" cy="4095750"/>
          </a:xfrm>
          <a:solidFill>
            <a:srgbClr val="FFFFFF">
              <a:alpha val="85098"/>
            </a:srgbClr>
          </a:solidFill>
          <a:ln>
            <a:solidFill>
              <a:schemeClr val="tx2">
                <a:lumMod val="50000"/>
              </a:schemeClr>
            </a:solidFill>
          </a:ln>
        </p:spPr>
        <p:txBody>
          <a:bodyPr/>
          <a:lstStyle>
            <a:lvl5pPr>
              <a:defRPr>
                <a:solidFill>
                  <a:schemeClr val="bg1">
                    <a:lumMod val="95000"/>
                  </a:schemeClr>
                </a:solidFill>
              </a:defRPr>
            </a:lvl5pPr>
          </a:lstStyle>
          <a:p>
            <a:pPr lvl="4"/>
            <a:r>
              <a:rPr lang="en-GB" dirty="0"/>
              <a:t>.</a:t>
            </a:r>
          </a:p>
        </p:txBody>
      </p:sp>
      <p:sp>
        <p:nvSpPr>
          <p:cNvPr id="2" name="Title 1"/>
          <p:cNvSpPr>
            <a:spLocks noGrp="1"/>
          </p:cNvSpPr>
          <p:nvPr>
            <p:ph type="title"/>
          </p:nvPr>
        </p:nvSpPr>
        <p:spPr>
          <a:xfrm>
            <a:off x="376238" y="0"/>
            <a:ext cx="6973887" cy="1079500"/>
          </a:xfrm>
        </p:spPr>
        <p:txBody>
          <a:bodyPr>
            <a:normAutofit/>
          </a:bodyPr>
          <a:lstStyle>
            <a:lvl1pPr>
              <a:defRPr sz="2600" b="1">
                <a:latin typeface="Franklin Gothic Book" panose="020B0503020102020204" pitchFamily="34" charset="0"/>
              </a:defRPr>
            </a:lvl1pPr>
          </a:lstStyle>
          <a:p>
            <a:r>
              <a:rPr lang="en-GB" dirty="0"/>
              <a:t>Click to edit Master title style</a:t>
            </a:r>
            <a:endParaRPr lang="en-US" dirty="0"/>
          </a:p>
        </p:txBody>
      </p:sp>
      <p:sp>
        <p:nvSpPr>
          <p:cNvPr id="59" name="Date Placeholder 2"/>
          <p:cNvSpPr>
            <a:spLocks noGrp="1"/>
          </p:cNvSpPr>
          <p:nvPr>
            <p:ph type="dt" sz="half" idx="19"/>
          </p:nvPr>
        </p:nvSpPr>
        <p:spPr/>
        <p:txBody>
          <a:bodyPr/>
          <a:lstStyle>
            <a:lvl1pPr>
              <a:defRPr/>
            </a:lvl1pPr>
          </a:lstStyle>
          <a:p>
            <a:pPr>
              <a:defRPr/>
            </a:pPr>
            <a:fld id="{BD8F3993-6216-4D17-BE74-AA1F1B422795}" type="datetime3">
              <a:rPr lang="en-GB" smtClean="0">
                <a:solidFill>
                  <a:srgbClr val="00539B"/>
                </a:solidFill>
              </a:rPr>
              <a:pPr>
                <a:defRPr/>
              </a:pPr>
              <a:t>10 May, 2017</a:t>
            </a:fld>
            <a:endParaRPr lang="en-GB" dirty="0">
              <a:solidFill>
                <a:srgbClr val="00539B"/>
              </a:solidFill>
            </a:endParaRPr>
          </a:p>
        </p:txBody>
      </p:sp>
      <p:sp>
        <p:nvSpPr>
          <p:cNvPr id="60" name="Footer Placeholder 3"/>
          <p:cNvSpPr>
            <a:spLocks noGrp="1"/>
          </p:cNvSpPr>
          <p:nvPr>
            <p:ph type="ftr" sz="quarter" idx="20"/>
            <p:custDataLst>
              <p:tags r:id="rId1"/>
            </p:custDataLst>
          </p:nvPr>
        </p:nvSpPr>
        <p:spPr>
          <a:xfrm>
            <a:off x="0" y="6480000"/>
            <a:ext cx="9144000" cy="378000"/>
          </a:xfrm>
        </p:spPr>
        <p:txBody>
          <a:bodyPr/>
          <a:lstStyle>
            <a:lvl1pPr>
              <a:defRPr lang="en-GB" sz="900" b="1" i="0" u="none">
                <a:solidFill>
                  <a:srgbClr val="0000FF"/>
                </a:solidFill>
                <a:latin typeface="Arial"/>
              </a:defRPr>
            </a:lvl1pPr>
          </a:lstStyle>
          <a:p>
            <a:pPr>
              <a:defRPr/>
            </a:pPr>
            <a:endParaRPr>
              <a:solidFill>
                <a:srgbClr val="000000"/>
              </a:solidFill>
            </a:endParaRPr>
          </a:p>
        </p:txBody>
      </p:sp>
      <p:sp>
        <p:nvSpPr>
          <p:cNvPr id="62" name="Slide Number Placeholder 4"/>
          <p:cNvSpPr>
            <a:spLocks noGrp="1"/>
          </p:cNvSpPr>
          <p:nvPr>
            <p:ph type="sldNum" sz="quarter" idx="21"/>
          </p:nvPr>
        </p:nvSpPr>
        <p:spPr>
          <a:xfrm>
            <a:off x="8278813" y="6480175"/>
            <a:ext cx="360362" cy="377825"/>
          </a:xfrm>
        </p:spPr>
        <p:txBody>
          <a:bodyPr/>
          <a:lstStyle>
            <a:lvl1pPr>
              <a:defRPr/>
            </a:lvl1pPr>
          </a:lstStyle>
          <a:p>
            <a:pPr>
              <a:defRPr/>
            </a:pPr>
            <a:fld id="{610D1BB7-02E1-4FDC-BFA2-03D69CCB4700}" type="slidenum">
              <a:rPr lang="en-GB">
                <a:solidFill>
                  <a:srgbClr val="00539B"/>
                </a:solidFill>
              </a:rPr>
              <a:pPr>
                <a:defRPr/>
              </a:pPr>
              <a:t>‹#›</a:t>
            </a:fld>
            <a:endParaRPr lang="en-GB">
              <a:solidFill>
                <a:srgbClr val="00539B"/>
              </a:solidFill>
            </a:endParaRPr>
          </a:p>
        </p:txBody>
      </p:sp>
      <p:sp>
        <p:nvSpPr>
          <p:cNvPr id="7" name="Text Placeholder 6"/>
          <p:cNvSpPr>
            <a:spLocks noGrp="1"/>
          </p:cNvSpPr>
          <p:nvPr>
            <p:ph type="body" sz="quarter" idx="27"/>
          </p:nvPr>
        </p:nvSpPr>
        <p:spPr>
          <a:xfrm rot="5400000">
            <a:off x="-967173" y="2199198"/>
            <a:ext cx="2217045" cy="330074"/>
          </a:xfrm>
          <a:solidFill>
            <a:srgbClr val="00539B">
              <a:alpha val="80000"/>
            </a:srgbClr>
          </a:solidFill>
          <a:ln>
            <a:noFill/>
          </a:ln>
        </p:spPr>
        <p:txBody>
          <a:bodyPr wrap="square" lIns="72000" tIns="72000" bIns="72000" rtlCol="0" anchor="ctr" anchorCtr="0">
            <a:spAutoFit/>
          </a:bodyPr>
          <a:lstStyle>
            <a:lvl1pPr>
              <a:defRPr lang="en-US" sz="1200" dirty="0" smtClean="0">
                <a:solidFill>
                  <a:schemeClr val="bg1"/>
                </a:solidFill>
                <a:latin typeface="Franklin Gothic Book" panose="020B0503020102020204" pitchFamily="34" charset="0"/>
                <a:cs typeface="+mn-cs"/>
              </a:defRPr>
            </a:lvl1pPr>
            <a:lvl2pPr>
              <a:defRPr lang="en-US" sz="1000" dirty="0" smtClean="0">
                <a:solidFill>
                  <a:schemeClr val="bg1"/>
                </a:solidFill>
                <a:latin typeface="Arial" pitchFamily="34" charset="0"/>
                <a:ea typeface="ＭＳ Ｐゴシック" pitchFamily="34" charset="-128"/>
                <a:cs typeface="+mn-cs"/>
              </a:defRPr>
            </a:lvl2pPr>
            <a:lvl3pPr>
              <a:defRPr lang="en-US" sz="1000" dirty="0" smtClean="0">
                <a:solidFill>
                  <a:schemeClr val="bg1"/>
                </a:solidFill>
                <a:latin typeface="Arial" pitchFamily="34" charset="0"/>
                <a:ea typeface="ＭＳ Ｐゴシック" pitchFamily="34" charset="-128"/>
                <a:cs typeface="+mn-cs"/>
              </a:defRPr>
            </a:lvl3pPr>
            <a:lvl4pPr>
              <a:defRPr lang="en-US" sz="1000" dirty="0" smtClean="0">
                <a:solidFill>
                  <a:schemeClr val="bg1"/>
                </a:solidFill>
                <a:latin typeface="Arial" pitchFamily="34" charset="0"/>
                <a:ea typeface="ＭＳ Ｐゴシック" pitchFamily="34" charset="-128"/>
                <a:cs typeface="+mn-cs"/>
              </a:defRPr>
            </a:lvl4pPr>
            <a:lvl5pPr>
              <a:defRPr lang="en-GB" sz="1000" dirty="0">
                <a:solidFill>
                  <a:schemeClr val="bg1"/>
                </a:solidFill>
                <a:ea typeface="ＭＳ Ｐゴシック" pitchFamily="34" charset="-128"/>
                <a:cs typeface="+mn-cs"/>
              </a:defRPr>
            </a:lvl5pPr>
          </a:lstStyle>
          <a:p>
            <a:pPr lvl="0" algn="ctr">
              <a:spcAft>
                <a:spcPct val="0"/>
              </a:spcAft>
            </a:pPr>
            <a:r>
              <a:rPr lang="en-US" dirty="0"/>
              <a:t>Click to edit Master text styles</a:t>
            </a:r>
          </a:p>
        </p:txBody>
      </p:sp>
      <p:sp>
        <p:nvSpPr>
          <p:cNvPr id="6" name="Content Placeholder 5"/>
          <p:cNvSpPr>
            <a:spLocks noGrp="1"/>
          </p:cNvSpPr>
          <p:nvPr>
            <p:ph sz="quarter" idx="26"/>
          </p:nvPr>
        </p:nvSpPr>
        <p:spPr>
          <a:xfrm>
            <a:off x="592138" y="2305051"/>
            <a:ext cx="3808412" cy="3752850"/>
          </a:xfrm>
        </p:spPr>
        <p:txBody>
          <a:bodyPr>
            <a:normAutofit/>
          </a:bodyPr>
          <a:lstStyle>
            <a:lvl1pPr marL="0" indent="0">
              <a:spcBef>
                <a:spcPts val="600"/>
              </a:spcBef>
              <a:spcAft>
                <a:spcPts val="600"/>
              </a:spcAft>
              <a:defRPr sz="1100" b="1">
                <a:solidFill>
                  <a:schemeClr val="accent1"/>
                </a:solidFill>
              </a:defRPr>
            </a:lvl1pPr>
            <a:lvl2pPr marL="0" indent="0">
              <a:spcAft>
                <a:spcPts val="0"/>
              </a:spcAft>
              <a:buNone/>
              <a:defRPr sz="1000">
                <a:solidFill>
                  <a:schemeClr val="tx1"/>
                </a:solidFill>
              </a:defRPr>
            </a:lvl2pPr>
          </a:lstStyle>
          <a:p>
            <a:pPr lvl="0"/>
            <a:r>
              <a:rPr lang="en-US" dirty="0"/>
              <a:t>Click to edit Master text styles</a:t>
            </a:r>
          </a:p>
          <a:p>
            <a:pPr lvl="1"/>
            <a:r>
              <a:rPr lang="en-US" dirty="0"/>
              <a:t>Click to edit text</a:t>
            </a:r>
          </a:p>
        </p:txBody>
      </p:sp>
      <p:sp>
        <p:nvSpPr>
          <p:cNvPr id="11" name="Picture Placeholder 10"/>
          <p:cNvSpPr>
            <a:spLocks noGrp="1"/>
          </p:cNvSpPr>
          <p:nvPr>
            <p:ph type="pic" sz="quarter" idx="30"/>
          </p:nvPr>
        </p:nvSpPr>
        <p:spPr>
          <a:xfrm>
            <a:off x="4587875" y="2305050"/>
            <a:ext cx="4089400" cy="2374900"/>
          </a:xfrm>
        </p:spPr>
        <p:txBody>
          <a:bodyPr>
            <a:normAutofit/>
          </a:bodyPr>
          <a:lstStyle/>
          <a:p>
            <a:endParaRPr lang="en-GB"/>
          </a:p>
        </p:txBody>
      </p:sp>
      <p:sp>
        <p:nvSpPr>
          <p:cNvPr id="24" name="Text Placeholder 6"/>
          <p:cNvSpPr>
            <a:spLocks noGrp="1"/>
          </p:cNvSpPr>
          <p:nvPr>
            <p:ph type="body" sz="quarter" idx="32" hasCustomPrompt="1"/>
          </p:nvPr>
        </p:nvSpPr>
        <p:spPr>
          <a:xfrm>
            <a:off x="431800" y="1255712"/>
            <a:ext cx="1363949" cy="699404"/>
          </a:xfrm>
          <a:solidFill>
            <a:srgbClr val="00539B">
              <a:alpha val="80000"/>
            </a:srgbClr>
          </a:solidFill>
          <a:ln>
            <a:noFill/>
          </a:ln>
        </p:spPr>
        <p:txBody>
          <a:bodyPr wrap="square" lIns="72000" tIns="72000" bIns="72000" rtlCol="0" anchor="ctr" anchorCtr="0">
            <a:spAutoFit/>
          </a:bodyPr>
          <a:lstStyle>
            <a:lvl1pPr>
              <a:defRPr lang="en-US" sz="1200" dirty="0" smtClean="0">
                <a:solidFill>
                  <a:schemeClr val="accent1"/>
                </a:solidFill>
                <a:latin typeface="Franklin Gothic Book" panose="020B0503020102020204" pitchFamily="34" charset="0"/>
                <a:cs typeface="+mn-cs"/>
              </a:defRPr>
            </a:lvl1pPr>
            <a:lvl2pPr>
              <a:defRPr lang="en-US" sz="1000" dirty="0" smtClean="0">
                <a:solidFill>
                  <a:schemeClr val="bg1"/>
                </a:solidFill>
                <a:latin typeface="Arial" pitchFamily="34" charset="0"/>
                <a:ea typeface="ＭＳ Ｐゴシック" pitchFamily="34" charset="-128"/>
                <a:cs typeface="+mn-cs"/>
              </a:defRPr>
            </a:lvl2pPr>
            <a:lvl3pPr>
              <a:defRPr lang="en-US" sz="1000" dirty="0" smtClean="0">
                <a:solidFill>
                  <a:schemeClr val="bg1"/>
                </a:solidFill>
                <a:latin typeface="Arial" pitchFamily="34" charset="0"/>
                <a:ea typeface="ＭＳ Ｐゴシック" pitchFamily="34" charset="-128"/>
                <a:cs typeface="+mn-cs"/>
              </a:defRPr>
            </a:lvl3pPr>
            <a:lvl4pPr>
              <a:defRPr lang="en-US" sz="1000" dirty="0" smtClean="0">
                <a:solidFill>
                  <a:schemeClr val="bg1"/>
                </a:solidFill>
                <a:latin typeface="Arial" pitchFamily="34" charset="0"/>
                <a:ea typeface="ＭＳ Ｐゴシック" pitchFamily="34" charset="-128"/>
                <a:cs typeface="+mn-cs"/>
              </a:defRPr>
            </a:lvl4pPr>
            <a:lvl5pPr>
              <a:defRPr lang="en-GB" sz="1000" dirty="0">
                <a:solidFill>
                  <a:schemeClr val="bg1"/>
                </a:solidFill>
                <a:ea typeface="ＭＳ Ｐゴシック" pitchFamily="34" charset="-128"/>
                <a:cs typeface="+mn-cs"/>
              </a:defRPr>
            </a:lvl5pPr>
          </a:lstStyle>
          <a:p>
            <a:pPr lvl="0" algn="ctr">
              <a:spcAft>
                <a:spcPct val="0"/>
              </a:spcAft>
            </a:pPr>
            <a:r>
              <a:rPr lang="en-US" dirty="0"/>
              <a:t>.</a:t>
            </a:r>
          </a:p>
          <a:p>
            <a:pPr lvl="0" algn="ctr">
              <a:spcAft>
                <a:spcPct val="0"/>
              </a:spcAft>
            </a:pPr>
            <a:endParaRPr lang="en-US" dirty="0"/>
          </a:p>
          <a:p>
            <a:pPr lvl="0" algn="ctr">
              <a:spcAft>
                <a:spcPct val="0"/>
              </a:spcAft>
            </a:pPr>
            <a:endParaRPr lang="en-US" dirty="0"/>
          </a:p>
        </p:txBody>
      </p:sp>
    </p:spTree>
    <p:extLst>
      <p:ext uri="{BB962C8B-B14F-4D97-AF65-F5344CB8AC3E}">
        <p14:creationId xmlns:p14="http://schemas.microsoft.com/office/powerpoint/2010/main" val="178879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NEW 2 column layout with icons">
    <p:spTree>
      <p:nvGrpSpPr>
        <p:cNvPr id="1" name=""/>
        <p:cNvGrpSpPr/>
        <p:nvPr/>
      </p:nvGrpSpPr>
      <p:grpSpPr>
        <a:xfrm>
          <a:off x="0" y="0"/>
          <a:ext cx="0" cy="0"/>
          <a:chOff x="0" y="0"/>
          <a:chExt cx="0" cy="0"/>
        </a:xfrm>
      </p:grpSpPr>
      <p:sp>
        <p:nvSpPr>
          <p:cNvPr id="2" name="Title 1"/>
          <p:cNvSpPr>
            <a:spLocks noGrp="1"/>
          </p:cNvSpPr>
          <p:nvPr>
            <p:ph type="title"/>
          </p:nvPr>
        </p:nvSpPr>
        <p:spPr>
          <a:xfrm>
            <a:off x="376238" y="0"/>
            <a:ext cx="696099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24" name="Picture Placeholder 3"/>
          <p:cNvSpPr>
            <a:spLocks noGrp="1"/>
          </p:cNvSpPr>
          <p:nvPr>
            <p:ph type="pic" sz="quarter" idx="13"/>
          </p:nvPr>
        </p:nvSpPr>
        <p:spPr>
          <a:xfrm>
            <a:off x="376238" y="2058988"/>
            <a:ext cx="904549" cy="904549"/>
          </a:xfrm>
        </p:spPr>
        <p:txBody>
          <a:bodyPr/>
          <a:lstStyle/>
          <a:p>
            <a:endParaRPr lang="en-GB" dirty="0"/>
          </a:p>
        </p:txBody>
      </p:sp>
      <p:sp>
        <p:nvSpPr>
          <p:cNvPr id="4" name="Text Placeholder 3"/>
          <p:cNvSpPr>
            <a:spLocks noGrp="1"/>
          </p:cNvSpPr>
          <p:nvPr>
            <p:ph type="body" sz="quarter" idx="21"/>
          </p:nvPr>
        </p:nvSpPr>
        <p:spPr>
          <a:xfrm>
            <a:off x="1421449" y="2049463"/>
            <a:ext cx="3127993" cy="1884362"/>
          </a:xfrm>
        </p:spPr>
        <p:txBody>
          <a:bodyPr>
            <a:noAutofit/>
          </a:bodyPr>
          <a:lstStyle>
            <a:lvl1pPr>
              <a:spcAft>
                <a:spcPts val="300"/>
              </a:spcAft>
              <a:defRPr>
                <a:solidFill>
                  <a:schemeClr val="accent1"/>
                </a:solidFill>
              </a:defRPr>
            </a:lvl1pPr>
            <a:lvl2pPr>
              <a:spcAft>
                <a:spcPts val="0"/>
              </a:spcAft>
              <a:buClr>
                <a:schemeClr val="tx1"/>
              </a:buClr>
              <a:defRPr sz="1000"/>
            </a:lvl2pPr>
            <a:lvl3pPr>
              <a:spcAft>
                <a:spcPts val="0"/>
              </a:spcAft>
              <a:defRPr sz="1000"/>
            </a:lvl3pPr>
            <a:lvl4pPr>
              <a:spcAft>
                <a:spcPts val="0"/>
              </a:spcAft>
              <a:defRPr sz="1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
        <p:nvSpPr>
          <p:cNvPr id="19" name="Picture Placeholder 3"/>
          <p:cNvSpPr>
            <a:spLocks noGrp="1"/>
          </p:cNvSpPr>
          <p:nvPr>
            <p:ph type="pic" sz="quarter" idx="22"/>
          </p:nvPr>
        </p:nvSpPr>
        <p:spPr>
          <a:xfrm>
            <a:off x="4673267" y="2068513"/>
            <a:ext cx="904549" cy="904549"/>
          </a:xfrm>
        </p:spPr>
        <p:txBody>
          <a:bodyPr/>
          <a:lstStyle/>
          <a:p>
            <a:endParaRPr lang="en-GB" dirty="0"/>
          </a:p>
        </p:txBody>
      </p:sp>
      <p:sp>
        <p:nvSpPr>
          <p:cNvPr id="20" name="Text Placeholder 3"/>
          <p:cNvSpPr>
            <a:spLocks noGrp="1"/>
          </p:cNvSpPr>
          <p:nvPr>
            <p:ph type="body" sz="quarter" idx="23"/>
          </p:nvPr>
        </p:nvSpPr>
        <p:spPr>
          <a:xfrm>
            <a:off x="5718478" y="2058987"/>
            <a:ext cx="3127993" cy="1874837"/>
          </a:xfrm>
        </p:spPr>
        <p:txBody>
          <a:bodyPr>
            <a:noAutofit/>
          </a:bodyPr>
          <a:lstStyle>
            <a:lvl1pPr>
              <a:spcAft>
                <a:spcPts val="300"/>
              </a:spcAft>
              <a:defRPr>
                <a:solidFill>
                  <a:schemeClr val="accent1"/>
                </a:solidFill>
              </a:defRPr>
            </a:lvl1pPr>
            <a:lvl2pPr>
              <a:spcAft>
                <a:spcPts val="0"/>
              </a:spcAft>
              <a:buClr>
                <a:schemeClr val="tx1"/>
              </a:buClr>
              <a:defRPr sz="1000"/>
            </a:lvl2pPr>
            <a:lvl3pPr>
              <a:spcAft>
                <a:spcPts val="0"/>
              </a:spcAft>
              <a:defRPr sz="1000"/>
            </a:lvl3pPr>
            <a:lvl4pPr>
              <a:spcAft>
                <a:spcPts val="0"/>
              </a:spcAft>
              <a:defRPr sz="1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
        <p:nvSpPr>
          <p:cNvPr id="21" name="Picture Placeholder 3"/>
          <p:cNvSpPr>
            <a:spLocks noGrp="1"/>
          </p:cNvSpPr>
          <p:nvPr>
            <p:ph type="pic" sz="quarter" idx="24"/>
          </p:nvPr>
        </p:nvSpPr>
        <p:spPr>
          <a:xfrm>
            <a:off x="376238" y="4115126"/>
            <a:ext cx="904549" cy="904549"/>
          </a:xfrm>
        </p:spPr>
        <p:txBody>
          <a:bodyPr/>
          <a:lstStyle/>
          <a:p>
            <a:endParaRPr lang="en-GB" dirty="0"/>
          </a:p>
        </p:txBody>
      </p:sp>
      <p:sp>
        <p:nvSpPr>
          <p:cNvPr id="22" name="Text Placeholder 3"/>
          <p:cNvSpPr>
            <a:spLocks noGrp="1"/>
          </p:cNvSpPr>
          <p:nvPr>
            <p:ph type="body" sz="quarter" idx="25"/>
          </p:nvPr>
        </p:nvSpPr>
        <p:spPr>
          <a:xfrm>
            <a:off x="1421449" y="4105601"/>
            <a:ext cx="3127993" cy="1999924"/>
          </a:xfrm>
        </p:spPr>
        <p:txBody>
          <a:bodyPr>
            <a:noAutofit/>
          </a:bodyPr>
          <a:lstStyle>
            <a:lvl1pPr>
              <a:spcAft>
                <a:spcPts val="300"/>
              </a:spcAft>
              <a:defRPr>
                <a:solidFill>
                  <a:schemeClr val="accent1"/>
                </a:solidFill>
              </a:defRPr>
            </a:lvl1pPr>
            <a:lvl2pPr>
              <a:spcAft>
                <a:spcPts val="0"/>
              </a:spcAft>
              <a:buClr>
                <a:schemeClr val="tx1"/>
              </a:buClr>
              <a:defRPr sz="1000"/>
            </a:lvl2pPr>
            <a:lvl3pPr>
              <a:spcAft>
                <a:spcPts val="0"/>
              </a:spcAft>
              <a:defRPr sz="1000"/>
            </a:lvl3pPr>
            <a:lvl4pPr>
              <a:spcAft>
                <a:spcPts val="0"/>
              </a:spcAft>
              <a:defRPr sz="1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
        <p:nvSpPr>
          <p:cNvPr id="25" name="Picture Placeholder 3"/>
          <p:cNvSpPr>
            <a:spLocks noGrp="1"/>
          </p:cNvSpPr>
          <p:nvPr>
            <p:ph type="pic" sz="quarter" idx="26"/>
          </p:nvPr>
        </p:nvSpPr>
        <p:spPr>
          <a:xfrm>
            <a:off x="4673267" y="4124651"/>
            <a:ext cx="904549" cy="904549"/>
          </a:xfrm>
        </p:spPr>
        <p:txBody>
          <a:bodyPr/>
          <a:lstStyle/>
          <a:p>
            <a:endParaRPr lang="en-GB" dirty="0"/>
          </a:p>
        </p:txBody>
      </p:sp>
      <p:sp>
        <p:nvSpPr>
          <p:cNvPr id="27" name="Text Placeholder 3"/>
          <p:cNvSpPr>
            <a:spLocks noGrp="1"/>
          </p:cNvSpPr>
          <p:nvPr>
            <p:ph type="body" sz="quarter" idx="27"/>
          </p:nvPr>
        </p:nvSpPr>
        <p:spPr>
          <a:xfrm>
            <a:off x="5718478" y="4115125"/>
            <a:ext cx="3127993" cy="1990399"/>
          </a:xfrm>
        </p:spPr>
        <p:txBody>
          <a:bodyPr>
            <a:noAutofit/>
          </a:bodyPr>
          <a:lstStyle>
            <a:lvl1pPr>
              <a:spcAft>
                <a:spcPts val="300"/>
              </a:spcAft>
              <a:defRPr>
                <a:solidFill>
                  <a:schemeClr val="accent1"/>
                </a:solidFill>
              </a:defRPr>
            </a:lvl1pPr>
            <a:lvl2pPr>
              <a:spcAft>
                <a:spcPts val="0"/>
              </a:spcAft>
              <a:buClr>
                <a:schemeClr val="tx1"/>
              </a:buClr>
              <a:defRPr sz="1000"/>
            </a:lvl2pPr>
            <a:lvl3pPr>
              <a:spcAft>
                <a:spcPts val="0"/>
              </a:spcAft>
              <a:defRPr sz="1000"/>
            </a:lvl3pPr>
            <a:lvl4pPr>
              <a:spcAft>
                <a:spcPts val="0"/>
              </a:spcAft>
              <a:defRPr sz="1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Tree>
    <p:extLst>
      <p:ext uri="{BB962C8B-B14F-4D97-AF65-F5344CB8AC3E}">
        <p14:creationId xmlns:p14="http://schemas.microsoft.com/office/powerpoint/2010/main" val="104309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2_NEW 2 column layout with icons">
    <p:spTree>
      <p:nvGrpSpPr>
        <p:cNvPr id="1" name=""/>
        <p:cNvGrpSpPr/>
        <p:nvPr/>
      </p:nvGrpSpPr>
      <p:grpSpPr>
        <a:xfrm>
          <a:off x="0" y="0"/>
          <a:ext cx="0" cy="0"/>
          <a:chOff x="0" y="0"/>
          <a:chExt cx="0" cy="0"/>
        </a:xfrm>
      </p:grpSpPr>
      <p:sp>
        <p:nvSpPr>
          <p:cNvPr id="2" name="Title 1"/>
          <p:cNvSpPr>
            <a:spLocks noGrp="1"/>
          </p:cNvSpPr>
          <p:nvPr>
            <p:ph type="title"/>
          </p:nvPr>
        </p:nvSpPr>
        <p:spPr>
          <a:xfrm>
            <a:off x="376238" y="0"/>
            <a:ext cx="696099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1443210" y="2058988"/>
            <a:ext cx="3127991" cy="4042529"/>
          </a:xfrm>
        </p:spPr>
        <p:txBody>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3" name="Text Placeholder 4"/>
          <p:cNvSpPr>
            <a:spLocks noGrp="1"/>
          </p:cNvSpPr>
          <p:nvPr>
            <p:ph type="body" sz="quarter" idx="15" hasCustomPrompt="1"/>
          </p:nvPr>
        </p:nvSpPr>
        <p:spPr>
          <a:xfrm>
            <a:off x="5649913" y="2058988"/>
            <a:ext cx="3173798" cy="4042529"/>
          </a:xfrm>
        </p:spPr>
        <p:txBody>
          <a:bodyPr/>
          <a:lstStyle>
            <a:lvl1pPr>
              <a:defRPr>
                <a:solidFill>
                  <a:schemeClr val="accent1"/>
                </a:solidFill>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Picture Placeholder 3"/>
          <p:cNvSpPr>
            <a:spLocks noGrp="1"/>
          </p:cNvSpPr>
          <p:nvPr>
            <p:ph type="pic" sz="quarter" idx="13"/>
          </p:nvPr>
        </p:nvSpPr>
        <p:spPr>
          <a:xfrm>
            <a:off x="376238" y="2058988"/>
            <a:ext cx="904549" cy="904549"/>
          </a:xfrm>
        </p:spPr>
        <p:txBody>
          <a:bodyPr/>
          <a:lstStyle/>
          <a:p>
            <a:endParaRPr lang="en-GB"/>
          </a:p>
        </p:txBody>
      </p:sp>
      <p:sp>
        <p:nvSpPr>
          <p:cNvPr id="26" name="Picture Placeholder 3"/>
          <p:cNvSpPr>
            <a:spLocks noGrp="1"/>
          </p:cNvSpPr>
          <p:nvPr>
            <p:ph type="pic" sz="quarter" idx="16"/>
          </p:nvPr>
        </p:nvSpPr>
        <p:spPr>
          <a:xfrm>
            <a:off x="4571203" y="2058988"/>
            <a:ext cx="904549" cy="904549"/>
          </a:xfrm>
        </p:spPr>
        <p:txBody>
          <a:bodyPr/>
          <a:lstStyle/>
          <a:p>
            <a:endParaRPr lang="en-GB"/>
          </a:p>
        </p:txBody>
      </p:sp>
    </p:spTree>
    <p:extLst>
      <p:ext uri="{BB962C8B-B14F-4D97-AF65-F5344CB8AC3E}">
        <p14:creationId xmlns:p14="http://schemas.microsoft.com/office/powerpoint/2010/main" val="3933881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Content slide 3">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398"/>
          <a:stretch/>
        </p:blipFill>
        <p:spPr>
          <a:xfrm>
            <a:off x="-1" y="1092530"/>
            <a:ext cx="9144002" cy="5382883"/>
          </a:xfrm>
          <a:prstGeom prst="rect">
            <a:avLst/>
          </a:prstGeom>
        </p:spPr>
      </p:pic>
      <p:sp>
        <p:nvSpPr>
          <p:cNvPr id="14" name="Rectangle 13"/>
          <p:cNvSpPr/>
          <p:nvPr userDrawn="1"/>
        </p:nvSpPr>
        <p:spPr>
          <a:xfrm>
            <a:off x="0" y="1860550"/>
            <a:ext cx="6877050" cy="264795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5" name="Text Placeholder 3"/>
          <p:cNvSpPr>
            <a:spLocks noGrp="1"/>
          </p:cNvSpPr>
          <p:nvPr>
            <p:ph type="body" sz="quarter" idx="10"/>
          </p:nvPr>
        </p:nvSpPr>
        <p:spPr>
          <a:xfrm>
            <a:off x="376238" y="2058988"/>
            <a:ext cx="6234113" cy="2292675"/>
          </a:xfrm>
        </p:spPr>
        <p:txBody>
          <a:bodyPr/>
          <a:lstStyle>
            <a:lvl1pPr>
              <a:spcAft>
                <a:spcPts val="600"/>
              </a:spcAft>
              <a:defRPr sz="4000" b="1">
                <a:solidFill>
                  <a:schemeClr val="bg1"/>
                </a:solidFill>
              </a:defRPr>
            </a:lvl1pPr>
            <a:lvl2pPr marL="0" indent="0">
              <a:spcAft>
                <a:spcPts val="600"/>
              </a:spcAft>
              <a:buFontTx/>
              <a:buNone/>
              <a:defRPr sz="2000">
                <a:solidFill>
                  <a:schemeClr val="bg1"/>
                </a:solidFill>
              </a:defRPr>
            </a:lvl2pPr>
            <a:lvl3pPr>
              <a:spcAft>
                <a:spcPts val="600"/>
              </a:spcAft>
              <a:defRPr sz="2000">
                <a:solidFill>
                  <a:schemeClr val="bg1"/>
                </a:solidFill>
              </a:defRPr>
            </a:lvl3pPr>
            <a:lvl4pPr>
              <a:spcAft>
                <a:spcPts val="600"/>
              </a:spcAft>
              <a:defRPr sz="2000">
                <a:solidFill>
                  <a:schemeClr val="bg1"/>
                </a:solidFill>
              </a:defRPr>
            </a:lvl4pPr>
          </a:lstStyle>
          <a:p>
            <a:pPr lvl="0"/>
            <a:r>
              <a:rPr lang="en-US" dirty="0"/>
              <a:t>Click to edit Master text styles</a:t>
            </a:r>
          </a:p>
        </p:txBody>
      </p:sp>
    </p:spTree>
    <p:extLst>
      <p:ext uri="{BB962C8B-B14F-4D97-AF65-F5344CB8AC3E}">
        <p14:creationId xmlns:p14="http://schemas.microsoft.com/office/powerpoint/2010/main" val="25265429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3_NEW 1 Single column layout with icon">
    <p:spTree>
      <p:nvGrpSpPr>
        <p:cNvPr id="1" name=""/>
        <p:cNvGrpSpPr/>
        <p:nvPr/>
      </p:nvGrpSpPr>
      <p:grpSpPr>
        <a:xfrm>
          <a:off x="0" y="0"/>
          <a:ext cx="0" cy="0"/>
          <a:chOff x="0" y="0"/>
          <a:chExt cx="0" cy="0"/>
        </a:xfrm>
      </p:grpSpPr>
      <p:sp>
        <p:nvSpPr>
          <p:cNvPr id="8" name="Round Single Corner Rectangle 7"/>
          <p:cNvSpPr/>
          <p:nvPr userDrawn="1"/>
        </p:nvSpPr>
        <p:spPr>
          <a:xfrm>
            <a:off x="-3" y="1849436"/>
            <a:ext cx="9142413" cy="4332287"/>
          </a:xfrm>
          <a:prstGeom prst="round1Rect">
            <a:avLst>
              <a:gd name="adj" fmla="val 0"/>
            </a:avLst>
          </a:prstGeom>
          <a:solidFill>
            <a:srgbClr val="BFBFB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p:nvPr>
        </p:nvSpPr>
        <p:spPr>
          <a:xfrm>
            <a:off x="376239" y="0"/>
            <a:ext cx="697388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86D9F1D-581E-414B-91F4-46E69330FAF5}" type="datetime3">
              <a:rPr lang="en-GB" smtClean="0">
                <a:solidFill>
                  <a:srgbClr val="00539B"/>
                </a:solidFill>
              </a:rPr>
              <a:pPr/>
              <a:t>10 May,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hasCustomPrompt="1"/>
          </p:nvPr>
        </p:nvSpPr>
        <p:spPr>
          <a:xfrm>
            <a:off x="1443210" y="2058988"/>
            <a:ext cx="7405515" cy="4042529"/>
          </a:xfrm>
        </p:spPr>
        <p:txBody>
          <a:bodyPr/>
          <a:lstStyle>
            <a:lvl1pPr>
              <a:defRPr>
                <a:solidFill>
                  <a:schemeClr val="accent1"/>
                </a:solidFill>
              </a:defRPr>
            </a:lvl1pPr>
            <a:lvl2pPr>
              <a:buClr>
                <a:schemeClr val="tx1"/>
              </a:buClr>
              <a:defRPr/>
            </a:lvl2pPr>
          </a:lstStyle>
          <a:p>
            <a:pPr lvl="0"/>
            <a:r>
              <a:rPr lang="en-US" dirty="0"/>
              <a:t>Click to edit master text styles</a:t>
            </a:r>
          </a:p>
          <a:p>
            <a:pPr lvl="1"/>
            <a:r>
              <a:rPr lang="en-US" dirty="0"/>
              <a:t>Second level</a:t>
            </a:r>
          </a:p>
          <a:p>
            <a:pPr lvl="3"/>
            <a:r>
              <a:rPr lang="en-US" dirty="0"/>
              <a:t>Fourth level</a:t>
            </a:r>
          </a:p>
          <a:p>
            <a:pPr lvl="3"/>
            <a:r>
              <a:rPr lang="en-US" dirty="0"/>
              <a:t>Fourth level</a:t>
            </a:r>
          </a:p>
        </p:txBody>
      </p:sp>
      <p:sp>
        <p:nvSpPr>
          <p:cNvPr id="7" name="Text Placeholder 6"/>
          <p:cNvSpPr>
            <a:spLocks noGrp="1"/>
          </p:cNvSpPr>
          <p:nvPr>
            <p:ph type="body" sz="quarter" idx="12"/>
          </p:nvPr>
        </p:nvSpPr>
        <p:spPr>
          <a:xfrm>
            <a:off x="13809413" y="1247909"/>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Picture Placeholder 3"/>
          <p:cNvSpPr>
            <a:spLocks noGrp="1"/>
          </p:cNvSpPr>
          <p:nvPr>
            <p:ph type="pic" sz="quarter" idx="13"/>
          </p:nvPr>
        </p:nvSpPr>
        <p:spPr>
          <a:xfrm>
            <a:off x="376238" y="2058988"/>
            <a:ext cx="904549" cy="904549"/>
          </a:xfrm>
        </p:spPr>
        <p:txBody>
          <a:bodyPr/>
          <a:lstStyle/>
          <a:p>
            <a:endParaRPr lang="en-GB"/>
          </a:p>
        </p:txBody>
      </p:sp>
      <p:sp>
        <p:nvSpPr>
          <p:cNvPr id="10" name="Text Placeholder 4"/>
          <p:cNvSpPr>
            <a:spLocks noGrp="1"/>
          </p:cNvSpPr>
          <p:nvPr>
            <p:ph type="body" sz="quarter" idx="24"/>
          </p:nvPr>
        </p:nvSpPr>
        <p:spPr>
          <a:xfrm>
            <a:off x="376239" y="5838825"/>
            <a:ext cx="8472485" cy="262692"/>
          </a:xfrm>
        </p:spPr>
        <p:txBody>
          <a:bodyPr/>
          <a:lstStyle>
            <a:lvl1pPr>
              <a:lnSpc>
                <a:spcPts val="900"/>
              </a:lnSpc>
              <a:spcAft>
                <a:spcPts val="0"/>
              </a:spcAft>
              <a:defRPr sz="800" i="1">
                <a:latin typeface="Franklin Gothic Book" panose="020B0503020102020204" pitchFamily="34" charset="0"/>
              </a:defRPr>
            </a:lvl1pPr>
            <a:lvl2pPr>
              <a:lnSpc>
                <a:spcPts val="900"/>
              </a:lnSpc>
              <a:spcAft>
                <a:spcPts val="0"/>
              </a:spcAft>
              <a:defRPr sz="800" i="1">
                <a:latin typeface="Franklin Gothic Book" panose="020B0503020102020204" pitchFamily="34" charset="0"/>
              </a:defRPr>
            </a:lvl2pPr>
            <a:lvl3pPr>
              <a:defRPr sz="800">
                <a:latin typeface="Franklin Gothic Book" panose="020B0503020102020204" pitchFamily="34" charset="0"/>
              </a:defRPr>
            </a:lvl3pPr>
            <a:lvl4pPr>
              <a:defRPr sz="800">
                <a:latin typeface="Franklin Gothic Book" panose="020B0503020102020204" pitchFamily="34" charset="0"/>
              </a:defRPr>
            </a:lvl4pPr>
            <a:lvl5pPr>
              <a:defRPr sz="800">
                <a:latin typeface="Franklin Gothic Book" panose="020B05030201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5401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w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slideLayout" Target="../slideLayouts/slideLayout175.xml"/><Relationship Id="rId18" Type="http://schemas.openxmlformats.org/officeDocument/2006/relationships/slideLayout" Target="../slideLayouts/slideLayout180.xml"/><Relationship Id="rId26" Type="http://schemas.openxmlformats.org/officeDocument/2006/relationships/slideLayout" Target="../slideLayouts/slideLayout188.xml"/><Relationship Id="rId3" Type="http://schemas.openxmlformats.org/officeDocument/2006/relationships/slideLayout" Target="../slideLayouts/slideLayout165.xml"/><Relationship Id="rId21" Type="http://schemas.openxmlformats.org/officeDocument/2006/relationships/slideLayout" Target="../slideLayouts/slideLayout183.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17" Type="http://schemas.openxmlformats.org/officeDocument/2006/relationships/slideLayout" Target="../slideLayouts/slideLayout179.xml"/><Relationship Id="rId25" Type="http://schemas.openxmlformats.org/officeDocument/2006/relationships/slideLayout" Target="../slideLayouts/slideLayout187.xml"/><Relationship Id="rId2" Type="http://schemas.openxmlformats.org/officeDocument/2006/relationships/slideLayout" Target="../slideLayouts/slideLayout164.xml"/><Relationship Id="rId16" Type="http://schemas.openxmlformats.org/officeDocument/2006/relationships/slideLayout" Target="../slideLayouts/slideLayout178.xml"/><Relationship Id="rId20" Type="http://schemas.openxmlformats.org/officeDocument/2006/relationships/slideLayout" Target="../slideLayouts/slideLayout182.xml"/><Relationship Id="rId29" Type="http://schemas.openxmlformats.org/officeDocument/2006/relationships/tags" Target="../tags/tag119.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24" Type="http://schemas.openxmlformats.org/officeDocument/2006/relationships/slideLayout" Target="../slideLayouts/slideLayout186.xml"/><Relationship Id="rId5" Type="http://schemas.openxmlformats.org/officeDocument/2006/relationships/slideLayout" Target="../slideLayouts/slideLayout167.xml"/><Relationship Id="rId15" Type="http://schemas.openxmlformats.org/officeDocument/2006/relationships/slideLayout" Target="../slideLayouts/slideLayout177.xml"/><Relationship Id="rId23" Type="http://schemas.openxmlformats.org/officeDocument/2006/relationships/slideLayout" Target="../slideLayouts/slideLayout185.xml"/><Relationship Id="rId28" Type="http://schemas.openxmlformats.org/officeDocument/2006/relationships/theme" Target="../theme/theme10.xml"/><Relationship Id="rId10" Type="http://schemas.openxmlformats.org/officeDocument/2006/relationships/slideLayout" Target="../slideLayouts/slideLayout172.xml"/><Relationship Id="rId19" Type="http://schemas.openxmlformats.org/officeDocument/2006/relationships/slideLayout" Target="../slideLayouts/slideLayout181.xml"/><Relationship Id="rId4" Type="http://schemas.openxmlformats.org/officeDocument/2006/relationships/slideLayout" Target="../slideLayouts/slideLayout166.xml"/><Relationship Id="rId9" Type="http://schemas.openxmlformats.org/officeDocument/2006/relationships/slideLayout" Target="../slideLayouts/slideLayout171.xml"/><Relationship Id="rId14" Type="http://schemas.openxmlformats.org/officeDocument/2006/relationships/slideLayout" Target="../slideLayouts/slideLayout176.xml"/><Relationship Id="rId22" Type="http://schemas.openxmlformats.org/officeDocument/2006/relationships/slideLayout" Target="../slideLayouts/slideLayout184.xml"/><Relationship Id="rId27" Type="http://schemas.openxmlformats.org/officeDocument/2006/relationships/slideLayout" Target="../slideLayouts/slideLayout189.xml"/><Relationship Id="rId30" Type="http://schemas.openxmlformats.org/officeDocument/2006/relationships/image" Target="../media/image1.wmf"/></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slideLayout" Target="../slideLayouts/slideLayout202.xml"/><Relationship Id="rId18" Type="http://schemas.openxmlformats.org/officeDocument/2006/relationships/slideLayout" Target="../slideLayouts/slideLayout207.xml"/><Relationship Id="rId26" Type="http://schemas.openxmlformats.org/officeDocument/2006/relationships/slideLayout" Target="../slideLayouts/slideLayout215.xml"/><Relationship Id="rId3" Type="http://schemas.openxmlformats.org/officeDocument/2006/relationships/slideLayout" Target="../slideLayouts/slideLayout192.xml"/><Relationship Id="rId21" Type="http://schemas.openxmlformats.org/officeDocument/2006/relationships/slideLayout" Target="../slideLayouts/slideLayout210.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17" Type="http://schemas.openxmlformats.org/officeDocument/2006/relationships/slideLayout" Target="../slideLayouts/slideLayout206.xml"/><Relationship Id="rId25" Type="http://schemas.openxmlformats.org/officeDocument/2006/relationships/slideLayout" Target="../slideLayouts/slideLayout214.xml"/><Relationship Id="rId2" Type="http://schemas.openxmlformats.org/officeDocument/2006/relationships/slideLayout" Target="../slideLayouts/slideLayout191.xml"/><Relationship Id="rId16" Type="http://schemas.openxmlformats.org/officeDocument/2006/relationships/slideLayout" Target="../slideLayouts/slideLayout205.xml"/><Relationship Id="rId20" Type="http://schemas.openxmlformats.org/officeDocument/2006/relationships/slideLayout" Target="../slideLayouts/slideLayout209.xml"/><Relationship Id="rId29" Type="http://schemas.openxmlformats.org/officeDocument/2006/relationships/theme" Target="../theme/theme1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24" Type="http://schemas.openxmlformats.org/officeDocument/2006/relationships/slideLayout" Target="../slideLayouts/slideLayout213.xml"/><Relationship Id="rId5" Type="http://schemas.openxmlformats.org/officeDocument/2006/relationships/slideLayout" Target="../slideLayouts/slideLayout194.xml"/><Relationship Id="rId15" Type="http://schemas.openxmlformats.org/officeDocument/2006/relationships/slideLayout" Target="../slideLayouts/slideLayout204.xml"/><Relationship Id="rId23" Type="http://schemas.openxmlformats.org/officeDocument/2006/relationships/slideLayout" Target="../slideLayouts/slideLayout212.xml"/><Relationship Id="rId28" Type="http://schemas.openxmlformats.org/officeDocument/2006/relationships/slideLayout" Target="../slideLayouts/slideLayout217.xml"/><Relationship Id="rId10" Type="http://schemas.openxmlformats.org/officeDocument/2006/relationships/slideLayout" Target="../slideLayouts/slideLayout199.xml"/><Relationship Id="rId19" Type="http://schemas.openxmlformats.org/officeDocument/2006/relationships/slideLayout" Target="../slideLayouts/slideLayout208.xml"/><Relationship Id="rId31" Type="http://schemas.openxmlformats.org/officeDocument/2006/relationships/image" Target="../media/image1.wmf"/><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slideLayout" Target="../slideLayouts/slideLayout203.xml"/><Relationship Id="rId22" Type="http://schemas.openxmlformats.org/officeDocument/2006/relationships/slideLayout" Target="../slideLayouts/slideLayout211.xml"/><Relationship Id="rId27" Type="http://schemas.openxmlformats.org/officeDocument/2006/relationships/slideLayout" Target="../slideLayouts/slideLayout216.xml"/><Relationship Id="rId30" Type="http://schemas.openxmlformats.org/officeDocument/2006/relationships/tags" Target="../tags/tag13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25.xml"/><Relationship Id="rId13" Type="http://schemas.openxmlformats.org/officeDocument/2006/relationships/slideLayout" Target="../slideLayouts/slideLayout230.xml"/><Relationship Id="rId18" Type="http://schemas.openxmlformats.org/officeDocument/2006/relationships/slideLayout" Target="../slideLayouts/slideLayout235.xml"/><Relationship Id="rId26" Type="http://schemas.openxmlformats.org/officeDocument/2006/relationships/slideLayout" Target="../slideLayouts/slideLayout243.xml"/><Relationship Id="rId3" Type="http://schemas.openxmlformats.org/officeDocument/2006/relationships/slideLayout" Target="../slideLayouts/slideLayout220.xml"/><Relationship Id="rId21" Type="http://schemas.openxmlformats.org/officeDocument/2006/relationships/slideLayout" Target="../slideLayouts/slideLayout238.xml"/><Relationship Id="rId7" Type="http://schemas.openxmlformats.org/officeDocument/2006/relationships/slideLayout" Target="../slideLayouts/slideLayout224.xml"/><Relationship Id="rId12" Type="http://schemas.openxmlformats.org/officeDocument/2006/relationships/slideLayout" Target="../slideLayouts/slideLayout229.xml"/><Relationship Id="rId17" Type="http://schemas.openxmlformats.org/officeDocument/2006/relationships/slideLayout" Target="../slideLayouts/slideLayout234.xml"/><Relationship Id="rId25" Type="http://schemas.openxmlformats.org/officeDocument/2006/relationships/slideLayout" Target="../slideLayouts/slideLayout242.xml"/><Relationship Id="rId2" Type="http://schemas.openxmlformats.org/officeDocument/2006/relationships/slideLayout" Target="../slideLayouts/slideLayout219.xml"/><Relationship Id="rId16" Type="http://schemas.openxmlformats.org/officeDocument/2006/relationships/slideLayout" Target="../slideLayouts/slideLayout233.xml"/><Relationship Id="rId20" Type="http://schemas.openxmlformats.org/officeDocument/2006/relationships/slideLayout" Target="../slideLayouts/slideLayout237.xml"/><Relationship Id="rId29" Type="http://schemas.openxmlformats.org/officeDocument/2006/relationships/slideLayout" Target="../slideLayouts/slideLayout246.xml"/><Relationship Id="rId1" Type="http://schemas.openxmlformats.org/officeDocument/2006/relationships/slideLayout" Target="../slideLayouts/slideLayout218.xml"/><Relationship Id="rId6" Type="http://schemas.openxmlformats.org/officeDocument/2006/relationships/slideLayout" Target="../slideLayouts/slideLayout223.xml"/><Relationship Id="rId11" Type="http://schemas.openxmlformats.org/officeDocument/2006/relationships/slideLayout" Target="../slideLayouts/slideLayout228.xml"/><Relationship Id="rId24" Type="http://schemas.openxmlformats.org/officeDocument/2006/relationships/slideLayout" Target="../slideLayouts/slideLayout241.xml"/><Relationship Id="rId32" Type="http://schemas.openxmlformats.org/officeDocument/2006/relationships/image" Target="../media/image1.wmf"/><Relationship Id="rId5" Type="http://schemas.openxmlformats.org/officeDocument/2006/relationships/slideLayout" Target="../slideLayouts/slideLayout222.xml"/><Relationship Id="rId15" Type="http://schemas.openxmlformats.org/officeDocument/2006/relationships/slideLayout" Target="../slideLayouts/slideLayout232.xml"/><Relationship Id="rId23" Type="http://schemas.openxmlformats.org/officeDocument/2006/relationships/slideLayout" Target="../slideLayouts/slideLayout240.xml"/><Relationship Id="rId28" Type="http://schemas.openxmlformats.org/officeDocument/2006/relationships/slideLayout" Target="../slideLayouts/slideLayout245.xml"/><Relationship Id="rId10" Type="http://schemas.openxmlformats.org/officeDocument/2006/relationships/slideLayout" Target="../slideLayouts/slideLayout227.xml"/><Relationship Id="rId19" Type="http://schemas.openxmlformats.org/officeDocument/2006/relationships/slideLayout" Target="../slideLayouts/slideLayout236.xml"/><Relationship Id="rId31" Type="http://schemas.openxmlformats.org/officeDocument/2006/relationships/tags" Target="../tags/tag152.xml"/><Relationship Id="rId4" Type="http://schemas.openxmlformats.org/officeDocument/2006/relationships/slideLayout" Target="../slideLayouts/slideLayout221.xml"/><Relationship Id="rId9" Type="http://schemas.openxmlformats.org/officeDocument/2006/relationships/slideLayout" Target="../slideLayouts/slideLayout226.xml"/><Relationship Id="rId14" Type="http://schemas.openxmlformats.org/officeDocument/2006/relationships/slideLayout" Target="../slideLayouts/slideLayout231.xml"/><Relationship Id="rId22" Type="http://schemas.openxmlformats.org/officeDocument/2006/relationships/slideLayout" Target="../slideLayouts/slideLayout239.xml"/><Relationship Id="rId27" Type="http://schemas.openxmlformats.org/officeDocument/2006/relationships/slideLayout" Target="../slideLayouts/slideLayout244.xml"/><Relationship Id="rId30"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54.xml"/><Relationship Id="rId13" Type="http://schemas.openxmlformats.org/officeDocument/2006/relationships/slideLayout" Target="../slideLayouts/slideLayout259.xml"/><Relationship Id="rId18" Type="http://schemas.openxmlformats.org/officeDocument/2006/relationships/slideLayout" Target="../slideLayouts/slideLayout264.xml"/><Relationship Id="rId26" Type="http://schemas.openxmlformats.org/officeDocument/2006/relationships/slideLayout" Target="../slideLayouts/slideLayout272.xml"/><Relationship Id="rId3" Type="http://schemas.openxmlformats.org/officeDocument/2006/relationships/slideLayout" Target="../slideLayouts/slideLayout249.xml"/><Relationship Id="rId21" Type="http://schemas.openxmlformats.org/officeDocument/2006/relationships/slideLayout" Target="../slideLayouts/slideLayout267.xml"/><Relationship Id="rId7" Type="http://schemas.openxmlformats.org/officeDocument/2006/relationships/slideLayout" Target="../slideLayouts/slideLayout253.xml"/><Relationship Id="rId12" Type="http://schemas.openxmlformats.org/officeDocument/2006/relationships/slideLayout" Target="../slideLayouts/slideLayout258.xml"/><Relationship Id="rId17" Type="http://schemas.openxmlformats.org/officeDocument/2006/relationships/slideLayout" Target="../slideLayouts/slideLayout263.xml"/><Relationship Id="rId25" Type="http://schemas.openxmlformats.org/officeDocument/2006/relationships/slideLayout" Target="../slideLayouts/slideLayout271.xml"/><Relationship Id="rId2" Type="http://schemas.openxmlformats.org/officeDocument/2006/relationships/slideLayout" Target="../slideLayouts/slideLayout248.xml"/><Relationship Id="rId16" Type="http://schemas.openxmlformats.org/officeDocument/2006/relationships/slideLayout" Target="../slideLayouts/slideLayout262.xml"/><Relationship Id="rId20" Type="http://schemas.openxmlformats.org/officeDocument/2006/relationships/slideLayout" Target="../slideLayouts/slideLayout266.xml"/><Relationship Id="rId29" Type="http://schemas.openxmlformats.org/officeDocument/2006/relationships/slideLayout" Target="../slideLayouts/slideLayout275.xml"/><Relationship Id="rId1" Type="http://schemas.openxmlformats.org/officeDocument/2006/relationships/slideLayout" Target="../slideLayouts/slideLayout247.xml"/><Relationship Id="rId6" Type="http://schemas.openxmlformats.org/officeDocument/2006/relationships/slideLayout" Target="../slideLayouts/slideLayout252.xml"/><Relationship Id="rId11" Type="http://schemas.openxmlformats.org/officeDocument/2006/relationships/slideLayout" Target="../slideLayouts/slideLayout257.xml"/><Relationship Id="rId24" Type="http://schemas.openxmlformats.org/officeDocument/2006/relationships/slideLayout" Target="../slideLayouts/slideLayout270.xml"/><Relationship Id="rId32" Type="http://schemas.openxmlformats.org/officeDocument/2006/relationships/image" Target="../media/image1.wmf"/><Relationship Id="rId5" Type="http://schemas.openxmlformats.org/officeDocument/2006/relationships/slideLayout" Target="../slideLayouts/slideLayout251.xml"/><Relationship Id="rId15" Type="http://schemas.openxmlformats.org/officeDocument/2006/relationships/slideLayout" Target="../slideLayouts/slideLayout261.xml"/><Relationship Id="rId23" Type="http://schemas.openxmlformats.org/officeDocument/2006/relationships/slideLayout" Target="../slideLayouts/slideLayout269.xml"/><Relationship Id="rId28" Type="http://schemas.openxmlformats.org/officeDocument/2006/relationships/slideLayout" Target="../slideLayouts/slideLayout274.xml"/><Relationship Id="rId10" Type="http://schemas.openxmlformats.org/officeDocument/2006/relationships/slideLayout" Target="../slideLayouts/slideLayout256.xml"/><Relationship Id="rId19" Type="http://schemas.openxmlformats.org/officeDocument/2006/relationships/slideLayout" Target="../slideLayouts/slideLayout265.xml"/><Relationship Id="rId31" Type="http://schemas.openxmlformats.org/officeDocument/2006/relationships/tags" Target="../tags/tag169.xml"/><Relationship Id="rId4" Type="http://schemas.openxmlformats.org/officeDocument/2006/relationships/slideLayout" Target="../slideLayouts/slideLayout250.xml"/><Relationship Id="rId9" Type="http://schemas.openxmlformats.org/officeDocument/2006/relationships/slideLayout" Target="../slideLayouts/slideLayout255.xml"/><Relationship Id="rId14" Type="http://schemas.openxmlformats.org/officeDocument/2006/relationships/slideLayout" Target="../slideLayouts/slideLayout260.xml"/><Relationship Id="rId22" Type="http://schemas.openxmlformats.org/officeDocument/2006/relationships/slideLayout" Target="../slideLayouts/slideLayout268.xml"/><Relationship Id="rId27" Type="http://schemas.openxmlformats.org/officeDocument/2006/relationships/slideLayout" Target="../slideLayouts/slideLayout273.xml"/><Relationship Id="rId30"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9" Type="http://schemas.openxmlformats.org/officeDocument/2006/relationships/slideLayout" Target="../slideLayouts/slideLayout60.xml"/><Relationship Id="rId21" Type="http://schemas.openxmlformats.org/officeDocument/2006/relationships/slideLayout" Target="../slideLayouts/slideLayout42.xml"/><Relationship Id="rId34" Type="http://schemas.openxmlformats.org/officeDocument/2006/relationships/slideLayout" Target="../slideLayouts/slideLayout55.xml"/><Relationship Id="rId42" Type="http://schemas.openxmlformats.org/officeDocument/2006/relationships/slideLayout" Target="../slideLayouts/slideLayout63.xml"/><Relationship Id="rId47" Type="http://schemas.openxmlformats.org/officeDocument/2006/relationships/slideLayout" Target="../slideLayouts/slideLayout68.xml"/><Relationship Id="rId50" Type="http://schemas.openxmlformats.org/officeDocument/2006/relationships/slideLayout" Target="../slideLayouts/slideLayout71.xml"/><Relationship Id="rId55" Type="http://schemas.openxmlformats.org/officeDocument/2006/relationships/slideLayout" Target="../slideLayouts/slideLayout76.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slideLayout" Target="../slideLayouts/slideLayout50.xml"/><Relationship Id="rId41" Type="http://schemas.openxmlformats.org/officeDocument/2006/relationships/slideLayout" Target="../slideLayouts/slideLayout62.xml"/><Relationship Id="rId54" Type="http://schemas.openxmlformats.org/officeDocument/2006/relationships/slideLayout" Target="../slideLayouts/slideLayout75.xml"/><Relationship Id="rId62" Type="http://schemas.openxmlformats.org/officeDocument/2006/relationships/image" Target="../media/image10.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slideLayout" Target="../slideLayouts/slideLayout53.xml"/><Relationship Id="rId37" Type="http://schemas.openxmlformats.org/officeDocument/2006/relationships/slideLayout" Target="../slideLayouts/slideLayout58.xml"/><Relationship Id="rId40" Type="http://schemas.openxmlformats.org/officeDocument/2006/relationships/slideLayout" Target="../slideLayouts/slideLayout61.xml"/><Relationship Id="rId45" Type="http://schemas.openxmlformats.org/officeDocument/2006/relationships/slideLayout" Target="../slideLayouts/slideLayout66.xml"/><Relationship Id="rId53" Type="http://schemas.openxmlformats.org/officeDocument/2006/relationships/slideLayout" Target="../slideLayouts/slideLayout74.xml"/><Relationship Id="rId58" Type="http://schemas.openxmlformats.org/officeDocument/2006/relationships/slideLayout" Target="../slideLayouts/slideLayout79.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36" Type="http://schemas.openxmlformats.org/officeDocument/2006/relationships/slideLayout" Target="../slideLayouts/slideLayout57.xml"/><Relationship Id="rId49" Type="http://schemas.openxmlformats.org/officeDocument/2006/relationships/slideLayout" Target="../slideLayouts/slideLayout70.xml"/><Relationship Id="rId57" Type="http://schemas.openxmlformats.org/officeDocument/2006/relationships/slideLayout" Target="../slideLayouts/slideLayout78.xml"/><Relationship Id="rId61" Type="http://schemas.openxmlformats.org/officeDocument/2006/relationships/tags" Target="../tags/tag1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slideLayout" Target="../slideLayouts/slideLayout52.xml"/><Relationship Id="rId44" Type="http://schemas.openxmlformats.org/officeDocument/2006/relationships/slideLayout" Target="../slideLayouts/slideLayout65.xml"/><Relationship Id="rId52" Type="http://schemas.openxmlformats.org/officeDocument/2006/relationships/slideLayout" Target="../slideLayouts/slideLayout73.xml"/><Relationship Id="rId60" Type="http://schemas.openxmlformats.org/officeDocument/2006/relationships/theme" Target="../theme/theme5.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 Id="rId35" Type="http://schemas.openxmlformats.org/officeDocument/2006/relationships/slideLayout" Target="../slideLayouts/slideLayout56.xml"/><Relationship Id="rId43" Type="http://schemas.openxmlformats.org/officeDocument/2006/relationships/slideLayout" Target="../slideLayouts/slideLayout64.xml"/><Relationship Id="rId48" Type="http://schemas.openxmlformats.org/officeDocument/2006/relationships/slideLayout" Target="../slideLayouts/slideLayout69.xml"/><Relationship Id="rId56" Type="http://schemas.openxmlformats.org/officeDocument/2006/relationships/slideLayout" Target="../slideLayouts/slideLayout77.xml"/><Relationship Id="rId8" Type="http://schemas.openxmlformats.org/officeDocument/2006/relationships/slideLayout" Target="../slideLayouts/slideLayout29.xml"/><Relationship Id="rId51" Type="http://schemas.openxmlformats.org/officeDocument/2006/relationships/slideLayout" Target="../slideLayouts/slideLayout72.xml"/><Relationship Id="rId3" Type="http://schemas.openxmlformats.org/officeDocument/2006/relationships/slideLayout" Target="../slideLayouts/slideLayout24.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slideLayout" Target="../slideLayouts/slideLayout54.xml"/><Relationship Id="rId38" Type="http://schemas.openxmlformats.org/officeDocument/2006/relationships/slideLayout" Target="../slideLayouts/slideLayout59.xml"/><Relationship Id="rId46" Type="http://schemas.openxmlformats.org/officeDocument/2006/relationships/slideLayout" Target="../slideLayouts/slideLayout67.xml"/><Relationship Id="rId59" Type="http://schemas.openxmlformats.org/officeDocument/2006/relationships/slideLayout" Target="../slideLayouts/slideLayout80.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26" Type="http://schemas.openxmlformats.org/officeDocument/2006/relationships/theme" Target="../theme/theme7.xml"/><Relationship Id="rId3" Type="http://schemas.openxmlformats.org/officeDocument/2006/relationships/slideLayout" Target="../slideLayouts/slideLayout84.xml"/><Relationship Id="rId21" Type="http://schemas.openxmlformats.org/officeDocument/2006/relationships/slideLayout" Target="../slideLayouts/slideLayout102.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slideLayout" Target="../slideLayouts/slideLayout101.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24" Type="http://schemas.openxmlformats.org/officeDocument/2006/relationships/slideLayout" Target="../slideLayouts/slideLayout105.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image" Target="../media/image1.wmf"/><Relationship Id="rId10" Type="http://schemas.openxmlformats.org/officeDocument/2006/relationships/slideLayout" Target="../slideLayouts/slideLayout91.xml"/><Relationship Id="rId19" Type="http://schemas.openxmlformats.org/officeDocument/2006/relationships/slideLayout" Target="../slideLayouts/slideLayout100.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tags" Target="../tags/tag7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18" Type="http://schemas.openxmlformats.org/officeDocument/2006/relationships/slideLayout" Target="../slideLayouts/slideLayout124.xml"/><Relationship Id="rId26" Type="http://schemas.openxmlformats.org/officeDocument/2006/relationships/slideLayout" Target="../slideLayouts/slideLayout132.xml"/><Relationship Id="rId3" Type="http://schemas.openxmlformats.org/officeDocument/2006/relationships/slideLayout" Target="../slideLayouts/slideLayout109.xml"/><Relationship Id="rId21" Type="http://schemas.openxmlformats.org/officeDocument/2006/relationships/slideLayout" Target="../slideLayouts/slideLayout127.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25" Type="http://schemas.openxmlformats.org/officeDocument/2006/relationships/slideLayout" Target="../slideLayouts/slideLayout131.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20" Type="http://schemas.openxmlformats.org/officeDocument/2006/relationships/slideLayout" Target="../slideLayouts/slideLayout126.xml"/><Relationship Id="rId29" Type="http://schemas.openxmlformats.org/officeDocument/2006/relationships/tags" Target="../tags/tag86.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24" Type="http://schemas.openxmlformats.org/officeDocument/2006/relationships/slideLayout" Target="../slideLayouts/slideLayout130.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23" Type="http://schemas.openxmlformats.org/officeDocument/2006/relationships/slideLayout" Target="../slideLayouts/slideLayout129.xml"/><Relationship Id="rId28" Type="http://schemas.openxmlformats.org/officeDocument/2006/relationships/theme" Target="../theme/theme8.xml"/><Relationship Id="rId10" Type="http://schemas.openxmlformats.org/officeDocument/2006/relationships/slideLayout" Target="../slideLayouts/slideLayout116.xml"/><Relationship Id="rId19" Type="http://schemas.openxmlformats.org/officeDocument/2006/relationships/slideLayout" Target="../slideLayouts/slideLayout125.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 Id="rId22" Type="http://schemas.openxmlformats.org/officeDocument/2006/relationships/slideLayout" Target="../slideLayouts/slideLayout128.xml"/><Relationship Id="rId27" Type="http://schemas.openxmlformats.org/officeDocument/2006/relationships/slideLayout" Target="../slideLayouts/slideLayout133.xml"/><Relationship Id="rId30" Type="http://schemas.openxmlformats.org/officeDocument/2006/relationships/image" Target="../media/image1.w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18" Type="http://schemas.openxmlformats.org/officeDocument/2006/relationships/slideLayout" Target="../slideLayouts/slideLayout151.xml"/><Relationship Id="rId26" Type="http://schemas.openxmlformats.org/officeDocument/2006/relationships/slideLayout" Target="../slideLayouts/slideLayout159.xml"/><Relationship Id="rId3" Type="http://schemas.openxmlformats.org/officeDocument/2006/relationships/slideLayout" Target="../slideLayouts/slideLayout136.xml"/><Relationship Id="rId21" Type="http://schemas.openxmlformats.org/officeDocument/2006/relationships/slideLayout" Target="../slideLayouts/slideLayout154.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5" Type="http://schemas.openxmlformats.org/officeDocument/2006/relationships/slideLayout" Target="../slideLayouts/slideLayout158.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20" Type="http://schemas.openxmlformats.org/officeDocument/2006/relationships/slideLayout" Target="../slideLayouts/slideLayout153.xml"/><Relationship Id="rId29" Type="http://schemas.openxmlformats.org/officeDocument/2006/relationships/slideLayout" Target="../slideLayouts/slideLayout162.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24" Type="http://schemas.openxmlformats.org/officeDocument/2006/relationships/slideLayout" Target="../slideLayouts/slideLayout157.xml"/><Relationship Id="rId32" Type="http://schemas.openxmlformats.org/officeDocument/2006/relationships/image" Target="../media/image1.wmf"/><Relationship Id="rId5" Type="http://schemas.openxmlformats.org/officeDocument/2006/relationships/slideLayout" Target="../slideLayouts/slideLayout138.xml"/><Relationship Id="rId15" Type="http://schemas.openxmlformats.org/officeDocument/2006/relationships/slideLayout" Target="../slideLayouts/slideLayout148.xml"/><Relationship Id="rId23" Type="http://schemas.openxmlformats.org/officeDocument/2006/relationships/slideLayout" Target="../slideLayouts/slideLayout156.xml"/><Relationship Id="rId28" Type="http://schemas.openxmlformats.org/officeDocument/2006/relationships/slideLayout" Target="../slideLayouts/slideLayout161.xml"/><Relationship Id="rId10" Type="http://schemas.openxmlformats.org/officeDocument/2006/relationships/slideLayout" Target="../slideLayouts/slideLayout143.xml"/><Relationship Id="rId19" Type="http://schemas.openxmlformats.org/officeDocument/2006/relationships/slideLayout" Target="../slideLayouts/slideLayout152.xml"/><Relationship Id="rId31" Type="http://schemas.openxmlformats.org/officeDocument/2006/relationships/tags" Target="../tags/tag102.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 Id="rId22" Type="http://schemas.openxmlformats.org/officeDocument/2006/relationships/slideLayout" Target="../slideLayouts/slideLayout155.xml"/><Relationship Id="rId27" Type="http://schemas.openxmlformats.org/officeDocument/2006/relationships/slideLayout" Target="../slideLayouts/slideLayout160.xml"/><Relationship Id="rId30"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376240" y="-1"/>
            <a:ext cx="6973887" cy="1080000"/>
          </a:xfrm>
          <a:prstGeom prst="rect">
            <a:avLst/>
          </a:prstGeom>
        </p:spPr>
        <p:txBody>
          <a:bodyPr vert="horz" lIns="0" tIns="0" rIns="0" bIns="0" rtlCol="0" anchor="ctr">
            <a:normAutofit/>
          </a:bodyPr>
          <a:lstStyle/>
          <a:p>
            <a:r>
              <a:rPr lang="en-US" dirty="0"/>
              <a:t>Click to edit Master title style</a:t>
            </a:r>
            <a:endParaRPr lang="en-GB" dirty="0"/>
          </a:p>
        </p:txBody>
      </p:sp>
      <p:cxnSp>
        <p:nvCxnSpPr>
          <p:cNvPr id="70" name="Straight Connector 69"/>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bwMode="auto">
          <a:xfrm>
            <a:off x="-3080"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376239" y="1800225"/>
            <a:ext cx="8416924" cy="41402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8B6E079F-0502-CC4C-9C8B-39554E94F19E}" type="datetime3">
              <a:rPr lang="en-GB" smtClean="0"/>
              <a:pPr/>
              <a:t>10 May, 2017</a:t>
            </a:fld>
            <a:endParaRPr lang="en-GB" dirty="0"/>
          </a:p>
        </p:txBody>
      </p:sp>
      <p:sp>
        <p:nvSpPr>
          <p:cNvPr id="57" name="Footer Placeholder 4"/>
          <p:cNvSpPr>
            <a:spLocks noGrp="1"/>
          </p:cNvSpPr>
          <p:nvPr>
            <p:ph type="ftr" sz="quarter" idx="3"/>
            <p:custDataLst>
              <p:tags r:id="rId20"/>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lang="en-GB">
              <a:solidFill>
                <a:srgbClr val="000000"/>
              </a:solidFill>
            </a:endParaRP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pPr/>
              <a:t>‹#›</a:t>
            </a:fld>
            <a:endParaRPr lang="en-GB" dirty="0"/>
          </a:p>
        </p:txBody>
      </p:sp>
      <p:pic>
        <p:nvPicPr>
          <p:cNvPr id="10" name="Picture 9"/>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406221" y="228600"/>
            <a:ext cx="1369714" cy="720000"/>
          </a:xfrm>
          <a:prstGeom prst="rect">
            <a:avLst/>
          </a:prstGeom>
        </p:spPr>
      </p:pic>
    </p:spTree>
  </p:cSld>
  <p:clrMap bg1="lt1" tx1="dk1" bg2="lt2" tx2="dk2" accent1="accent1" accent2="accent2" accent3="accent3" accent4="accent4" accent5="accent5" accent6="accent6" hlink="hlink" folHlink="folHlink"/>
  <p:sldLayoutIdLst>
    <p:sldLayoutId id="2147483987" r:id="rId1"/>
    <p:sldLayoutId id="2147484734" r:id="rId2"/>
    <p:sldLayoutId id="2147484743" r:id="rId3"/>
    <p:sldLayoutId id="2147484735" r:id="rId4"/>
    <p:sldLayoutId id="2147484737" r:id="rId5"/>
    <p:sldLayoutId id="2147484727" r:id="rId6"/>
    <p:sldLayoutId id="2147484742" r:id="rId7"/>
    <p:sldLayoutId id="2147483997" r:id="rId8"/>
    <p:sldLayoutId id="2147484720" r:id="rId9"/>
    <p:sldLayoutId id="2147484752" r:id="rId10"/>
    <p:sldLayoutId id="2147484738" r:id="rId11"/>
    <p:sldLayoutId id="2147484732" r:id="rId12"/>
    <p:sldLayoutId id="2147484733" r:id="rId13"/>
    <p:sldLayoutId id="2147484739" r:id="rId14"/>
    <p:sldLayoutId id="2147484762" r:id="rId15"/>
    <p:sldLayoutId id="2147484771" r:id="rId16"/>
    <p:sldLayoutId id="2147484774" r:id="rId17"/>
    <p:sldLayoutId id="2147484776"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0" fontAlgn="base" hangingPunct="0">
        <a:spcBef>
          <a:spcPct val="0"/>
        </a:spcBef>
        <a:spcAft>
          <a:spcPct val="0"/>
        </a:spcAft>
        <a:defRPr sz="2600" b="1" i="0" kern="1200">
          <a:solidFill>
            <a:schemeClr val="accent1"/>
          </a:solidFill>
          <a:latin typeface="Franklin Gothic Book" panose="020B0503020102020204" pitchFamily="34" charset="0"/>
          <a:ea typeface="ＭＳ Ｐゴシック" charset="0"/>
          <a:cs typeface="Franklin Gothic Book" panose="020B0503020102020204" pitchFamily="34"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1600" kern="1200" smtClean="0">
          <a:solidFill>
            <a:srgbClr val="58595B"/>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1400" kern="1200" smtClean="0">
          <a:solidFill>
            <a:srgbClr val="58595B"/>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1400" kern="1200" smtClean="0">
          <a:solidFill>
            <a:srgbClr val="58595B"/>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1400" kern="1200" baseline="0" smtClean="0">
          <a:solidFill>
            <a:srgbClr val="58595B"/>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376238" y="-1"/>
            <a:ext cx="6973887" cy="1080000"/>
          </a:xfrm>
          <a:prstGeom prst="rect">
            <a:avLst/>
          </a:prstGeom>
        </p:spPr>
        <p:txBody>
          <a:bodyPr vert="horz" lIns="0" tIns="0" rIns="0" bIns="0" rtlCol="0" anchor="ctr">
            <a:normAutofit/>
          </a:bodyPr>
          <a:lstStyle/>
          <a:p>
            <a:r>
              <a:rPr lang="en-US" dirty="0"/>
              <a:t>Click to edit Master title style</a:t>
            </a:r>
            <a:endParaRPr lang="en-GB" dirty="0"/>
          </a:p>
        </p:txBody>
      </p:sp>
      <p:cxnSp>
        <p:nvCxnSpPr>
          <p:cNvPr id="70" name="Straight Connector 69"/>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376239" y="1800225"/>
            <a:ext cx="8416924" cy="41402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8B6E079F-0502-CC4C-9C8B-39554E94F19E}" type="datetime3">
              <a:rPr lang="en-GB" smtClean="0">
                <a:solidFill>
                  <a:srgbClr val="00539B"/>
                </a:solidFill>
              </a:rPr>
              <a:pPr/>
              <a:t>10 May, 2017</a:t>
            </a:fld>
            <a:endParaRPr lang="en-GB" dirty="0">
              <a:solidFill>
                <a:srgbClr val="00539B"/>
              </a:solidFill>
            </a:endParaRPr>
          </a:p>
        </p:txBody>
      </p:sp>
      <p:sp>
        <p:nvSpPr>
          <p:cNvPr id="57" name="Footer Placeholder 4"/>
          <p:cNvSpPr>
            <a:spLocks noGrp="1"/>
          </p:cNvSpPr>
          <p:nvPr>
            <p:ph type="ftr" sz="quarter" idx="3"/>
            <p:custDataLst>
              <p:tags r:id="rId29"/>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solidFill>
                  <a:srgbClr val="00539B"/>
                </a:solidFill>
              </a:rPr>
              <a:pPr/>
              <a:t>‹#›</a:t>
            </a:fld>
            <a:endParaRPr lang="en-GB" dirty="0">
              <a:solidFill>
                <a:srgbClr val="00539B"/>
              </a:solidFill>
            </a:endParaRPr>
          </a:p>
        </p:txBody>
      </p:sp>
      <p:pic>
        <p:nvPicPr>
          <p:cNvPr id="10" name="Picture 9"/>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7406218" y="228600"/>
            <a:ext cx="1369714" cy="720000"/>
          </a:xfrm>
          <a:prstGeom prst="rect">
            <a:avLst/>
          </a:prstGeom>
        </p:spPr>
      </p:pic>
    </p:spTree>
    <p:extLst>
      <p:ext uri="{BB962C8B-B14F-4D97-AF65-F5344CB8AC3E}">
        <p14:creationId xmlns:p14="http://schemas.microsoft.com/office/powerpoint/2010/main" val="3491694459"/>
      </p:ext>
    </p:extLst>
  </p:cSld>
  <p:clrMap bg1="lt1" tx1="dk1" bg2="lt2" tx2="dk2" accent1="accent1" accent2="accent2" accent3="accent3" accent4="accent4" accent5="accent5" accent6="accent6" hlink="hlink" folHlink="folHlink"/>
  <p:sldLayoutIdLst>
    <p:sldLayoutId id="2147484968" r:id="rId1"/>
    <p:sldLayoutId id="2147484969" r:id="rId2"/>
    <p:sldLayoutId id="2147484970" r:id="rId3"/>
    <p:sldLayoutId id="2147484971" r:id="rId4"/>
    <p:sldLayoutId id="2147484972" r:id="rId5"/>
    <p:sldLayoutId id="2147484973" r:id="rId6"/>
    <p:sldLayoutId id="2147484974" r:id="rId7"/>
    <p:sldLayoutId id="2147484975" r:id="rId8"/>
    <p:sldLayoutId id="2147484976" r:id="rId9"/>
    <p:sldLayoutId id="2147484977" r:id="rId10"/>
    <p:sldLayoutId id="2147484978" r:id="rId11"/>
    <p:sldLayoutId id="2147484979" r:id="rId12"/>
    <p:sldLayoutId id="2147484980" r:id="rId13"/>
    <p:sldLayoutId id="2147484981" r:id="rId14"/>
    <p:sldLayoutId id="2147484982" r:id="rId15"/>
    <p:sldLayoutId id="2147484985" r:id="rId16"/>
    <p:sldLayoutId id="2147484986" r:id="rId17"/>
    <p:sldLayoutId id="2147484987" r:id="rId18"/>
    <p:sldLayoutId id="2147484988" r:id="rId19"/>
    <p:sldLayoutId id="2147484989" r:id="rId20"/>
    <p:sldLayoutId id="2147484990" r:id="rId21"/>
    <p:sldLayoutId id="2147484991" r:id="rId22"/>
    <p:sldLayoutId id="2147484992" r:id="rId23"/>
    <p:sldLayoutId id="2147484993" r:id="rId24"/>
    <p:sldLayoutId id="2147484994" r:id="rId25"/>
    <p:sldLayoutId id="2147484997" r:id="rId26"/>
    <p:sldLayoutId id="2147485000"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0" fontAlgn="base" hangingPunct="0">
        <a:spcBef>
          <a:spcPct val="0"/>
        </a:spcBef>
        <a:spcAft>
          <a:spcPct val="0"/>
        </a:spcAft>
        <a:defRPr sz="2600" b="1" i="0" kern="1200">
          <a:solidFill>
            <a:schemeClr val="accent1"/>
          </a:solidFill>
          <a:latin typeface="Franklin Gothic Book" panose="020B0503020102020204" pitchFamily="34" charset="0"/>
          <a:ea typeface="ＭＳ Ｐゴシック" charset="0"/>
          <a:cs typeface="Franklin Gothic Book" panose="020B0503020102020204" pitchFamily="34"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1600" kern="1200" smtClean="0">
          <a:solidFill>
            <a:srgbClr val="58595B"/>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1400" kern="1200" smtClean="0">
          <a:solidFill>
            <a:srgbClr val="58595B"/>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1400" kern="1200" smtClean="0">
          <a:solidFill>
            <a:srgbClr val="58595B"/>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1400" kern="1200" baseline="0" smtClean="0">
          <a:solidFill>
            <a:srgbClr val="58595B"/>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376238" y="-1"/>
            <a:ext cx="6973887" cy="1080000"/>
          </a:xfrm>
          <a:prstGeom prst="rect">
            <a:avLst/>
          </a:prstGeom>
        </p:spPr>
        <p:txBody>
          <a:bodyPr vert="horz" lIns="0" tIns="0" rIns="0" bIns="0" rtlCol="0" anchor="ctr">
            <a:normAutofit/>
          </a:bodyPr>
          <a:lstStyle/>
          <a:p>
            <a:r>
              <a:rPr lang="en-US" dirty="0"/>
              <a:t>Click to edit Master title style</a:t>
            </a:r>
            <a:endParaRPr lang="en-GB" dirty="0"/>
          </a:p>
        </p:txBody>
      </p:sp>
      <p:cxnSp>
        <p:nvCxnSpPr>
          <p:cNvPr id="70" name="Straight Connector 69"/>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376239" y="1800225"/>
            <a:ext cx="8416924" cy="41402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8B6E079F-0502-CC4C-9C8B-39554E94F19E}" type="datetime3">
              <a:rPr lang="en-GB" smtClean="0">
                <a:solidFill>
                  <a:srgbClr val="00539B"/>
                </a:solidFill>
              </a:rPr>
              <a:pPr/>
              <a:t>10 May, 2017</a:t>
            </a:fld>
            <a:endParaRPr lang="en-GB" dirty="0">
              <a:solidFill>
                <a:srgbClr val="00539B"/>
              </a:solidFill>
            </a:endParaRPr>
          </a:p>
        </p:txBody>
      </p:sp>
      <p:sp>
        <p:nvSpPr>
          <p:cNvPr id="57" name="Footer Placeholder 4"/>
          <p:cNvSpPr>
            <a:spLocks noGrp="1"/>
          </p:cNvSpPr>
          <p:nvPr>
            <p:ph type="ftr" sz="quarter" idx="3"/>
            <p:custDataLst>
              <p:tags r:id="rId30"/>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solidFill>
                  <a:srgbClr val="00539B"/>
                </a:solidFill>
              </a:rPr>
              <a:pPr/>
              <a:t>‹#›</a:t>
            </a:fld>
            <a:endParaRPr lang="en-GB" dirty="0">
              <a:solidFill>
                <a:srgbClr val="00539B"/>
              </a:solidFill>
            </a:endParaRPr>
          </a:p>
        </p:txBody>
      </p:sp>
      <p:pic>
        <p:nvPicPr>
          <p:cNvPr id="10" name="Picture 9"/>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7406218" y="228600"/>
            <a:ext cx="1369714" cy="720000"/>
          </a:xfrm>
          <a:prstGeom prst="rect">
            <a:avLst/>
          </a:prstGeom>
        </p:spPr>
      </p:pic>
    </p:spTree>
    <p:extLst>
      <p:ext uri="{BB962C8B-B14F-4D97-AF65-F5344CB8AC3E}">
        <p14:creationId xmlns:p14="http://schemas.microsoft.com/office/powerpoint/2010/main" val="1297603864"/>
      </p:ext>
    </p:extLst>
  </p:cSld>
  <p:clrMap bg1="lt1" tx1="dk1" bg2="lt2" tx2="dk2" accent1="accent1" accent2="accent2" accent3="accent3" accent4="accent4" accent5="accent5" accent6="accent6" hlink="hlink" folHlink="folHlink"/>
  <p:sldLayoutIdLst>
    <p:sldLayoutId id="2147485002" r:id="rId1"/>
    <p:sldLayoutId id="2147485003" r:id="rId2"/>
    <p:sldLayoutId id="2147485004" r:id="rId3"/>
    <p:sldLayoutId id="2147485005" r:id="rId4"/>
    <p:sldLayoutId id="2147485006" r:id="rId5"/>
    <p:sldLayoutId id="2147485007" r:id="rId6"/>
    <p:sldLayoutId id="2147485008" r:id="rId7"/>
    <p:sldLayoutId id="2147485009" r:id="rId8"/>
    <p:sldLayoutId id="2147485010" r:id="rId9"/>
    <p:sldLayoutId id="2147485011" r:id="rId10"/>
    <p:sldLayoutId id="2147485012" r:id="rId11"/>
    <p:sldLayoutId id="2147485013" r:id="rId12"/>
    <p:sldLayoutId id="2147485014" r:id="rId13"/>
    <p:sldLayoutId id="2147485015" r:id="rId14"/>
    <p:sldLayoutId id="2147485016" r:id="rId15"/>
    <p:sldLayoutId id="2147485018" r:id="rId16"/>
    <p:sldLayoutId id="2147485020" r:id="rId17"/>
    <p:sldLayoutId id="2147485021" r:id="rId18"/>
    <p:sldLayoutId id="2147485022" r:id="rId19"/>
    <p:sldLayoutId id="2147485023" r:id="rId20"/>
    <p:sldLayoutId id="2147485024" r:id="rId21"/>
    <p:sldLayoutId id="2147485025" r:id="rId22"/>
    <p:sldLayoutId id="2147485026" r:id="rId23"/>
    <p:sldLayoutId id="2147485027" r:id="rId24"/>
    <p:sldLayoutId id="2147485028" r:id="rId25"/>
    <p:sldLayoutId id="2147485030" r:id="rId26"/>
    <p:sldLayoutId id="2147485031" r:id="rId27"/>
    <p:sldLayoutId id="214748503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0" fontAlgn="base" hangingPunct="0">
        <a:spcBef>
          <a:spcPct val="0"/>
        </a:spcBef>
        <a:spcAft>
          <a:spcPct val="0"/>
        </a:spcAft>
        <a:defRPr sz="2600" b="1" i="0" kern="1200">
          <a:solidFill>
            <a:schemeClr val="accent1"/>
          </a:solidFill>
          <a:latin typeface="Franklin Gothic Book" panose="020B0503020102020204" pitchFamily="34" charset="0"/>
          <a:ea typeface="ＭＳ Ｐゴシック" charset="0"/>
          <a:cs typeface="Franklin Gothic Book" panose="020B0503020102020204" pitchFamily="34"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1600" kern="1200" smtClean="0">
          <a:solidFill>
            <a:srgbClr val="58595B"/>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1400" kern="1200" smtClean="0">
          <a:solidFill>
            <a:srgbClr val="58595B"/>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1400" kern="1200" smtClean="0">
          <a:solidFill>
            <a:srgbClr val="58595B"/>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1400" kern="1200" baseline="0" smtClean="0">
          <a:solidFill>
            <a:srgbClr val="58595B"/>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376238" y="-1"/>
            <a:ext cx="6973887" cy="1080000"/>
          </a:xfrm>
          <a:prstGeom prst="rect">
            <a:avLst/>
          </a:prstGeom>
        </p:spPr>
        <p:txBody>
          <a:bodyPr vert="horz" lIns="0" tIns="0" rIns="0" bIns="0" rtlCol="0" anchor="ctr">
            <a:normAutofit/>
          </a:bodyPr>
          <a:lstStyle/>
          <a:p>
            <a:r>
              <a:rPr lang="en-US" dirty="0"/>
              <a:t>Click to edit Master title style</a:t>
            </a:r>
            <a:endParaRPr lang="en-GB" dirty="0"/>
          </a:p>
        </p:txBody>
      </p:sp>
      <p:cxnSp>
        <p:nvCxnSpPr>
          <p:cNvPr id="70" name="Straight Connector 69"/>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376239" y="1800225"/>
            <a:ext cx="8416924" cy="41402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8B6E079F-0502-CC4C-9C8B-39554E94F19E}" type="datetime3">
              <a:rPr lang="en-GB" smtClean="0">
                <a:solidFill>
                  <a:srgbClr val="00539B"/>
                </a:solidFill>
              </a:rPr>
              <a:pPr/>
              <a:t>10 May, 2017</a:t>
            </a:fld>
            <a:endParaRPr lang="en-GB" dirty="0">
              <a:solidFill>
                <a:srgbClr val="00539B"/>
              </a:solidFill>
            </a:endParaRPr>
          </a:p>
        </p:txBody>
      </p:sp>
      <p:sp>
        <p:nvSpPr>
          <p:cNvPr id="57" name="Footer Placeholder 4"/>
          <p:cNvSpPr>
            <a:spLocks noGrp="1"/>
          </p:cNvSpPr>
          <p:nvPr>
            <p:ph type="ftr" sz="quarter" idx="3"/>
            <p:custDataLst>
              <p:tags r:id="rId3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solidFill>
                  <a:srgbClr val="00539B"/>
                </a:solidFill>
              </a:rPr>
              <a:pPr/>
              <a:t>‹#›</a:t>
            </a:fld>
            <a:endParaRPr lang="en-GB" dirty="0">
              <a:solidFill>
                <a:srgbClr val="00539B"/>
              </a:solidFill>
            </a:endParaRPr>
          </a:p>
        </p:txBody>
      </p:sp>
      <p:pic>
        <p:nvPicPr>
          <p:cNvPr id="10" name="Picture 9"/>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7406218" y="228600"/>
            <a:ext cx="1369714" cy="720000"/>
          </a:xfrm>
          <a:prstGeom prst="rect">
            <a:avLst/>
          </a:prstGeom>
        </p:spPr>
      </p:pic>
    </p:spTree>
    <p:extLst>
      <p:ext uri="{BB962C8B-B14F-4D97-AF65-F5344CB8AC3E}">
        <p14:creationId xmlns:p14="http://schemas.microsoft.com/office/powerpoint/2010/main" val="494189831"/>
      </p:ext>
    </p:extLst>
  </p:cSld>
  <p:clrMap bg1="lt1" tx1="dk1" bg2="lt2" tx2="dk2" accent1="accent1" accent2="accent2" accent3="accent3" accent4="accent4" accent5="accent5" accent6="accent6" hlink="hlink" folHlink="folHlink"/>
  <p:sldLayoutIdLst>
    <p:sldLayoutId id="2147485036" r:id="rId1"/>
    <p:sldLayoutId id="2147485037" r:id="rId2"/>
    <p:sldLayoutId id="2147485038" r:id="rId3"/>
    <p:sldLayoutId id="2147485039" r:id="rId4"/>
    <p:sldLayoutId id="2147485040" r:id="rId5"/>
    <p:sldLayoutId id="2147485041" r:id="rId6"/>
    <p:sldLayoutId id="2147485042" r:id="rId7"/>
    <p:sldLayoutId id="2147485043" r:id="rId8"/>
    <p:sldLayoutId id="2147485044" r:id="rId9"/>
    <p:sldLayoutId id="2147485045" r:id="rId10"/>
    <p:sldLayoutId id="2147485046" r:id="rId11"/>
    <p:sldLayoutId id="2147485047" r:id="rId12"/>
    <p:sldLayoutId id="2147485048" r:id="rId13"/>
    <p:sldLayoutId id="2147485049" r:id="rId14"/>
    <p:sldLayoutId id="2147485050" r:id="rId15"/>
    <p:sldLayoutId id="2147485052" r:id="rId16"/>
    <p:sldLayoutId id="2147485054" r:id="rId17"/>
    <p:sldLayoutId id="2147485055" r:id="rId18"/>
    <p:sldLayoutId id="2147485056" r:id="rId19"/>
    <p:sldLayoutId id="2147485057" r:id="rId20"/>
    <p:sldLayoutId id="2147485058" r:id="rId21"/>
    <p:sldLayoutId id="2147485059" r:id="rId22"/>
    <p:sldLayoutId id="2147485060" r:id="rId23"/>
    <p:sldLayoutId id="2147485061" r:id="rId24"/>
    <p:sldLayoutId id="2147485062" r:id="rId25"/>
    <p:sldLayoutId id="2147485063" r:id="rId26"/>
    <p:sldLayoutId id="2147485064" r:id="rId27"/>
    <p:sldLayoutId id="2147485065" r:id="rId28"/>
    <p:sldLayoutId id="2147485068"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0" fontAlgn="base" hangingPunct="0">
        <a:spcBef>
          <a:spcPct val="0"/>
        </a:spcBef>
        <a:spcAft>
          <a:spcPct val="0"/>
        </a:spcAft>
        <a:defRPr sz="2600" b="1" i="0" kern="1200">
          <a:solidFill>
            <a:schemeClr val="accent1"/>
          </a:solidFill>
          <a:latin typeface="Franklin Gothic Book" panose="020B0503020102020204" pitchFamily="34" charset="0"/>
          <a:ea typeface="ＭＳ Ｐゴシック" charset="0"/>
          <a:cs typeface="Franklin Gothic Book" panose="020B0503020102020204" pitchFamily="34"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1600" kern="1200" smtClean="0">
          <a:solidFill>
            <a:srgbClr val="58595B"/>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1400" kern="1200" smtClean="0">
          <a:solidFill>
            <a:srgbClr val="58595B"/>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1400" kern="1200" smtClean="0">
          <a:solidFill>
            <a:srgbClr val="58595B"/>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1400" kern="1200" baseline="0" smtClean="0">
          <a:solidFill>
            <a:srgbClr val="58595B"/>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376238" y="-1"/>
            <a:ext cx="6973887" cy="1080000"/>
          </a:xfrm>
          <a:prstGeom prst="rect">
            <a:avLst/>
          </a:prstGeom>
        </p:spPr>
        <p:txBody>
          <a:bodyPr vert="horz" lIns="0" tIns="0" rIns="0" bIns="0" rtlCol="0" anchor="ctr">
            <a:normAutofit/>
          </a:bodyPr>
          <a:lstStyle/>
          <a:p>
            <a:r>
              <a:rPr lang="en-US" dirty="0"/>
              <a:t>Click to edit Master title style</a:t>
            </a:r>
            <a:endParaRPr lang="en-GB" dirty="0"/>
          </a:p>
        </p:txBody>
      </p:sp>
      <p:cxnSp>
        <p:nvCxnSpPr>
          <p:cNvPr id="70" name="Straight Connector 69"/>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376239" y="1800225"/>
            <a:ext cx="8416924" cy="41402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8B6E079F-0502-CC4C-9C8B-39554E94F19E}" type="datetime3">
              <a:rPr lang="en-GB" smtClean="0">
                <a:solidFill>
                  <a:srgbClr val="00539B"/>
                </a:solidFill>
              </a:rPr>
              <a:pPr/>
              <a:t>10 May, 2017</a:t>
            </a:fld>
            <a:endParaRPr lang="en-GB" dirty="0">
              <a:solidFill>
                <a:srgbClr val="00539B"/>
              </a:solidFill>
            </a:endParaRPr>
          </a:p>
        </p:txBody>
      </p:sp>
      <p:sp>
        <p:nvSpPr>
          <p:cNvPr id="57" name="Footer Placeholder 4"/>
          <p:cNvSpPr>
            <a:spLocks noGrp="1"/>
          </p:cNvSpPr>
          <p:nvPr>
            <p:ph type="ftr" sz="quarter" idx="3"/>
            <p:custDataLst>
              <p:tags r:id="rId3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solidFill>
                  <a:srgbClr val="00539B"/>
                </a:solidFill>
              </a:rPr>
              <a:pPr/>
              <a:t>‹#›</a:t>
            </a:fld>
            <a:endParaRPr lang="en-GB" dirty="0">
              <a:solidFill>
                <a:srgbClr val="00539B"/>
              </a:solidFill>
            </a:endParaRPr>
          </a:p>
        </p:txBody>
      </p:sp>
      <p:pic>
        <p:nvPicPr>
          <p:cNvPr id="10" name="Picture 9"/>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7406218" y="228600"/>
            <a:ext cx="1369714" cy="720000"/>
          </a:xfrm>
          <a:prstGeom prst="rect">
            <a:avLst/>
          </a:prstGeom>
        </p:spPr>
      </p:pic>
    </p:spTree>
    <p:extLst>
      <p:ext uri="{BB962C8B-B14F-4D97-AF65-F5344CB8AC3E}">
        <p14:creationId xmlns:p14="http://schemas.microsoft.com/office/powerpoint/2010/main" val="308391107"/>
      </p:ext>
    </p:extLst>
  </p:cSld>
  <p:clrMap bg1="lt1" tx1="dk1" bg2="lt2" tx2="dk2" accent1="accent1" accent2="accent2" accent3="accent3" accent4="accent4" accent5="accent5" accent6="accent6" hlink="hlink" folHlink="folHlink"/>
  <p:sldLayoutIdLst>
    <p:sldLayoutId id="2147485070" r:id="rId1"/>
    <p:sldLayoutId id="2147485071" r:id="rId2"/>
    <p:sldLayoutId id="2147485072" r:id="rId3"/>
    <p:sldLayoutId id="2147485073" r:id="rId4"/>
    <p:sldLayoutId id="2147485074" r:id="rId5"/>
    <p:sldLayoutId id="2147485075" r:id="rId6"/>
    <p:sldLayoutId id="2147485076" r:id="rId7"/>
    <p:sldLayoutId id="2147485077" r:id="rId8"/>
    <p:sldLayoutId id="2147485078" r:id="rId9"/>
    <p:sldLayoutId id="2147485079" r:id="rId10"/>
    <p:sldLayoutId id="2147485080" r:id="rId11"/>
    <p:sldLayoutId id="2147485081" r:id="rId12"/>
    <p:sldLayoutId id="2147485082" r:id="rId13"/>
    <p:sldLayoutId id="2147485083" r:id="rId14"/>
    <p:sldLayoutId id="2147485084" r:id="rId15"/>
    <p:sldLayoutId id="2147485087" r:id="rId16"/>
    <p:sldLayoutId id="2147485088" r:id="rId17"/>
    <p:sldLayoutId id="2147485089" r:id="rId18"/>
    <p:sldLayoutId id="2147485090" r:id="rId19"/>
    <p:sldLayoutId id="2147485091" r:id="rId20"/>
    <p:sldLayoutId id="2147485092" r:id="rId21"/>
    <p:sldLayoutId id="2147485093" r:id="rId22"/>
    <p:sldLayoutId id="2147485094" r:id="rId23"/>
    <p:sldLayoutId id="2147485095" r:id="rId24"/>
    <p:sldLayoutId id="2147485096" r:id="rId25"/>
    <p:sldLayoutId id="2147485097" r:id="rId26"/>
    <p:sldLayoutId id="2147485098" r:id="rId27"/>
    <p:sldLayoutId id="2147485099" r:id="rId28"/>
    <p:sldLayoutId id="2147485102"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0" fontAlgn="base" hangingPunct="0">
        <a:spcBef>
          <a:spcPct val="0"/>
        </a:spcBef>
        <a:spcAft>
          <a:spcPct val="0"/>
        </a:spcAft>
        <a:defRPr sz="2600" b="1" i="0" kern="1200">
          <a:solidFill>
            <a:schemeClr val="accent1"/>
          </a:solidFill>
          <a:latin typeface="Franklin Gothic Book" panose="020B0503020102020204" pitchFamily="34" charset="0"/>
          <a:ea typeface="ＭＳ Ｐゴシック" charset="0"/>
          <a:cs typeface="Franklin Gothic Book" panose="020B0503020102020204" pitchFamily="34"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1600" kern="1200" smtClean="0">
          <a:solidFill>
            <a:srgbClr val="58595B"/>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1400" kern="1200" smtClean="0">
          <a:solidFill>
            <a:srgbClr val="58595B"/>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1400" kern="1200" smtClean="0">
          <a:solidFill>
            <a:srgbClr val="58595B"/>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1400" kern="1200" baseline="0" smtClean="0">
          <a:solidFill>
            <a:srgbClr val="58595B"/>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0" name="Straight Connector 69"/>
          <p:cNvCxnSpPr/>
          <p:nvPr userDrawn="1"/>
        </p:nvCxnSpPr>
        <p:spPr bwMode="auto">
          <a:xfrm>
            <a:off x="-3175"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bwMode="auto">
          <a:xfrm>
            <a:off x="-3172" y="6480175"/>
            <a:ext cx="9147175"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720728" y="1800225"/>
            <a:ext cx="7966075" cy="41402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6" name="Date Placeholder 3"/>
          <p:cNvSpPr>
            <a:spLocks noGrp="1"/>
          </p:cNvSpPr>
          <p:nvPr>
            <p:ph type="dt" sz="half" idx="2"/>
          </p:nvPr>
        </p:nvSpPr>
        <p:spPr>
          <a:xfrm>
            <a:off x="719138" y="6480181"/>
            <a:ext cx="1871662" cy="377825"/>
          </a:xfrm>
          <a:prstGeom prst="rect">
            <a:avLst/>
          </a:prstGeom>
        </p:spPr>
        <p:txBody>
          <a:bodyPr vert="horz" wrap="square" lIns="0" tIns="0" rIns="0" bIns="0" numCol="1" anchor="ctr" anchorCtr="0" compatLnSpc="1">
            <a:prstTxWarp prst="textNoShape">
              <a:avLst/>
            </a:prstTxWarp>
          </a:bodyPr>
          <a:lstStyle>
            <a:lvl1pPr>
              <a:defRPr sz="800">
                <a:solidFill>
                  <a:schemeClr val="accent1"/>
                </a:solidFill>
                <a:latin typeface="Franklin Gothic Book" pitchFamily="34" charset="0"/>
                <a:cs typeface="Arial" pitchFamily="34" charset="0"/>
              </a:defRPr>
            </a:lvl1pPr>
          </a:lstStyle>
          <a:p>
            <a:pPr>
              <a:defRPr/>
            </a:pPr>
            <a:fld id="{B080093B-0E8A-45A9-9347-B4C7C094917C}" type="datetime3">
              <a:rPr lang="en-GB" smtClean="0">
                <a:solidFill>
                  <a:srgbClr val="00539B"/>
                </a:solidFill>
                <a:ea typeface="ＭＳ Ｐゴシック" pitchFamily="34" charset="-128"/>
              </a:rPr>
              <a:pPr>
                <a:defRPr/>
              </a:pPr>
              <a:t>10 May, 2017</a:t>
            </a:fld>
            <a:endParaRPr lang="en-GB">
              <a:solidFill>
                <a:srgbClr val="00539B"/>
              </a:solidFill>
              <a:ea typeface="ＭＳ Ｐゴシック" pitchFamily="34" charset="-128"/>
            </a:endParaRPr>
          </a:p>
        </p:txBody>
      </p:sp>
      <p:sp>
        <p:nvSpPr>
          <p:cNvPr id="57" name="Footer Placeholder 4"/>
          <p:cNvSpPr>
            <a:spLocks noGrp="1"/>
          </p:cNvSpPr>
          <p:nvPr>
            <p:ph type="ftr" sz="quarter" idx="3"/>
          </p:nvPr>
        </p:nvSpPr>
        <p:spPr>
          <a:xfrm>
            <a:off x="3238503" y="6480181"/>
            <a:ext cx="2879725" cy="377825"/>
          </a:xfrm>
          <a:prstGeom prst="rect">
            <a:avLst/>
          </a:prstGeom>
        </p:spPr>
        <p:txBody>
          <a:bodyPr lIns="0" tIns="0" rIns="0" bIns="0" anchor="ctr"/>
          <a:lstStyle>
            <a:lvl1pPr>
              <a:defRPr sz="800">
                <a:solidFill>
                  <a:schemeClr val="accent1"/>
                </a:solidFill>
                <a:latin typeface="Franklin Gothic Book"/>
                <a:ea typeface="ＭＳ Ｐゴシック" charset="0"/>
                <a:cs typeface="Franklin Gothic Book"/>
              </a:defRPr>
            </a:lvl1pPr>
          </a:lstStyle>
          <a:p>
            <a:pPr>
              <a:defRPr/>
            </a:pPr>
            <a:endParaRPr lang="en-GB">
              <a:solidFill>
                <a:srgbClr val="00539B"/>
              </a:solidFill>
            </a:endParaRPr>
          </a:p>
        </p:txBody>
      </p:sp>
      <p:sp>
        <p:nvSpPr>
          <p:cNvPr id="59" name="Slide Number Placeholder 5"/>
          <p:cNvSpPr>
            <a:spLocks noGrp="1"/>
          </p:cNvSpPr>
          <p:nvPr>
            <p:ph type="sldNum" sz="quarter" idx="4"/>
          </p:nvPr>
        </p:nvSpPr>
        <p:spPr>
          <a:xfrm>
            <a:off x="8278813" y="6480181"/>
            <a:ext cx="360362" cy="377825"/>
          </a:xfrm>
          <a:prstGeom prst="rect">
            <a:avLst/>
          </a:prstGeom>
        </p:spPr>
        <p:txBody>
          <a:bodyPr vert="horz" wrap="square" lIns="0" tIns="0" rIns="0" bIns="0" numCol="1" anchor="ctr" anchorCtr="0" compatLnSpc="1">
            <a:prstTxWarp prst="textNoShape">
              <a:avLst/>
            </a:prstTxWarp>
          </a:bodyPr>
          <a:lstStyle>
            <a:lvl1pPr algn="r">
              <a:defRPr sz="800">
                <a:solidFill>
                  <a:schemeClr val="accent1"/>
                </a:solidFill>
                <a:latin typeface="Franklin Gothic Book" pitchFamily="34" charset="0"/>
                <a:cs typeface="Arial" pitchFamily="34" charset="0"/>
              </a:defRPr>
            </a:lvl1pPr>
          </a:lstStyle>
          <a:p>
            <a:pPr>
              <a:defRPr/>
            </a:pPr>
            <a:fld id="{71C52AA6-FBA9-49FD-9597-CB99F5A113AF}" type="slidenum">
              <a:rPr lang="en-GB">
                <a:solidFill>
                  <a:srgbClr val="00539B"/>
                </a:solidFill>
                <a:ea typeface="ＭＳ Ｐゴシック" pitchFamily="34" charset="-128"/>
              </a:rPr>
              <a:pPr>
                <a:defRPr/>
              </a:pPr>
              <a:t>‹#›</a:t>
            </a:fld>
            <a:endParaRPr lang="en-GB">
              <a:solidFill>
                <a:srgbClr val="00539B"/>
              </a:solidFill>
              <a:ea typeface="ＭＳ Ｐゴシック" pitchFamily="34" charset="-128"/>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5149" y="228600"/>
            <a:ext cx="1369714" cy="720000"/>
          </a:xfrm>
          <a:prstGeom prst="rect">
            <a:avLst/>
          </a:prstGeom>
        </p:spPr>
      </p:pic>
      <p:sp>
        <p:nvSpPr>
          <p:cNvPr id="13" name="Title 1" descr="Ideally your title should fit on one line." title="Slide title"/>
          <p:cNvSpPr txBox="1">
            <a:spLocks/>
          </p:cNvSpPr>
          <p:nvPr userDrawn="1"/>
        </p:nvSpPr>
        <p:spPr>
          <a:xfrm>
            <a:off x="376240" y="-1"/>
            <a:ext cx="6973887" cy="1080000"/>
          </a:xfrm>
          <a:prstGeom prst="rect">
            <a:avLst/>
          </a:prstGeom>
        </p:spPr>
        <p:txBody>
          <a:bodyPr lIns="0" anchor="ctr"/>
          <a:lstStyle>
            <a:lvl1pPr algn="l" rtl="0" eaLnBrk="0" fontAlgn="base" hangingPunct="0">
              <a:spcBef>
                <a:spcPct val="0"/>
              </a:spcBef>
              <a:spcAft>
                <a:spcPct val="0"/>
              </a:spcAft>
              <a:defRPr sz="2400" kern="1200">
                <a:solidFill>
                  <a:schemeClr val="accent1"/>
                </a:solidFill>
                <a:latin typeface="Bodoni MT" pitchFamily="18" charset="0"/>
                <a:ea typeface="ＭＳ Ｐゴシック" pitchFamily="34" charset="-128"/>
                <a:cs typeface="Bodoni MT" pitchFamily="18" charset="0"/>
              </a:defRPr>
            </a:lvl1pPr>
            <a:lvl2pPr algn="l" rtl="0" eaLnBrk="0" fontAlgn="base" hangingPunct="0">
              <a:spcBef>
                <a:spcPct val="0"/>
              </a:spcBef>
              <a:spcAft>
                <a:spcPct val="0"/>
              </a:spcAft>
              <a:defRPr sz="2400">
                <a:solidFill>
                  <a:schemeClr val="accent1"/>
                </a:solidFill>
                <a:latin typeface="Bodoni MT" pitchFamily="18" charset="0"/>
                <a:ea typeface="ＭＳ Ｐゴシック" pitchFamily="34" charset="-128"/>
                <a:cs typeface="Bodoni MT" pitchFamily="18" charset="0"/>
              </a:defRPr>
            </a:lvl2pPr>
            <a:lvl3pPr algn="l" rtl="0" eaLnBrk="0" fontAlgn="base" hangingPunct="0">
              <a:spcBef>
                <a:spcPct val="0"/>
              </a:spcBef>
              <a:spcAft>
                <a:spcPct val="0"/>
              </a:spcAft>
              <a:defRPr sz="2400">
                <a:solidFill>
                  <a:schemeClr val="accent1"/>
                </a:solidFill>
                <a:latin typeface="Bodoni MT" pitchFamily="18" charset="0"/>
                <a:ea typeface="ＭＳ Ｐゴシック" pitchFamily="34" charset="-128"/>
                <a:cs typeface="Bodoni MT" pitchFamily="18" charset="0"/>
              </a:defRPr>
            </a:lvl3pPr>
            <a:lvl4pPr algn="l" rtl="0" eaLnBrk="0" fontAlgn="base" hangingPunct="0">
              <a:spcBef>
                <a:spcPct val="0"/>
              </a:spcBef>
              <a:spcAft>
                <a:spcPct val="0"/>
              </a:spcAft>
              <a:defRPr sz="2400">
                <a:solidFill>
                  <a:schemeClr val="accent1"/>
                </a:solidFill>
                <a:latin typeface="Bodoni MT" pitchFamily="18" charset="0"/>
                <a:ea typeface="ＭＳ Ｐゴシック" pitchFamily="34" charset="-128"/>
                <a:cs typeface="Bodoni MT" pitchFamily="18" charset="0"/>
              </a:defRPr>
            </a:lvl4pPr>
            <a:lvl5pPr algn="l" rtl="0" eaLnBrk="0" fontAlgn="base" hangingPunct="0">
              <a:spcBef>
                <a:spcPct val="0"/>
              </a:spcBef>
              <a:spcAft>
                <a:spcPct val="0"/>
              </a:spcAft>
              <a:defRPr sz="2400">
                <a:solidFill>
                  <a:schemeClr val="accent1"/>
                </a:solidFill>
                <a:latin typeface="Bodoni MT" pitchFamily="18" charset="0"/>
                <a:ea typeface="ＭＳ Ｐゴシック" pitchFamily="34" charset="-128"/>
                <a:cs typeface="Bodoni MT" pitchFamily="18"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r>
              <a:rPr lang="en-US" sz="2600" b="1" i="0" kern="1200" dirty="0">
                <a:solidFill>
                  <a:schemeClr val="accent1"/>
                </a:solidFill>
                <a:latin typeface="Franklin Gothic Book" panose="020B0503020102020204" pitchFamily="34" charset="0"/>
                <a:ea typeface="ＭＳ Ｐゴシック" charset="0"/>
                <a:cs typeface="Franklin Gothic Book" panose="020B0503020102020204" pitchFamily="34" charset="0"/>
              </a:rPr>
              <a:t>Click to edit Master title style</a:t>
            </a:r>
            <a:endParaRPr lang="en-GB" sz="2600" b="1" i="0" kern="1200" dirty="0">
              <a:solidFill>
                <a:schemeClr val="accent1"/>
              </a:solidFill>
              <a:latin typeface="Franklin Gothic Book" panose="020B0503020102020204" pitchFamily="34" charset="0"/>
              <a:ea typeface="ＭＳ Ｐゴシック" charset="0"/>
              <a:cs typeface="Franklin Gothic Book" panose="020B0503020102020204" pitchFamily="34" charset="0"/>
            </a:endParaRPr>
          </a:p>
        </p:txBody>
      </p:sp>
    </p:spTree>
    <p:extLst>
      <p:ext uri="{BB962C8B-B14F-4D97-AF65-F5344CB8AC3E}">
        <p14:creationId xmlns:p14="http://schemas.microsoft.com/office/powerpoint/2010/main" val="1392472005"/>
      </p:ext>
    </p:extLst>
  </p:cSld>
  <p:clrMap bg1="lt1" tx1="dk1" bg2="lt2" tx2="dk2" accent1="accent1" accent2="accent2" accent3="accent3" accent4="accent4" accent5="accent5" accent6="accent6" hlink="hlink" folHlink="folHlink"/>
  <p:sldLayoutIdLst>
    <p:sldLayoutId id="2147484718"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0" fontAlgn="base" hangingPunct="0">
        <a:spcBef>
          <a:spcPct val="0"/>
        </a:spcBef>
        <a:spcAft>
          <a:spcPct val="0"/>
        </a:spcAft>
        <a:defRPr sz="2400" kern="1200">
          <a:solidFill>
            <a:schemeClr val="accent1"/>
          </a:solidFill>
          <a:latin typeface="Bodoni MT" pitchFamily="18" charset="0"/>
          <a:ea typeface="ＭＳ Ｐゴシック" pitchFamily="34" charset="-128"/>
          <a:cs typeface="Bodoni MT" pitchFamily="18" charset="0"/>
        </a:defRPr>
      </a:lvl1pPr>
      <a:lvl2pPr algn="l" rtl="0" eaLnBrk="0" fontAlgn="base" hangingPunct="0">
        <a:spcBef>
          <a:spcPct val="0"/>
        </a:spcBef>
        <a:spcAft>
          <a:spcPct val="0"/>
        </a:spcAft>
        <a:defRPr sz="2400">
          <a:solidFill>
            <a:schemeClr val="accent1"/>
          </a:solidFill>
          <a:latin typeface="Bodoni MT" pitchFamily="18" charset="0"/>
          <a:ea typeface="ＭＳ Ｐゴシック" pitchFamily="34" charset="-128"/>
          <a:cs typeface="Bodoni MT" pitchFamily="18" charset="0"/>
        </a:defRPr>
      </a:lvl2pPr>
      <a:lvl3pPr algn="l" rtl="0" eaLnBrk="0" fontAlgn="base" hangingPunct="0">
        <a:spcBef>
          <a:spcPct val="0"/>
        </a:spcBef>
        <a:spcAft>
          <a:spcPct val="0"/>
        </a:spcAft>
        <a:defRPr sz="2400">
          <a:solidFill>
            <a:schemeClr val="accent1"/>
          </a:solidFill>
          <a:latin typeface="Bodoni MT" pitchFamily="18" charset="0"/>
          <a:ea typeface="ＭＳ Ｐゴシック" pitchFamily="34" charset="-128"/>
          <a:cs typeface="Bodoni MT" pitchFamily="18" charset="0"/>
        </a:defRPr>
      </a:lvl3pPr>
      <a:lvl4pPr algn="l" rtl="0" eaLnBrk="0" fontAlgn="base" hangingPunct="0">
        <a:spcBef>
          <a:spcPct val="0"/>
        </a:spcBef>
        <a:spcAft>
          <a:spcPct val="0"/>
        </a:spcAft>
        <a:defRPr sz="2400">
          <a:solidFill>
            <a:schemeClr val="accent1"/>
          </a:solidFill>
          <a:latin typeface="Bodoni MT" pitchFamily="18" charset="0"/>
          <a:ea typeface="ＭＳ Ｐゴシック" pitchFamily="34" charset="-128"/>
          <a:cs typeface="Bodoni MT" pitchFamily="18" charset="0"/>
        </a:defRPr>
      </a:lvl4pPr>
      <a:lvl5pPr algn="l" rtl="0" eaLnBrk="0" fontAlgn="base" hangingPunct="0">
        <a:spcBef>
          <a:spcPct val="0"/>
        </a:spcBef>
        <a:spcAft>
          <a:spcPct val="0"/>
        </a:spcAft>
        <a:defRPr sz="2400">
          <a:solidFill>
            <a:schemeClr val="accent1"/>
          </a:solidFill>
          <a:latin typeface="Bodoni MT" pitchFamily="18" charset="0"/>
          <a:ea typeface="ＭＳ Ｐゴシック" pitchFamily="34" charset="-128"/>
          <a:cs typeface="Bodoni MT" pitchFamily="18"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342900" indent="-342900" algn="l" rtl="0" eaLnBrk="0" fontAlgn="base" hangingPunct="0">
        <a:spcBef>
          <a:spcPct val="0"/>
        </a:spcBef>
        <a:spcAft>
          <a:spcPts val="1200"/>
        </a:spcAft>
        <a:defRPr lang="en-US" sz="2000" kern="1200">
          <a:solidFill>
            <a:srgbClr val="58595B"/>
          </a:solidFill>
          <a:latin typeface="Franklin Gothic Book"/>
          <a:ea typeface="ＭＳ Ｐゴシック" pitchFamily="34" charset="-128"/>
          <a:cs typeface="Franklin Gothic Book"/>
        </a:defRPr>
      </a:lvl1pPr>
      <a:lvl2pPr marL="179388" indent="-179388" algn="l" rtl="0" eaLnBrk="0" fontAlgn="base" hangingPunct="0">
        <a:spcBef>
          <a:spcPct val="0"/>
        </a:spcBef>
        <a:spcAft>
          <a:spcPts val="1200"/>
        </a:spcAft>
        <a:buFont typeface="Arial" pitchFamily="34" charset="0"/>
        <a:buChar char="•"/>
        <a:defRPr lang="en-US" sz="2000" kern="1200">
          <a:solidFill>
            <a:srgbClr val="58595B"/>
          </a:solidFill>
          <a:latin typeface="Franklin Gothic Book"/>
          <a:ea typeface="Franklin Gothic Book"/>
          <a:cs typeface="Franklin Gothic Book"/>
        </a:defRPr>
      </a:lvl2pPr>
      <a:lvl3pPr marL="358775" indent="-179388" algn="l" rtl="0" eaLnBrk="0" fontAlgn="base" hangingPunct="0">
        <a:spcBef>
          <a:spcPct val="0"/>
        </a:spcBef>
        <a:spcAft>
          <a:spcPts val="1200"/>
        </a:spcAft>
        <a:buFont typeface="Arial" pitchFamily="34" charset="0"/>
        <a:buChar char="•"/>
        <a:defRPr lang="en-US" sz="2000" kern="1200">
          <a:solidFill>
            <a:srgbClr val="58595B"/>
          </a:solidFill>
          <a:latin typeface="Franklin Gothic Book"/>
          <a:ea typeface="Franklin Gothic Book"/>
          <a:cs typeface="Franklin Gothic Book"/>
        </a:defRPr>
      </a:lvl3pPr>
      <a:lvl4pPr marL="539750" indent="-179388" algn="l" rtl="0" eaLnBrk="0" fontAlgn="base" hangingPunct="0">
        <a:spcBef>
          <a:spcPct val="0"/>
        </a:spcBef>
        <a:spcAft>
          <a:spcPts val="1200"/>
        </a:spcAft>
        <a:buFont typeface="Arial" pitchFamily="34" charset="0"/>
        <a:buChar char="•"/>
        <a:defRPr lang="en-US" sz="2000" kern="1200">
          <a:solidFill>
            <a:srgbClr val="58595B"/>
          </a:solidFill>
          <a:latin typeface="Franklin Gothic Book"/>
          <a:ea typeface="Franklin Gothic Book"/>
          <a:cs typeface="Franklin Gothic Book"/>
        </a:defRPr>
      </a:lvl4pPr>
      <a:lvl5pPr marL="2057400" indent="-228600" algn="l" rtl="0" eaLnBrk="0" fontAlgn="base" hangingPunct="0">
        <a:spcBef>
          <a:spcPct val="0"/>
        </a:spcBef>
        <a:spcAft>
          <a:spcPts val="1200"/>
        </a:spcAft>
        <a:buFont typeface="Arial" pitchFamily="34" charset="0"/>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8038129"/>
      </p:ext>
    </p:extLst>
  </p:cSld>
  <p:clrMap bg1="lt1" tx1="dk1" bg2="lt2" tx2="dk2" accent1="accent1" accent2="accent2" accent3="accent3" accent4="accent4" accent5="accent5" accent6="accent6" hlink="hlink" folHlink="folHlink"/>
  <p:sldLayoutIdLst>
    <p:sldLayoutId id="2147484798" r:id="rId1"/>
  </p:sldLayoutIdLst>
  <p:hf sldNum="0" hdr="0" dt="0"/>
  <p:txStyles>
    <p:titleStyle>
      <a:lvl1pPr algn="l" rtl="0" eaLnBrk="1" fontAlgn="base" hangingPunct="1">
        <a:spcBef>
          <a:spcPct val="0"/>
        </a:spcBef>
        <a:spcAft>
          <a:spcPct val="0"/>
        </a:spcAft>
        <a:defRPr sz="2400" kern="1200">
          <a:solidFill>
            <a:schemeClr val="accent1"/>
          </a:solidFill>
          <a:latin typeface="Bodoni MT" pitchFamily="18" charset="0"/>
          <a:ea typeface="ＭＳ Ｐゴシック" pitchFamily="34" charset="-128"/>
          <a:cs typeface="Bodoni MT" pitchFamily="18" charset="0"/>
        </a:defRPr>
      </a:lvl1pPr>
      <a:lvl2pPr algn="l" rtl="0" eaLnBrk="1" fontAlgn="base" hangingPunct="1">
        <a:spcBef>
          <a:spcPct val="0"/>
        </a:spcBef>
        <a:spcAft>
          <a:spcPct val="0"/>
        </a:spcAft>
        <a:defRPr sz="2400">
          <a:solidFill>
            <a:schemeClr val="accent1"/>
          </a:solidFill>
          <a:latin typeface="Bodoni MT" pitchFamily="18" charset="0"/>
          <a:ea typeface="ＭＳ Ｐゴシック" pitchFamily="34" charset="-128"/>
          <a:cs typeface="Bodoni MT" pitchFamily="18" charset="0"/>
        </a:defRPr>
      </a:lvl2pPr>
      <a:lvl3pPr algn="l" rtl="0" eaLnBrk="1" fontAlgn="base" hangingPunct="1">
        <a:spcBef>
          <a:spcPct val="0"/>
        </a:spcBef>
        <a:spcAft>
          <a:spcPct val="0"/>
        </a:spcAft>
        <a:defRPr sz="2400">
          <a:solidFill>
            <a:schemeClr val="accent1"/>
          </a:solidFill>
          <a:latin typeface="Bodoni MT" pitchFamily="18" charset="0"/>
          <a:ea typeface="ＭＳ Ｐゴシック" pitchFamily="34" charset="-128"/>
          <a:cs typeface="Bodoni MT" pitchFamily="18" charset="0"/>
        </a:defRPr>
      </a:lvl3pPr>
      <a:lvl4pPr algn="l" rtl="0" eaLnBrk="1" fontAlgn="base" hangingPunct="1">
        <a:spcBef>
          <a:spcPct val="0"/>
        </a:spcBef>
        <a:spcAft>
          <a:spcPct val="0"/>
        </a:spcAft>
        <a:defRPr sz="2400">
          <a:solidFill>
            <a:schemeClr val="accent1"/>
          </a:solidFill>
          <a:latin typeface="Bodoni MT" pitchFamily="18" charset="0"/>
          <a:ea typeface="ＭＳ Ｐゴシック" pitchFamily="34" charset="-128"/>
          <a:cs typeface="Bodoni MT" pitchFamily="18" charset="0"/>
        </a:defRPr>
      </a:lvl4pPr>
      <a:lvl5pPr algn="l" rtl="0" eaLnBrk="1" fontAlgn="base" hangingPunct="1">
        <a:spcBef>
          <a:spcPct val="0"/>
        </a:spcBef>
        <a:spcAft>
          <a:spcPct val="0"/>
        </a:spcAft>
        <a:defRPr sz="2400">
          <a:solidFill>
            <a:schemeClr val="accent1"/>
          </a:solidFill>
          <a:latin typeface="Bodoni MT" pitchFamily="18" charset="0"/>
          <a:ea typeface="ＭＳ Ｐゴシック" pitchFamily="34" charset="-128"/>
          <a:cs typeface="Bodoni MT" pitchFamily="18"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342900" indent="-342900" algn="l" rtl="0" eaLnBrk="1" fontAlgn="base" hangingPunct="1">
        <a:spcBef>
          <a:spcPct val="0"/>
        </a:spcBef>
        <a:spcAft>
          <a:spcPts val="1200"/>
        </a:spcAft>
        <a:defRPr lang="en-US" sz="2000" kern="1200">
          <a:solidFill>
            <a:srgbClr val="58595B"/>
          </a:solidFill>
          <a:latin typeface="Franklin Gothic Book"/>
          <a:ea typeface="ＭＳ Ｐゴシック" pitchFamily="34" charset="-128"/>
          <a:cs typeface="Franklin Gothic Book"/>
        </a:defRPr>
      </a:lvl1pPr>
      <a:lvl2pPr marL="179388" indent="-179388" algn="l" rtl="0" eaLnBrk="1" fontAlgn="base" hangingPunct="1">
        <a:spcBef>
          <a:spcPct val="0"/>
        </a:spcBef>
        <a:spcAft>
          <a:spcPts val="1200"/>
        </a:spcAft>
        <a:buFont typeface="Arial" pitchFamily="34" charset="0"/>
        <a:buChar char="•"/>
        <a:defRPr lang="en-US" sz="2000" kern="1200">
          <a:solidFill>
            <a:srgbClr val="58595B"/>
          </a:solidFill>
          <a:latin typeface="Franklin Gothic Book"/>
          <a:ea typeface="Franklin Gothic Book"/>
          <a:cs typeface="Franklin Gothic Book"/>
        </a:defRPr>
      </a:lvl2pPr>
      <a:lvl3pPr marL="358775" indent="-179388" algn="l" rtl="0" eaLnBrk="1" fontAlgn="base" hangingPunct="1">
        <a:spcBef>
          <a:spcPct val="0"/>
        </a:spcBef>
        <a:spcAft>
          <a:spcPts val="1200"/>
        </a:spcAft>
        <a:buFont typeface="Arial" pitchFamily="34" charset="0"/>
        <a:buChar char="•"/>
        <a:defRPr lang="en-US" sz="2000" kern="1200">
          <a:solidFill>
            <a:srgbClr val="58595B"/>
          </a:solidFill>
          <a:latin typeface="Franklin Gothic Book"/>
          <a:ea typeface="Franklin Gothic Book"/>
          <a:cs typeface="Franklin Gothic Book"/>
        </a:defRPr>
      </a:lvl3pPr>
      <a:lvl4pPr marL="539750" indent="-179388" algn="l" rtl="0" eaLnBrk="1" fontAlgn="base" hangingPunct="1">
        <a:spcBef>
          <a:spcPct val="0"/>
        </a:spcBef>
        <a:spcAft>
          <a:spcPts val="1200"/>
        </a:spcAft>
        <a:buFont typeface="Arial" pitchFamily="34" charset="0"/>
        <a:buChar char="•"/>
        <a:defRPr lang="en-US" sz="2000" kern="1200">
          <a:solidFill>
            <a:srgbClr val="58595B"/>
          </a:solidFill>
          <a:latin typeface="Franklin Gothic Book"/>
          <a:ea typeface="Franklin Gothic Book"/>
          <a:cs typeface="Franklin Gothic Book"/>
        </a:defRPr>
      </a:lvl4pPr>
      <a:lvl5pPr marL="2057400" indent="-228600" algn="l" rtl="0" eaLnBrk="1" fontAlgn="base" hangingPunct="1">
        <a:spcBef>
          <a:spcPct val="0"/>
        </a:spcBef>
        <a:spcAft>
          <a:spcPts val="1200"/>
        </a:spcAft>
        <a:buFont typeface="Arial" pitchFamily="34" charset="0"/>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746576"/>
      </p:ext>
    </p:extLst>
  </p:cSld>
  <p:clrMap bg1="lt1" tx1="dk1" bg2="lt2" tx2="dk2" accent1="accent1" accent2="accent2" accent3="accent3" accent4="accent4" accent5="accent5" accent6="accent6" hlink="hlink" folHlink="folHlink"/>
  <p:sldLayoutIdLst>
    <p:sldLayoutId id="2147484800" r:id="rId1"/>
  </p:sldLayoutIdLst>
  <p:hf sldNum="0" hdr="0" dt="0"/>
  <p:txStyles>
    <p:titleStyle>
      <a:lvl1pPr algn="l" rtl="0" eaLnBrk="1" fontAlgn="base" hangingPunct="1">
        <a:spcBef>
          <a:spcPct val="0"/>
        </a:spcBef>
        <a:spcAft>
          <a:spcPct val="0"/>
        </a:spcAft>
        <a:defRPr sz="2400" kern="1200">
          <a:solidFill>
            <a:schemeClr val="accent1"/>
          </a:solidFill>
          <a:latin typeface="Bodoni MT" pitchFamily="18" charset="0"/>
          <a:ea typeface="ＭＳ Ｐゴシック" pitchFamily="34" charset="-128"/>
          <a:cs typeface="Bodoni MT" pitchFamily="18" charset="0"/>
        </a:defRPr>
      </a:lvl1pPr>
      <a:lvl2pPr algn="l" rtl="0" eaLnBrk="1" fontAlgn="base" hangingPunct="1">
        <a:spcBef>
          <a:spcPct val="0"/>
        </a:spcBef>
        <a:spcAft>
          <a:spcPct val="0"/>
        </a:spcAft>
        <a:defRPr sz="2400">
          <a:solidFill>
            <a:schemeClr val="accent1"/>
          </a:solidFill>
          <a:latin typeface="Bodoni MT" pitchFamily="18" charset="0"/>
          <a:ea typeface="ＭＳ Ｐゴシック" pitchFamily="34" charset="-128"/>
          <a:cs typeface="Bodoni MT" pitchFamily="18" charset="0"/>
        </a:defRPr>
      </a:lvl2pPr>
      <a:lvl3pPr algn="l" rtl="0" eaLnBrk="1" fontAlgn="base" hangingPunct="1">
        <a:spcBef>
          <a:spcPct val="0"/>
        </a:spcBef>
        <a:spcAft>
          <a:spcPct val="0"/>
        </a:spcAft>
        <a:defRPr sz="2400">
          <a:solidFill>
            <a:schemeClr val="accent1"/>
          </a:solidFill>
          <a:latin typeface="Bodoni MT" pitchFamily="18" charset="0"/>
          <a:ea typeface="ＭＳ Ｐゴシック" pitchFamily="34" charset="-128"/>
          <a:cs typeface="Bodoni MT" pitchFamily="18" charset="0"/>
        </a:defRPr>
      </a:lvl3pPr>
      <a:lvl4pPr algn="l" rtl="0" eaLnBrk="1" fontAlgn="base" hangingPunct="1">
        <a:spcBef>
          <a:spcPct val="0"/>
        </a:spcBef>
        <a:spcAft>
          <a:spcPct val="0"/>
        </a:spcAft>
        <a:defRPr sz="2400">
          <a:solidFill>
            <a:schemeClr val="accent1"/>
          </a:solidFill>
          <a:latin typeface="Bodoni MT" pitchFamily="18" charset="0"/>
          <a:ea typeface="ＭＳ Ｐゴシック" pitchFamily="34" charset="-128"/>
          <a:cs typeface="Bodoni MT" pitchFamily="18" charset="0"/>
        </a:defRPr>
      </a:lvl4pPr>
      <a:lvl5pPr algn="l" rtl="0" eaLnBrk="1" fontAlgn="base" hangingPunct="1">
        <a:spcBef>
          <a:spcPct val="0"/>
        </a:spcBef>
        <a:spcAft>
          <a:spcPct val="0"/>
        </a:spcAft>
        <a:defRPr sz="2400">
          <a:solidFill>
            <a:schemeClr val="accent1"/>
          </a:solidFill>
          <a:latin typeface="Bodoni MT" pitchFamily="18" charset="0"/>
          <a:ea typeface="ＭＳ Ｐゴシック" pitchFamily="34" charset="-128"/>
          <a:cs typeface="Bodoni MT" pitchFamily="18"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342900" indent="-342900" algn="l" rtl="0" eaLnBrk="1" fontAlgn="base" hangingPunct="1">
        <a:spcBef>
          <a:spcPct val="0"/>
        </a:spcBef>
        <a:spcAft>
          <a:spcPts val="1200"/>
        </a:spcAft>
        <a:defRPr lang="en-US" sz="2000" kern="1200">
          <a:solidFill>
            <a:srgbClr val="58595B"/>
          </a:solidFill>
          <a:latin typeface="Franklin Gothic Book"/>
          <a:ea typeface="ＭＳ Ｐゴシック" pitchFamily="34" charset="-128"/>
          <a:cs typeface="Franklin Gothic Book"/>
        </a:defRPr>
      </a:lvl1pPr>
      <a:lvl2pPr marL="179388" indent="-179388" algn="l" rtl="0" eaLnBrk="1" fontAlgn="base" hangingPunct="1">
        <a:spcBef>
          <a:spcPct val="0"/>
        </a:spcBef>
        <a:spcAft>
          <a:spcPts val="1200"/>
        </a:spcAft>
        <a:buFont typeface="Arial" pitchFamily="34" charset="0"/>
        <a:buChar char="•"/>
        <a:defRPr lang="en-US" sz="2000" kern="1200">
          <a:solidFill>
            <a:srgbClr val="58595B"/>
          </a:solidFill>
          <a:latin typeface="Franklin Gothic Book"/>
          <a:ea typeface="Franklin Gothic Book"/>
          <a:cs typeface="Franklin Gothic Book"/>
        </a:defRPr>
      </a:lvl2pPr>
      <a:lvl3pPr marL="358775" indent="-179388" algn="l" rtl="0" eaLnBrk="1" fontAlgn="base" hangingPunct="1">
        <a:spcBef>
          <a:spcPct val="0"/>
        </a:spcBef>
        <a:spcAft>
          <a:spcPts val="1200"/>
        </a:spcAft>
        <a:buFont typeface="Arial" pitchFamily="34" charset="0"/>
        <a:buChar char="•"/>
        <a:defRPr lang="en-US" sz="2000" kern="1200">
          <a:solidFill>
            <a:srgbClr val="58595B"/>
          </a:solidFill>
          <a:latin typeface="Franklin Gothic Book"/>
          <a:ea typeface="Franklin Gothic Book"/>
          <a:cs typeface="Franklin Gothic Book"/>
        </a:defRPr>
      </a:lvl3pPr>
      <a:lvl4pPr marL="539750" indent="-179388" algn="l" rtl="0" eaLnBrk="1" fontAlgn="base" hangingPunct="1">
        <a:spcBef>
          <a:spcPct val="0"/>
        </a:spcBef>
        <a:spcAft>
          <a:spcPts val="1200"/>
        </a:spcAft>
        <a:buFont typeface="Arial" pitchFamily="34" charset="0"/>
        <a:buChar char="•"/>
        <a:defRPr lang="en-US" sz="2000" kern="1200">
          <a:solidFill>
            <a:srgbClr val="58595B"/>
          </a:solidFill>
          <a:latin typeface="Franklin Gothic Book"/>
          <a:ea typeface="Franklin Gothic Book"/>
          <a:cs typeface="Franklin Gothic Book"/>
        </a:defRPr>
      </a:lvl4pPr>
      <a:lvl5pPr marL="2057400" indent="-228600" algn="l" rtl="0" eaLnBrk="1" fontAlgn="base" hangingPunct="1">
        <a:spcBef>
          <a:spcPct val="0"/>
        </a:spcBef>
        <a:spcAft>
          <a:spcPts val="1200"/>
        </a:spcAft>
        <a:buFont typeface="Arial" pitchFamily="34" charset="0"/>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720729" y="0"/>
            <a:ext cx="6335713" cy="1079500"/>
          </a:xfrm>
          <a:prstGeom prst="rect">
            <a:avLst/>
          </a:prstGeom>
        </p:spPr>
        <p:txBody>
          <a:bodyPr vert="horz" lIns="0" tIns="0" rIns="0" bIns="0" rtlCol="0" anchor="ctr">
            <a:normAutofit/>
          </a:bodyPr>
          <a:lstStyle/>
          <a:p>
            <a:r>
              <a:rPr lang="en-US" dirty="0"/>
              <a:t>Click to edit Master title style</a:t>
            </a:r>
            <a:endParaRPr lang="en-GB" dirty="0"/>
          </a:p>
        </p:txBody>
      </p:sp>
      <p:cxnSp>
        <p:nvCxnSpPr>
          <p:cNvPr id="70" name="Straight Connector 69"/>
          <p:cNvCxnSpPr/>
          <p:nvPr userDrawn="1"/>
        </p:nvCxnSpPr>
        <p:spPr bwMode="auto">
          <a:xfrm>
            <a:off x="-3175"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bwMode="auto">
          <a:xfrm>
            <a:off x="-3171" y="6480175"/>
            <a:ext cx="9147175" cy="0"/>
          </a:xfrm>
          <a:prstGeom prst="line">
            <a:avLst/>
          </a:prstGeom>
          <a:ln w="3175"/>
        </p:spPr>
        <p:style>
          <a:lnRef idx="1">
            <a:schemeClr val="accent1"/>
          </a:lnRef>
          <a:fillRef idx="0">
            <a:schemeClr val="accent1"/>
          </a:fillRef>
          <a:effectRef idx="0">
            <a:schemeClr val="accent1"/>
          </a:effectRef>
          <a:fontRef idx="minor">
            <a:schemeClr val="tx1"/>
          </a:fontRef>
        </p:style>
      </p:cxnSp>
      <p:pic>
        <p:nvPicPr>
          <p:cNvPr id="1029" name="Picture 10"/>
          <p:cNvPicPr>
            <a:picLocks noChangeAspect="1"/>
          </p:cNvPicPr>
          <p:nvPr userDrawn="1"/>
        </p:nvPicPr>
        <p:blipFill>
          <a:blip r:embed="rId62">
            <a:extLst>
              <a:ext uri="{28A0092B-C50C-407E-A947-70E740481C1C}">
                <a14:useLocalDpi xmlns:a14="http://schemas.microsoft.com/office/drawing/2010/main" val="0"/>
              </a:ext>
            </a:extLst>
          </a:blip>
          <a:srcRect/>
          <a:stretch>
            <a:fillRect/>
          </a:stretch>
        </p:blipFill>
        <p:spPr bwMode="auto">
          <a:xfrm>
            <a:off x="7399340" y="211138"/>
            <a:ext cx="14303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 Placeholder 2" descr="First level - paragraph text&#10;Second level - bullet 1&#10;Third level - bullet 2&#10;&#10;No more than 100 words per slide" title="Main body text"/>
          <p:cNvSpPr>
            <a:spLocks noGrp="1"/>
          </p:cNvSpPr>
          <p:nvPr>
            <p:ph type="body" idx="1"/>
          </p:nvPr>
        </p:nvSpPr>
        <p:spPr>
          <a:xfrm>
            <a:off x="720729" y="1800225"/>
            <a:ext cx="7966075" cy="41402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6" name="Date Placeholder 3"/>
          <p:cNvSpPr>
            <a:spLocks noGrp="1"/>
          </p:cNvSpPr>
          <p:nvPr>
            <p:ph type="dt" sz="half" idx="2"/>
          </p:nvPr>
        </p:nvSpPr>
        <p:spPr>
          <a:xfrm>
            <a:off x="719138" y="6480183"/>
            <a:ext cx="1871662" cy="377825"/>
          </a:xfrm>
          <a:prstGeom prst="rect">
            <a:avLst/>
          </a:prstGeom>
        </p:spPr>
        <p:txBody>
          <a:bodyPr lIns="0" tIns="0" rIns="0" bIns="0" anchor="ctr"/>
          <a:lstStyle>
            <a:lvl1pPr>
              <a:defRPr sz="800">
                <a:solidFill>
                  <a:schemeClr val="accent1"/>
                </a:solidFill>
                <a:latin typeface="Franklin Gothic Book"/>
                <a:ea typeface="ＭＳ Ｐゴシック" charset="0"/>
                <a:cs typeface="Franklin Gothic Book"/>
              </a:defRPr>
            </a:lvl1pPr>
          </a:lstStyle>
          <a:p>
            <a:pPr>
              <a:defRPr/>
            </a:pPr>
            <a:fld id="{D0D18BD3-923B-41A0-9AE1-C83DC572BD70}" type="datetime3">
              <a:rPr lang="en-GB">
                <a:solidFill>
                  <a:srgbClr val="00539B"/>
                </a:solidFill>
              </a:rPr>
              <a:pPr>
                <a:defRPr/>
              </a:pPr>
              <a:t>10 May, 2017</a:t>
            </a:fld>
            <a:endParaRPr lang="en-GB" dirty="0">
              <a:solidFill>
                <a:srgbClr val="00539B"/>
              </a:solidFill>
            </a:endParaRPr>
          </a:p>
        </p:txBody>
      </p:sp>
      <p:sp>
        <p:nvSpPr>
          <p:cNvPr id="57" name="Footer Placeholder 4"/>
          <p:cNvSpPr>
            <a:spLocks noGrp="1"/>
          </p:cNvSpPr>
          <p:nvPr>
            <p:ph type="ftr" sz="quarter" idx="3"/>
            <p:custDataLst>
              <p:tags r:id="rId61"/>
            </p:custDataLst>
          </p:nvPr>
        </p:nvSpPr>
        <p:spPr>
          <a:xfrm>
            <a:off x="0" y="6480183"/>
            <a:ext cx="9144000" cy="377825"/>
          </a:xfrm>
          <a:prstGeom prst="rect">
            <a:avLst/>
          </a:prstGeom>
        </p:spPr>
        <p:txBody>
          <a:bodyPr lIns="0" tIns="0" rIns="0" bIns="0" anchor="ctr"/>
          <a:lstStyle>
            <a:lvl1pPr algn="ctr">
              <a:defRPr lang="en-GB" sz="900" b="1" i="0" u="none">
                <a:solidFill>
                  <a:srgbClr val="0000FF"/>
                </a:solidFill>
                <a:latin typeface="Arial"/>
              </a:defRPr>
            </a:lvl1pPr>
          </a:lstStyle>
          <a:p>
            <a:pPr>
              <a:defRPr/>
            </a:pPr>
            <a:r>
              <a:rPr>
                <a:ea typeface="ＭＳ Ｐゴシック" pitchFamily="34" charset="-128"/>
                <a:cs typeface="+mn-cs"/>
              </a:rPr>
              <a:t>OFFICIAL USE</a:t>
            </a:r>
            <a:r>
              <a:rPr>
                <a:solidFill>
                  <a:srgbClr val="000000"/>
                </a:solidFill>
                <a:ea typeface="ＭＳ Ｐゴシック" pitchFamily="34" charset="-128"/>
                <a:cs typeface="+mn-cs"/>
              </a:rPr>
              <a:t> </a:t>
            </a:r>
          </a:p>
        </p:txBody>
      </p:sp>
      <p:sp>
        <p:nvSpPr>
          <p:cNvPr id="59" name="Slide Number Placeholder 5"/>
          <p:cNvSpPr>
            <a:spLocks noGrp="1"/>
          </p:cNvSpPr>
          <p:nvPr>
            <p:ph type="sldNum" sz="quarter" idx="4"/>
          </p:nvPr>
        </p:nvSpPr>
        <p:spPr>
          <a:xfrm>
            <a:off x="8278813" y="6480183"/>
            <a:ext cx="360362" cy="377825"/>
          </a:xfrm>
          <a:prstGeom prst="rect">
            <a:avLst/>
          </a:prstGeom>
        </p:spPr>
        <p:txBody>
          <a:bodyPr lIns="0" tIns="0" rIns="0" bIns="0" anchor="ctr"/>
          <a:lstStyle>
            <a:lvl1pPr algn="r">
              <a:defRPr sz="800">
                <a:solidFill>
                  <a:schemeClr val="accent1"/>
                </a:solidFill>
                <a:latin typeface="Franklin Gothic Book"/>
                <a:ea typeface="ＭＳ Ｐゴシック" charset="0"/>
                <a:cs typeface="Franklin Gothic Book"/>
              </a:defRPr>
            </a:lvl1pPr>
          </a:lstStyle>
          <a:p>
            <a:pPr>
              <a:defRPr/>
            </a:pPr>
            <a:fld id="{14D1AE37-53F2-4930-938E-490B5B6FA574}"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2562026013"/>
      </p:ext>
    </p:extLst>
  </p:cSld>
  <p:clrMap bg1="lt1" tx1="dk1" bg2="lt2" tx2="dk2" accent1="accent1" accent2="accent2" accent3="accent3" accent4="accent4" accent5="accent5" accent6="accent6" hlink="hlink" folHlink="folHlink"/>
  <p:sldLayoutIdLst>
    <p:sldLayoutId id="2147484803" r:id="rId1"/>
    <p:sldLayoutId id="2147484804" r:id="rId2"/>
    <p:sldLayoutId id="2147484806" r:id="rId3"/>
    <p:sldLayoutId id="2147484807" r:id="rId4"/>
    <p:sldLayoutId id="2147484808" r:id="rId5"/>
    <p:sldLayoutId id="2147484809" r:id="rId6"/>
    <p:sldLayoutId id="2147484810" r:id="rId7"/>
    <p:sldLayoutId id="2147484811" r:id="rId8"/>
    <p:sldLayoutId id="2147484812" r:id="rId9"/>
    <p:sldLayoutId id="2147484813" r:id="rId10"/>
    <p:sldLayoutId id="2147484814" r:id="rId11"/>
    <p:sldLayoutId id="2147484815" r:id="rId12"/>
    <p:sldLayoutId id="2147484816" r:id="rId13"/>
    <p:sldLayoutId id="2147484817" r:id="rId14"/>
    <p:sldLayoutId id="2147484818" r:id="rId15"/>
    <p:sldLayoutId id="2147484819" r:id="rId16"/>
    <p:sldLayoutId id="2147484821" r:id="rId17"/>
    <p:sldLayoutId id="2147484822" r:id="rId18"/>
    <p:sldLayoutId id="2147484823" r:id="rId19"/>
    <p:sldLayoutId id="2147484824" r:id="rId20"/>
    <p:sldLayoutId id="2147484826" r:id="rId21"/>
    <p:sldLayoutId id="2147484827" r:id="rId22"/>
    <p:sldLayoutId id="2147484828" r:id="rId23"/>
    <p:sldLayoutId id="2147484829" r:id="rId24"/>
    <p:sldLayoutId id="2147484830" r:id="rId25"/>
    <p:sldLayoutId id="2147484831" r:id="rId26"/>
    <p:sldLayoutId id="2147484832" r:id="rId27"/>
    <p:sldLayoutId id="2147484833" r:id="rId28"/>
    <p:sldLayoutId id="2147484834" r:id="rId29"/>
    <p:sldLayoutId id="2147484835" r:id="rId30"/>
    <p:sldLayoutId id="2147484836" r:id="rId31"/>
    <p:sldLayoutId id="2147484837" r:id="rId32"/>
    <p:sldLayoutId id="2147484838" r:id="rId33"/>
    <p:sldLayoutId id="2147484839" r:id="rId34"/>
    <p:sldLayoutId id="2147484840" r:id="rId35"/>
    <p:sldLayoutId id="2147484841" r:id="rId36"/>
    <p:sldLayoutId id="2147484842" r:id="rId37"/>
    <p:sldLayoutId id="2147484843" r:id="rId38"/>
    <p:sldLayoutId id="2147484844" r:id="rId39"/>
    <p:sldLayoutId id="2147484845" r:id="rId40"/>
    <p:sldLayoutId id="2147484846" r:id="rId41"/>
    <p:sldLayoutId id="2147484847" r:id="rId42"/>
    <p:sldLayoutId id="2147484848" r:id="rId43"/>
    <p:sldLayoutId id="2147484849" r:id="rId44"/>
    <p:sldLayoutId id="2147484850" r:id="rId45"/>
    <p:sldLayoutId id="2147484851" r:id="rId46"/>
    <p:sldLayoutId id="2147484852" r:id="rId47"/>
    <p:sldLayoutId id="2147484853" r:id="rId48"/>
    <p:sldLayoutId id="2147484854" r:id="rId49"/>
    <p:sldLayoutId id="2147484855" r:id="rId50"/>
    <p:sldLayoutId id="2147484856" r:id="rId51"/>
    <p:sldLayoutId id="2147484857" r:id="rId52"/>
    <p:sldLayoutId id="2147484858" r:id="rId53"/>
    <p:sldLayoutId id="2147484859" r:id="rId54"/>
    <p:sldLayoutId id="2147484860" r:id="rId55"/>
    <p:sldLayoutId id="2147484861" r:id="rId56"/>
    <p:sldLayoutId id="2147484862" r:id="rId57"/>
    <p:sldLayoutId id="2147484863" r:id="rId58"/>
    <p:sldLayoutId id="2147484864" r:id="rId59"/>
  </p:sldLayoutIdLst>
  <p:hf hdr="0"/>
  <p:txStyles>
    <p:titleStyle>
      <a:lvl1pPr algn="l" rtl="0" eaLnBrk="0" fontAlgn="base" hangingPunct="0">
        <a:spcBef>
          <a:spcPct val="0"/>
        </a:spcBef>
        <a:spcAft>
          <a:spcPct val="0"/>
        </a:spcAft>
        <a:defRPr sz="2400" kern="1200">
          <a:solidFill>
            <a:schemeClr val="accent1"/>
          </a:solidFill>
          <a:latin typeface="Bodoni MT" pitchFamily="18" charset="0"/>
          <a:ea typeface="ＭＳ Ｐゴシック" pitchFamily="34" charset="-128"/>
          <a:cs typeface="Bodoni MT" pitchFamily="18" charset="0"/>
        </a:defRPr>
      </a:lvl1pPr>
      <a:lvl2pPr algn="l" rtl="0" eaLnBrk="0" fontAlgn="base" hangingPunct="0">
        <a:spcBef>
          <a:spcPct val="0"/>
        </a:spcBef>
        <a:spcAft>
          <a:spcPct val="0"/>
        </a:spcAft>
        <a:defRPr sz="2400">
          <a:solidFill>
            <a:schemeClr val="accent1"/>
          </a:solidFill>
          <a:latin typeface="Bodoni MT" pitchFamily="18" charset="0"/>
          <a:ea typeface="ＭＳ Ｐゴシック" pitchFamily="34" charset="-128"/>
          <a:cs typeface="Bodoni MT" pitchFamily="18" charset="0"/>
        </a:defRPr>
      </a:lvl2pPr>
      <a:lvl3pPr algn="l" rtl="0" eaLnBrk="0" fontAlgn="base" hangingPunct="0">
        <a:spcBef>
          <a:spcPct val="0"/>
        </a:spcBef>
        <a:spcAft>
          <a:spcPct val="0"/>
        </a:spcAft>
        <a:defRPr sz="2400">
          <a:solidFill>
            <a:schemeClr val="accent1"/>
          </a:solidFill>
          <a:latin typeface="Bodoni MT" pitchFamily="18" charset="0"/>
          <a:ea typeface="ＭＳ Ｐゴシック" pitchFamily="34" charset="-128"/>
          <a:cs typeface="Bodoni MT" pitchFamily="18" charset="0"/>
        </a:defRPr>
      </a:lvl3pPr>
      <a:lvl4pPr algn="l" rtl="0" eaLnBrk="0" fontAlgn="base" hangingPunct="0">
        <a:spcBef>
          <a:spcPct val="0"/>
        </a:spcBef>
        <a:spcAft>
          <a:spcPct val="0"/>
        </a:spcAft>
        <a:defRPr sz="2400">
          <a:solidFill>
            <a:schemeClr val="accent1"/>
          </a:solidFill>
          <a:latin typeface="Bodoni MT" pitchFamily="18" charset="0"/>
          <a:ea typeface="ＭＳ Ｐゴシック" pitchFamily="34" charset="-128"/>
          <a:cs typeface="Bodoni MT" pitchFamily="18" charset="0"/>
        </a:defRPr>
      </a:lvl4pPr>
      <a:lvl5pPr algn="l" rtl="0" eaLnBrk="0" fontAlgn="base" hangingPunct="0">
        <a:spcBef>
          <a:spcPct val="0"/>
        </a:spcBef>
        <a:spcAft>
          <a:spcPct val="0"/>
        </a:spcAft>
        <a:defRPr sz="2400">
          <a:solidFill>
            <a:schemeClr val="accent1"/>
          </a:solidFill>
          <a:latin typeface="Bodoni MT" pitchFamily="18" charset="0"/>
          <a:ea typeface="ＭＳ Ｐゴシック" pitchFamily="34" charset="-128"/>
          <a:cs typeface="Bodoni MT" pitchFamily="18"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342900" indent="-342900" algn="l" rtl="0" eaLnBrk="0" fontAlgn="base" hangingPunct="0">
        <a:spcBef>
          <a:spcPct val="0"/>
        </a:spcBef>
        <a:spcAft>
          <a:spcPts val="1200"/>
        </a:spcAft>
        <a:defRPr lang="en-US" sz="2000" kern="1200">
          <a:solidFill>
            <a:srgbClr val="58595B"/>
          </a:solidFill>
          <a:latin typeface="Franklin Gothic Book"/>
          <a:ea typeface="ＭＳ Ｐゴシック" pitchFamily="34" charset="-128"/>
          <a:cs typeface="Franklin Gothic Book"/>
        </a:defRPr>
      </a:lvl1pPr>
      <a:lvl2pPr marL="179388" indent="-179388" algn="l" rtl="0" eaLnBrk="0" fontAlgn="base" hangingPunct="0">
        <a:spcBef>
          <a:spcPct val="0"/>
        </a:spcBef>
        <a:spcAft>
          <a:spcPts val="1200"/>
        </a:spcAft>
        <a:buFont typeface="Arial" pitchFamily="34" charset="0"/>
        <a:buChar char="•"/>
        <a:defRPr lang="en-US" sz="2000" kern="1200">
          <a:solidFill>
            <a:srgbClr val="58595B"/>
          </a:solidFill>
          <a:latin typeface="Franklin Gothic Book"/>
          <a:ea typeface="Franklin Gothic Book"/>
          <a:cs typeface="Franklin Gothic Book"/>
        </a:defRPr>
      </a:lvl2pPr>
      <a:lvl3pPr marL="358775" indent="-179388" algn="l" rtl="0" eaLnBrk="0" fontAlgn="base" hangingPunct="0">
        <a:spcBef>
          <a:spcPct val="0"/>
        </a:spcBef>
        <a:spcAft>
          <a:spcPts val="1200"/>
        </a:spcAft>
        <a:buFont typeface="Arial" pitchFamily="34" charset="0"/>
        <a:buChar char="•"/>
        <a:defRPr lang="en-US" sz="2000" kern="1200">
          <a:solidFill>
            <a:srgbClr val="58595B"/>
          </a:solidFill>
          <a:latin typeface="Franklin Gothic Book"/>
          <a:ea typeface="Franklin Gothic Book"/>
          <a:cs typeface="Franklin Gothic Book"/>
        </a:defRPr>
      </a:lvl3pPr>
      <a:lvl4pPr marL="539750" indent="-179388" algn="l" rtl="0" eaLnBrk="0" fontAlgn="base" hangingPunct="0">
        <a:spcBef>
          <a:spcPct val="0"/>
        </a:spcBef>
        <a:spcAft>
          <a:spcPts val="1200"/>
        </a:spcAft>
        <a:buFont typeface="Arial" pitchFamily="34" charset="0"/>
        <a:buChar char="•"/>
        <a:defRPr lang="en-US" sz="2000" kern="1200">
          <a:solidFill>
            <a:srgbClr val="58595B"/>
          </a:solidFill>
          <a:latin typeface="Franklin Gothic Book"/>
          <a:ea typeface="Franklin Gothic Book"/>
          <a:cs typeface="Franklin Gothic Book"/>
        </a:defRPr>
      </a:lvl4pPr>
      <a:lvl5pPr marL="2057400" indent="-228600" algn="l" rtl="0" eaLnBrk="0" fontAlgn="base" hangingPunct="0">
        <a:spcBef>
          <a:spcPct val="0"/>
        </a:spcBef>
        <a:spcAft>
          <a:spcPts val="1200"/>
        </a:spcAft>
        <a:buFont typeface="Arial" pitchFamily="34" charset="0"/>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78307"/>
      </p:ext>
    </p:extLst>
  </p:cSld>
  <p:clrMap bg1="lt1" tx1="dk1" bg2="lt2" tx2="dk2" accent1="accent1" accent2="accent2" accent3="accent3" accent4="accent4" accent5="accent5" accent6="accent6" hlink="hlink" folHlink="folHlink"/>
  <p:sldLayoutIdLst>
    <p:sldLayoutId id="2147484867" r:id="rId1"/>
  </p:sldLayoutIdLst>
  <p:hf sldNum="0" hdr="0" dt="0"/>
  <p:txStyles>
    <p:titleStyle>
      <a:lvl1pPr algn="l" rtl="0" eaLnBrk="1" fontAlgn="base" hangingPunct="1">
        <a:spcBef>
          <a:spcPct val="0"/>
        </a:spcBef>
        <a:spcAft>
          <a:spcPct val="0"/>
        </a:spcAft>
        <a:defRPr sz="2400" kern="1200">
          <a:solidFill>
            <a:schemeClr val="accent1"/>
          </a:solidFill>
          <a:latin typeface="Bodoni MT" pitchFamily="18" charset="0"/>
          <a:ea typeface="ＭＳ Ｐゴシック" pitchFamily="34" charset="-128"/>
          <a:cs typeface="Bodoni MT" pitchFamily="18" charset="0"/>
        </a:defRPr>
      </a:lvl1pPr>
      <a:lvl2pPr algn="l" rtl="0" eaLnBrk="1" fontAlgn="base" hangingPunct="1">
        <a:spcBef>
          <a:spcPct val="0"/>
        </a:spcBef>
        <a:spcAft>
          <a:spcPct val="0"/>
        </a:spcAft>
        <a:defRPr sz="2400">
          <a:solidFill>
            <a:schemeClr val="accent1"/>
          </a:solidFill>
          <a:latin typeface="Bodoni MT" pitchFamily="18" charset="0"/>
          <a:ea typeface="ＭＳ Ｐゴシック" pitchFamily="34" charset="-128"/>
          <a:cs typeface="Bodoni MT" pitchFamily="18" charset="0"/>
        </a:defRPr>
      </a:lvl2pPr>
      <a:lvl3pPr algn="l" rtl="0" eaLnBrk="1" fontAlgn="base" hangingPunct="1">
        <a:spcBef>
          <a:spcPct val="0"/>
        </a:spcBef>
        <a:spcAft>
          <a:spcPct val="0"/>
        </a:spcAft>
        <a:defRPr sz="2400">
          <a:solidFill>
            <a:schemeClr val="accent1"/>
          </a:solidFill>
          <a:latin typeface="Bodoni MT" pitchFamily="18" charset="0"/>
          <a:ea typeface="ＭＳ Ｐゴシック" pitchFamily="34" charset="-128"/>
          <a:cs typeface="Bodoni MT" pitchFamily="18" charset="0"/>
        </a:defRPr>
      </a:lvl3pPr>
      <a:lvl4pPr algn="l" rtl="0" eaLnBrk="1" fontAlgn="base" hangingPunct="1">
        <a:spcBef>
          <a:spcPct val="0"/>
        </a:spcBef>
        <a:spcAft>
          <a:spcPct val="0"/>
        </a:spcAft>
        <a:defRPr sz="2400">
          <a:solidFill>
            <a:schemeClr val="accent1"/>
          </a:solidFill>
          <a:latin typeface="Bodoni MT" pitchFamily="18" charset="0"/>
          <a:ea typeface="ＭＳ Ｐゴシック" pitchFamily="34" charset="-128"/>
          <a:cs typeface="Bodoni MT" pitchFamily="18" charset="0"/>
        </a:defRPr>
      </a:lvl4pPr>
      <a:lvl5pPr algn="l" rtl="0" eaLnBrk="1" fontAlgn="base" hangingPunct="1">
        <a:spcBef>
          <a:spcPct val="0"/>
        </a:spcBef>
        <a:spcAft>
          <a:spcPct val="0"/>
        </a:spcAft>
        <a:defRPr sz="2400">
          <a:solidFill>
            <a:schemeClr val="accent1"/>
          </a:solidFill>
          <a:latin typeface="Bodoni MT" pitchFamily="18" charset="0"/>
          <a:ea typeface="ＭＳ Ｐゴシック" pitchFamily="34" charset="-128"/>
          <a:cs typeface="Bodoni MT" pitchFamily="18"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342900" indent="-342900" algn="l" rtl="0" eaLnBrk="1" fontAlgn="base" hangingPunct="1">
        <a:spcBef>
          <a:spcPct val="0"/>
        </a:spcBef>
        <a:spcAft>
          <a:spcPts val="1200"/>
        </a:spcAft>
        <a:defRPr lang="en-US" sz="2000" kern="1200">
          <a:solidFill>
            <a:srgbClr val="58595B"/>
          </a:solidFill>
          <a:latin typeface="Franklin Gothic Book"/>
          <a:ea typeface="ＭＳ Ｐゴシック" pitchFamily="34" charset="-128"/>
          <a:cs typeface="Franklin Gothic Book"/>
        </a:defRPr>
      </a:lvl1pPr>
      <a:lvl2pPr marL="179388" indent="-179388" algn="l" rtl="0" eaLnBrk="1" fontAlgn="base" hangingPunct="1">
        <a:spcBef>
          <a:spcPct val="0"/>
        </a:spcBef>
        <a:spcAft>
          <a:spcPts val="1200"/>
        </a:spcAft>
        <a:buFont typeface="Arial" pitchFamily="34" charset="0"/>
        <a:buChar char="•"/>
        <a:defRPr lang="en-US" sz="2000" kern="1200">
          <a:solidFill>
            <a:srgbClr val="58595B"/>
          </a:solidFill>
          <a:latin typeface="Franklin Gothic Book"/>
          <a:ea typeface="Franklin Gothic Book"/>
          <a:cs typeface="Franklin Gothic Book"/>
        </a:defRPr>
      </a:lvl2pPr>
      <a:lvl3pPr marL="358775" indent="-179388" algn="l" rtl="0" eaLnBrk="1" fontAlgn="base" hangingPunct="1">
        <a:spcBef>
          <a:spcPct val="0"/>
        </a:spcBef>
        <a:spcAft>
          <a:spcPts val="1200"/>
        </a:spcAft>
        <a:buFont typeface="Arial" pitchFamily="34" charset="0"/>
        <a:buChar char="•"/>
        <a:defRPr lang="en-US" sz="2000" kern="1200">
          <a:solidFill>
            <a:srgbClr val="58595B"/>
          </a:solidFill>
          <a:latin typeface="Franklin Gothic Book"/>
          <a:ea typeface="Franklin Gothic Book"/>
          <a:cs typeface="Franklin Gothic Book"/>
        </a:defRPr>
      </a:lvl3pPr>
      <a:lvl4pPr marL="539750" indent="-179388" algn="l" rtl="0" eaLnBrk="1" fontAlgn="base" hangingPunct="1">
        <a:spcBef>
          <a:spcPct val="0"/>
        </a:spcBef>
        <a:spcAft>
          <a:spcPts val="1200"/>
        </a:spcAft>
        <a:buFont typeface="Arial" pitchFamily="34" charset="0"/>
        <a:buChar char="•"/>
        <a:defRPr lang="en-US" sz="2000" kern="1200">
          <a:solidFill>
            <a:srgbClr val="58595B"/>
          </a:solidFill>
          <a:latin typeface="Franklin Gothic Book"/>
          <a:ea typeface="Franklin Gothic Book"/>
          <a:cs typeface="Franklin Gothic Book"/>
        </a:defRPr>
      </a:lvl4pPr>
      <a:lvl5pPr marL="2057400" indent="-228600" algn="l" rtl="0" eaLnBrk="1" fontAlgn="base" hangingPunct="1">
        <a:spcBef>
          <a:spcPct val="0"/>
        </a:spcBef>
        <a:spcAft>
          <a:spcPts val="1200"/>
        </a:spcAft>
        <a:buFont typeface="Arial" pitchFamily="34" charset="0"/>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376238" y="-1"/>
            <a:ext cx="6973887" cy="1080000"/>
          </a:xfrm>
          <a:prstGeom prst="rect">
            <a:avLst/>
          </a:prstGeom>
        </p:spPr>
        <p:txBody>
          <a:bodyPr vert="horz" lIns="0" tIns="0" rIns="0" bIns="0" rtlCol="0" anchor="ctr">
            <a:normAutofit/>
          </a:bodyPr>
          <a:lstStyle/>
          <a:p>
            <a:r>
              <a:rPr lang="en-US" dirty="0"/>
              <a:t>Click to edit Master title style</a:t>
            </a:r>
            <a:endParaRPr lang="en-GB" dirty="0"/>
          </a:p>
        </p:txBody>
      </p:sp>
      <p:cxnSp>
        <p:nvCxnSpPr>
          <p:cNvPr id="70" name="Straight Connector 69"/>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376239" y="1800225"/>
            <a:ext cx="8416924" cy="41402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8B6E079F-0502-CC4C-9C8B-39554E94F19E}" type="datetime3">
              <a:rPr lang="en-GB" smtClean="0">
                <a:solidFill>
                  <a:srgbClr val="00539B"/>
                </a:solidFill>
              </a:rPr>
              <a:pPr/>
              <a:t>10 May, 2017</a:t>
            </a:fld>
            <a:endParaRPr lang="en-GB" dirty="0">
              <a:solidFill>
                <a:srgbClr val="00539B"/>
              </a:solidFill>
            </a:endParaRPr>
          </a:p>
        </p:txBody>
      </p:sp>
      <p:sp>
        <p:nvSpPr>
          <p:cNvPr id="57" name="Footer Placeholder 4"/>
          <p:cNvSpPr>
            <a:spLocks noGrp="1"/>
          </p:cNvSpPr>
          <p:nvPr>
            <p:ph type="ftr" sz="quarter" idx="3"/>
            <p:custDataLst>
              <p:tags r:id="rId27"/>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solidFill>
                  <a:srgbClr val="00539B"/>
                </a:solidFill>
              </a:rPr>
              <a:pPr/>
              <a:t>‹#›</a:t>
            </a:fld>
            <a:endParaRPr lang="en-GB" dirty="0">
              <a:solidFill>
                <a:srgbClr val="00539B"/>
              </a:solidFill>
            </a:endParaRPr>
          </a:p>
        </p:txBody>
      </p:sp>
      <p:pic>
        <p:nvPicPr>
          <p:cNvPr id="10" name="Picture 9"/>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7406218" y="228600"/>
            <a:ext cx="1369714" cy="720000"/>
          </a:xfrm>
          <a:prstGeom prst="rect">
            <a:avLst/>
          </a:prstGeom>
        </p:spPr>
      </p:pic>
    </p:spTree>
    <p:extLst>
      <p:ext uri="{BB962C8B-B14F-4D97-AF65-F5344CB8AC3E}">
        <p14:creationId xmlns:p14="http://schemas.microsoft.com/office/powerpoint/2010/main" val="3359497102"/>
      </p:ext>
    </p:extLst>
  </p:cSld>
  <p:clrMap bg1="lt1" tx1="dk1" bg2="lt2" tx2="dk2" accent1="accent1" accent2="accent2" accent3="accent3" accent4="accent4" accent5="accent5" accent6="accent6" hlink="hlink" folHlink="folHlink"/>
  <p:sldLayoutIdLst>
    <p:sldLayoutId id="2147484870" r:id="rId1"/>
    <p:sldLayoutId id="2147484871" r:id="rId2"/>
    <p:sldLayoutId id="2147484872" r:id="rId3"/>
    <p:sldLayoutId id="2147484873" r:id="rId4"/>
    <p:sldLayoutId id="2147484874" r:id="rId5"/>
    <p:sldLayoutId id="2147484875" r:id="rId6"/>
    <p:sldLayoutId id="2147484876" r:id="rId7"/>
    <p:sldLayoutId id="2147484877" r:id="rId8"/>
    <p:sldLayoutId id="2147484878" r:id="rId9"/>
    <p:sldLayoutId id="2147484879" r:id="rId10"/>
    <p:sldLayoutId id="2147484880" r:id="rId11"/>
    <p:sldLayoutId id="2147484881" r:id="rId12"/>
    <p:sldLayoutId id="2147484882" r:id="rId13"/>
    <p:sldLayoutId id="2147484883" r:id="rId14"/>
    <p:sldLayoutId id="2147484885" r:id="rId15"/>
    <p:sldLayoutId id="2147484886" r:id="rId16"/>
    <p:sldLayoutId id="2147484888" r:id="rId17"/>
    <p:sldLayoutId id="2147484891" r:id="rId18"/>
    <p:sldLayoutId id="2147484892" r:id="rId19"/>
    <p:sldLayoutId id="2147484893" r:id="rId20"/>
    <p:sldLayoutId id="2147484894" r:id="rId21"/>
    <p:sldLayoutId id="2147484895" r:id="rId22"/>
    <p:sldLayoutId id="2147484897" r:id="rId23"/>
    <p:sldLayoutId id="2147484898" r:id="rId24"/>
    <p:sldLayoutId id="2147484899"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0" fontAlgn="base" hangingPunct="0">
        <a:spcBef>
          <a:spcPct val="0"/>
        </a:spcBef>
        <a:spcAft>
          <a:spcPct val="0"/>
        </a:spcAft>
        <a:defRPr sz="2600" b="1" i="0" kern="1200">
          <a:solidFill>
            <a:schemeClr val="accent1"/>
          </a:solidFill>
          <a:latin typeface="Franklin Gothic Book" panose="020B0503020102020204" pitchFamily="34" charset="0"/>
          <a:ea typeface="ＭＳ Ｐゴシック" charset="0"/>
          <a:cs typeface="Franklin Gothic Book" panose="020B0503020102020204" pitchFamily="34"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1600" kern="1200" smtClean="0">
          <a:solidFill>
            <a:srgbClr val="58595B"/>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1400" kern="1200" smtClean="0">
          <a:solidFill>
            <a:srgbClr val="58595B"/>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1400" kern="1200" smtClean="0">
          <a:solidFill>
            <a:srgbClr val="58595B"/>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1400" kern="1200" baseline="0" smtClean="0">
          <a:solidFill>
            <a:srgbClr val="58595B"/>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376238" y="-1"/>
            <a:ext cx="6973887" cy="1080000"/>
          </a:xfrm>
          <a:prstGeom prst="rect">
            <a:avLst/>
          </a:prstGeom>
        </p:spPr>
        <p:txBody>
          <a:bodyPr vert="horz" lIns="0" tIns="0" rIns="0" bIns="0" rtlCol="0" anchor="ctr">
            <a:normAutofit/>
          </a:bodyPr>
          <a:lstStyle/>
          <a:p>
            <a:r>
              <a:rPr lang="en-US" dirty="0"/>
              <a:t>Click to edit Master title style</a:t>
            </a:r>
            <a:endParaRPr lang="en-GB" dirty="0"/>
          </a:p>
        </p:txBody>
      </p:sp>
      <p:cxnSp>
        <p:nvCxnSpPr>
          <p:cNvPr id="70" name="Straight Connector 69"/>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376239" y="1800225"/>
            <a:ext cx="8416924" cy="41402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8B6E079F-0502-CC4C-9C8B-39554E94F19E}" type="datetime3">
              <a:rPr lang="en-GB" smtClean="0">
                <a:solidFill>
                  <a:srgbClr val="00539B"/>
                </a:solidFill>
              </a:rPr>
              <a:pPr/>
              <a:t>10 May, 2017</a:t>
            </a:fld>
            <a:endParaRPr lang="en-GB" dirty="0">
              <a:solidFill>
                <a:srgbClr val="00539B"/>
              </a:solidFill>
            </a:endParaRPr>
          </a:p>
        </p:txBody>
      </p:sp>
      <p:sp>
        <p:nvSpPr>
          <p:cNvPr id="57" name="Footer Placeholder 4"/>
          <p:cNvSpPr>
            <a:spLocks noGrp="1"/>
          </p:cNvSpPr>
          <p:nvPr>
            <p:ph type="ftr" sz="quarter" idx="3"/>
            <p:custDataLst>
              <p:tags r:id="rId29"/>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solidFill>
                  <a:srgbClr val="00539B"/>
                </a:solidFill>
              </a:rPr>
              <a:pPr/>
              <a:t>‹#›</a:t>
            </a:fld>
            <a:endParaRPr lang="en-GB" dirty="0">
              <a:solidFill>
                <a:srgbClr val="00539B"/>
              </a:solidFill>
            </a:endParaRPr>
          </a:p>
        </p:txBody>
      </p:sp>
      <p:pic>
        <p:nvPicPr>
          <p:cNvPr id="10" name="Picture 9"/>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7406218" y="228600"/>
            <a:ext cx="1369714" cy="720000"/>
          </a:xfrm>
          <a:prstGeom prst="rect">
            <a:avLst/>
          </a:prstGeom>
        </p:spPr>
      </p:pic>
    </p:spTree>
    <p:extLst>
      <p:ext uri="{BB962C8B-B14F-4D97-AF65-F5344CB8AC3E}">
        <p14:creationId xmlns:p14="http://schemas.microsoft.com/office/powerpoint/2010/main" val="3179630547"/>
      </p:ext>
    </p:extLst>
  </p:cSld>
  <p:clrMap bg1="lt1" tx1="dk1" bg2="lt2" tx2="dk2" accent1="accent1" accent2="accent2" accent3="accent3" accent4="accent4" accent5="accent5" accent6="accent6" hlink="hlink" folHlink="folHlink"/>
  <p:sldLayoutIdLst>
    <p:sldLayoutId id="2147484902" r:id="rId1"/>
    <p:sldLayoutId id="2147484903" r:id="rId2"/>
    <p:sldLayoutId id="2147484904" r:id="rId3"/>
    <p:sldLayoutId id="2147484905" r:id="rId4"/>
    <p:sldLayoutId id="2147484906" r:id="rId5"/>
    <p:sldLayoutId id="2147484907" r:id="rId6"/>
    <p:sldLayoutId id="2147484908" r:id="rId7"/>
    <p:sldLayoutId id="2147484909" r:id="rId8"/>
    <p:sldLayoutId id="2147484910" r:id="rId9"/>
    <p:sldLayoutId id="2147484911" r:id="rId10"/>
    <p:sldLayoutId id="2147484912" r:id="rId11"/>
    <p:sldLayoutId id="2147484913" r:id="rId12"/>
    <p:sldLayoutId id="2147484914" r:id="rId13"/>
    <p:sldLayoutId id="2147484915" r:id="rId14"/>
    <p:sldLayoutId id="2147484916" r:id="rId15"/>
    <p:sldLayoutId id="2147484918" r:id="rId16"/>
    <p:sldLayoutId id="2147484920" r:id="rId17"/>
    <p:sldLayoutId id="2147484921" r:id="rId18"/>
    <p:sldLayoutId id="2147484922" r:id="rId19"/>
    <p:sldLayoutId id="2147484923" r:id="rId20"/>
    <p:sldLayoutId id="2147484924" r:id="rId21"/>
    <p:sldLayoutId id="2147484925" r:id="rId22"/>
    <p:sldLayoutId id="2147484926" r:id="rId23"/>
    <p:sldLayoutId id="2147484927" r:id="rId24"/>
    <p:sldLayoutId id="2147484928" r:id="rId25"/>
    <p:sldLayoutId id="2147484931" r:id="rId26"/>
    <p:sldLayoutId id="2147484932"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0" fontAlgn="base" hangingPunct="0">
        <a:spcBef>
          <a:spcPct val="0"/>
        </a:spcBef>
        <a:spcAft>
          <a:spcPct val="0"/>
        </a:spcAft>
        <a:defRPr sz="2600" b="1" i="0" kern="1200">
          <a:solidFill>
            <a:schemeClr val="accent1"/>
          </a:solidFill>
          <a:latin typeface="Franklin Gothic Book" panose="020B0503020102020204" pitchFamily="34" charset="0"/>
          <a:ea typeface="ＭＳ Ｐゴシック" charset="0"/>
          <a:cs typeface="Franklin Gothic Book" panose="020B0503020102020204" pitchFamily="34"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1600" kern="1200" smtClean="0">
          <a:solidFill>
            <a:srgbClr val="58595B"/>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1400" kern="1200" smtClean="0">
          <a:solidFill>
            <a:srgbClr val="58595B"/>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1400" kern="1200" smtClean="0">
          <a:solidFill>
            <a:srgbClr val="58595B"/>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1400" kern="1200" baseline="0" smtClean="0">
          <a:solidFill>
            <a:srgbClr val="58595B"/>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376238" y="-1"/>
            <a:ext cx="6973887" cy="1080000"/>
          </a:xfrm>
          <a:prstGeom prst="rect">
            <a:avLst/>
          </a:prstGeom>
        </p:spPr>
        <p:txBody>
          <a:bodyPr vert="horz" lIns="0" tIns="0" rIns="0" bIns="0" rtlCol="0" anchor="ctr">
            <a:normAutofit/>
          </a:bodyPr>
          <a:lstStyle/>
          <a:p>
            <a:r>
              <a:rPr lang="en-US" dirty="0"/>
              <a:t>Click to edit Master title style</a:t>
            </a:r>
            <a:endParaRPr lang="en-GB" dirty="0"/>
          </a:p>
        </p:txBody>
      </p:sp>
      <p:cxnSp>
        <p:nvCxnSpPr>
          <p:cNvPr id="70" name="Straight Connector 69"/>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376239" y="1800225"/>
            <a:ext cx="8416924" cy="41402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8B6E079F-0502-CC4C-9C8B-39554E94F19E}" type="datetime3">
              <a:rPr lang="en-GB" smtClean="0">
                <a:solidFill>
                  <a:srgbClr val="00539B"/>
                </a:solidFill>
              </a:rPr>
              <a:pPr/>
              <a:t>10 May, 2017</a:t>
            </a:fld>
            <a:endParaRPr lang="en-GB" dirty="0">
              <a:solidFill>
                <a:srgbClr val="00539B"/>
              </a:solidFill>
            </a:endParaRPr>
          </a:p>
        </p:txBody>
      </p:sp>
      <p:sp>
        <p:nvSpPr>
          <p:cNvPr id="57" name="Footer Placeholder 4"/>
          <p:cNvSpPr>
            <a:spLocks noGrp="1"/>
          </p:cNvSpPr>
          <p:nvPr>
            <p:ph type="ftr" sz="quarter" idx="3"/>
            <p:custDataLst>
              <p:tags r:id="rId31"/>
            </p:custDataLst>
          </p:nvPr>
        </p:nvSpPr>
        <p:spPr>
          <a:xfrm>
            <a:off x="0" y="6480000"/>
            <a:ext cx="9144000" cy="378000"/>
          </a:xfrm>
          <a:prstGeom prst="rect">
            <a:avLst/>
          </a:prstGeom>
        </p:spPr>
        <p:txBody>
          <a:bodyPr lIns="0" tIns="0" rIns="0" bIns="0" anchor="ctr"/>
          <a:lstStyle>
            <a:lvl1pPr algn="ctr">
              <a:defRPr lang="en-GB" sz="900" b="1" i="0" u="none">
                <a:solidFill>
                  <a:srgbClr val="0000FF"/>
                </a:solidFill>
                <a:latin typeface="Arial"/>
              </a:defRPr>
            </a:lvl1pPr>
          </a:lstStyle>
          <a:p>
            <a:endParaRPr>
              <a:solidFill>
                <a:srgbClr val="000000"/>
              </a:solidFill>
            </a:endParaRP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solidFill>
                  <a:srgbClr val="00539B"/>
                </a:solidFill>
              </a:rPr>
              <a:pPr/>
              <a:t>‹#›</a:t>
            </a:fld>
            <a:endParaRPr lang="en-GB" dirty="0">
              <a:solidFill>
                <a:srgbClr val="00539B"/>
              </a:solidFill>
            </a:endParaRPr>
          </a:p>
        </p:txBody>
      </p:sp>
      <p:pic>
        <p:nvPicPr>
          <p:cNvPr id="10" name="Picture 9"/>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7406218" y="228600"/>
            <a:ext cx="1369714" cy="720000"/>
          </a:xfrm>
          <a:prstGeom prst="rect">
            <a:avLst/>
          </a:prstGeom>
        </p:spPr>
      </p:pic>
    </p:spTree>
    <p:extLst>
      <p:ext uri="{BB962C8B-B14F-4D97-AF65-F5344CB8AC3E}">
        <p14:creationId xmlns:p14="http://schemas.microsoft.com/office/powerpoint/2010/main" val="3549801454"/>
      </p:ext>
    </p:extLst>
  </p:cSld>
  <p:clrMap bg1="lt1" tx1="dk1" bg2="lt2" tx2="dk2" accent1="accent1" accent2="accent2" accent3="accent3" accent4="accent4" accent5="accent5" accent6="accent6" hlink="hlink" folHlink="folHlink"/>
  <p:sldLayoutIdLst>
    <p:sldLayoutId id="2147484934" r:id="rId1"/>
    <p:sldLayoutId id="2147484935" r:id="rId2"/>
    <p:sldLayoutId id="2147484936" r:id="rId3"/>
    <p:sldLayoutId id="2147484937" r:id="rId4"/>
    <p:sldLayoutId id="2147484938" r:id="rId5"/>
    <p:sldLayoutId id="2147484939" r:id="rId6"/>
    <p:sldLayoutId id="2147484940" r:id="rId7"/>
    <p:sldLayoutId id="2147484941" r:id="rId8"/>
    <p:sldLayoutId id="2147484942" r:id="rId9"/>
    <p:sldLayoutId id="2147484943" r:id="rId10"/>
    <p:sldLayoutId id="2147484944" r:id="rId11"/>
    <p:sldLayoutId id="2147484945" r:id="rId12"/>
    <p:sldLayoutId id="2147484946" r:id="rId13"/>
    <p:sldLayoutId id="2147484947" r:id="rId14"/>
    <p:sldLayoutId id="2147484948" r:id="rId15"/>
    <p:sldLayoutId id="2147484951" r:id="rId16"/>
    <p:sldLayoutId id="2147484952" r:id="rId17"/>
    <p:sldLayoutId id="2147484953" r:id="rId18"/>
    <p:sldLayoutId id="2147484954" r:id="rId19"/>
    <p:sldLayoutId id="2147484955" r:id="rId20"/>
    <p:sldLayoutId id="2147484956" r:id="rId21"/>
    <p:sldLayoutId id="2147484957" r:id="rId22"/>
    <p:sldLayoutId id="2147484958" r:id="rId23"/>
    <p:sldLayoutId id="2147484959" r:id="rId24"/>
    <p:sldLayoutId id="2147484960" r:id="rId25"/>
    <p:sldLayoutId id="2147484961" r:id="rId26"/>
    <p:sldLayoutId id="2147484962" r:id="rId27"/>
    <p:sldLayoutId id="2147484963" r:id="rId28"/>
    <p:sldLayoutId id="2147484966"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0" fontAlgn="base" hangingPunct="0">
        <a:spcBef>
          <a:spcPct val="0"/>
        </a:spcBef>
        <a:spcAft>
          <a:spcPct val="0"/>
        </a:spcAft>
        <a:defRPr sz="2600" b="1" i="0" kern="1200">
          <a:solidFill>
            <a:schemeClr val="accent1"/>
          </a:solidFill>
          <a:latin typeface="Franklin Gothic Book" panose="020B0503020102020204" pitchFamily="34" charset="0"/>
          <a:ea typeface="ＭＳ Ｐゴシック" charset="0"/>
          <a:cs typeface="Franklin Gothic Book" panose="020B0503020102020204" pitchFamily="34"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1600" kern="1200" smtClean="0">
          <a:solidFill>
            <a:srgbClr val="58595B"/>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1400" kern="1200" smtClean="0">
          <a:solidFill>
            <a:srgbClr val="58595B"/>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1400" kern="1200" smtClean="0">
          <a:solidFill>
            <a:srgbClr val="58595B"/>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1400" kern="1200" baseline="0" smtClean="0">
          <a:solidFill>
            <a:srgbClr val="58595B"/>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190.xml"/><Relationship Id="rId4" Type="http://schemas.openxmlformats.org/officeDocument/2006/relationships/image" Target="../media/image13.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2.xml"/></Relationships>
</file>

<file path=ppt/slides/_rels/slide1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2.xml"/><Relationship Id="rId1" Type="http://schemas.openxmlformats.org/officeDocument/2006/relationships/slideLayout" Target="../slideLayouts/slideLayout112.xml"/></Relationships>
</file>

<file path=ppt/slides/_rels/slide1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3.xml"/><Relationship Id="rId1" Type="http://schemas.openxmlformats.org/officeDocument/2006/relationships/slideLayout" Target="../slideLayouts/slideLayout112.xml"/></Relationships>
</file>

<file path=ppt/slides/_rels/slide14.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14.xml"/><Relationship Id="rId1" Type="http://schemas.openxmlformats.org/officeDocument/2006/relationships/slideLayout" Target="../slideLayouts/slideLayout102.xml"/><Relationship Id="rId4" Type="http://schemas.openxmlformats.org/officeDocument/2006/relationships/chart" Target="../charts/chart3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2.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hart" Target="../charts/chart34.xml"/><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81.xml"/><Relationship Id="rId6" Type="http://schemas.openxmlformats.org/officeDocument/2006/relationships/image" Target="../media/image18.png"/><Relationship Id="rId5" Type="http://schemas.openxmlformats.org/officeDocument/2006/relationships/image" Target="../media/image17.gif"/><Relationship Id="rId10" Type="http://schemas.openxmlformats.org/officeDocument/2006/relationships/chart" Target="../charts/chart36.xml"/><Relationship Id="rId4" Type="http://schemas.openxmlformats.org/officeDocument/2006/relationships/chart" Target="../charts/chart35.xml"/><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uk/url?sa=i&amp;rct=j&amp;q=ebrd&amp;source=images&amp;cd=&amp;cad=rja&amp;docid=aTy6XV0kVk7ZCM&amp;tbnid=CxHy3R2BLlrLFM:&amp;ved=0CAUQjRw&amp;url=http://euobserver.com/opinion/115831&amp;ei=EW3dUYLbOOqW0AWDgYGoCQ&amp;bvm=bv.48705608,d.d2k&amp;psig=AFQjCNEYaixv_3V1m1Gf4gdLi0FvhbY8eA&amp;ust=1373551855427961"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xml"/><Relationship Id="rId1" Type="http://schemas.openxmlformats.org/officeDocument/2006/relationships/slideLayout" Target="../slideLayouts/slideLayout8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6.xml"/></Relationships>
</file>

<file path=ppt/slides/_rels/slide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xml"/><Relationship Id="rId1" Type="http://schemas.openxmlformats.org/officeDocument/2006/relationships/slideLayout" Target="../slideLayouts/slideLayout88.xml"/><Relationship Id="rId5" Type="http://schemas.openxmlformats.org/officeDocument/2006/relationships/image" Target="../media/image14.emf"/><Relationship Id="rId4" Type="http://schemas.openxmlformats.org/officeDocument/2006/relationships/chart" Target="../charts/chart27.xml"/></Relationships>
</file>

<file path=ppt/slides/_rels/slide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5.xml"/><Relationship Id="rId1" Type="http://schemas.openxmlformats.org/officeDocument/2006/relationships/slideLayout" Target="../slideLayouts/slideLayout87.xml"/><Relationship Id="rId4" Type="http://schemas.openxmlformats.org/officeDocument/2006/relationships/chart" Target="../charts/chart29.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96.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JPseudoFooter"/>
          <p:cNvSpPr txBox="1"/>
          <p:nvPr>
            <p:custDataLst>
              <p:tags r:id="rId1"/>
            </p:custDataLst>
          </p:nvPr>
        </p:nvSpPr>
        <p:spPr>
          <a:xfrm>
            <a:off x="127003" y="6614474"/>
            <a:ext cx="8890000" cy="276999"/>
          </a:xfrm>
          <a:prstGeom prst="rect">
            <a:avLst/>
          </a:prstGeom>
          <a:noFill/>
        </p:spPr>
        <p:txBody>
          <a:bodyPr vert="horz" wrap="square" rtlCol="0">
            <a:spAutoFit/>
          </a:bodyPr>
          <a:lstStyle/>
          <a:p>
            <a:pPr algn="ctr"/>
            <a:endParaRPr lang="en-GB" dirty="0"/>
          </a:p>
        </p:txBody>
      </p:sp>
      <p:sp>
        <p:nvSpPr>
          <p:cNvPr id="6" name="Title 4"/>
          <p:cNvSpPr txBox="1">
            <a:spLocks/>
          </p:cNvSpPr>
          <p:nvPr/>
        </p:nvSpPr>
        <p:spPr>
          <a:xfrm>
            <a:off x="263527" y="4200524"/>
            <a:ext cx="6908800" cy="1092200"/>
          </a:xfrm>
          <a:prstGeom prst="rect">
            <a:avLst/>
          </a:prstGeom>
        </p:spPr>
        <p:txBody>
          <a:bodyPr vert="horz" lIns="0" tIns="0" rIns="0" bIns="0" rtlCol="0" anchor="b">
            <a:normAutofit/>
          </a:bodyPr>
          <a:lstStyle>
            <a:lvl1pPr algn="l" rtl="0" eaLnBrk="0" fontAlgn="base" hangingPunct="0">
              <a:spcBef>
                <a:spcPct val="0"/>
              </a:spcBef>
              <a:spcAft>
                <a:spcPct val="0"/>
              </a:spcAft>
              <a:defRPr sz="2800" b="0" i="0" kern="1200" baseline="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r>
              <a:rPr lang="en-US" sz="2600" b="1" dirty="0">
                <a:latin typeface="Franklin Gothic Book" panose="020B0503020102020204" pitchFamily="34" charset="0"/>
              </a:rPr>
              <a:t>Working with the European Bank for Reconstruction and Development (EBRD)</a:t>
            </a:r>
            <a:endParaRPr lang="en-US" sz="2600" b="1"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0874" y="4467223"/>
            <a:ext cx="1546223" cy="806449"/>
          </a:xfrm>
          <a:prstGeom prst="rect">
            <a:avLst/>
          </a:prstGeom>
        </p:spPr>
      </p:pic>
    </p:spTree>
    <p:extLst>
      <p:ext uri="{BB962C8B-B14F-4D97-AF65-F5344CB8AC3E}">
        <p14:creationId xmlns:p14="http://schemas.microsoft.com/office/powerpoint/2010/main" val="3744000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52425" y="-1"/>
            <a:ext cx="6877049" cy="1080000"/>
          </a:xfrm>
        </p:spPr>
        <p:txBody>
          <a:bodyPr>
            <a:normAutofit/>
          </a:bodyPr>
          <a:lstStyle/>
          <a:p>
            <a:r>
              <a:rPr lang="en-GB" dirty="0">
                <a:latin typeface="Franklin Gothic Book" panose="020B0503020102020204" pitchFamily="34" charset="0"/>
              </a:rPr>
              <a:t>Western Balkans</a:t>
            </a:r>
          </a:p>
        </p:txBody>
      </p:sp>
      <p:sp>
        <p:nvSpPr>
          <p:cNvPr id="11" name="Text Placeholder 10"/>
          <p:cNvSpPr>
            <a:spLocks noGrp="1"/>
          </p:cNvSpPr>
          <p:nvPr>
            <p:ph type="body" sz="quarter" idx="4294967295"/>
          </p:nvPr>
        </p:nvSpPr>
        <p:spPr>
          <a:xfrm>
            <a:off x="476248" y="1269546"/>
            <a:ext cx="8248651" cy="4959803"/>
          </a:xfrm>
        </p:spPr>
        <p:txBody>
          <a:bodyPr/>
          <a:lstStyle/>
          <a:p>
            <a:r>
              <a:rPr lang="en-GB" sz="1400" b="1" dirty="0">
                <a:latin typeface="Franklin Gothic Book" panose="020B0503020102020204" pitchFamily="34" charset="0"/>
              </a:rPr>
              <a:t>Regional Context </a:t>
            </a:r>
          </a:p>
          <a:p>
            <a:pPr marL="342900" indent="-342900">
              <a:buFont typeface="Wingdings" panose="05000000000000000000" pitchFamily="2" charset="2"/>
              <a:buChar char="§"/>
            </a:pPr>
            <a:r>
              <a:rPr lang="en-GB" sz="1400" b="1" dirty="0">
                <a:solidFill>
                  <a:schemeClr val="tx1"/>
                </a:solidFill>
              </a:rPr>
              <a:t>The region is surrounded by EU countries – increasing market integration</a:t>
            </a:r>
          </a:p>
          <a:p>
            <a:pPr marL="342900" indent="-342900">
              <a:buFont typeface="Wingdings" panose="05000000000000000000" pitchFamily="2" charset="2"/>
              <a:buChar char="§"/>
            </a:pPr>
            <a:r>
              <a:rPr lang="en-GB" sz="1400" b="1" dirty="0">
                <a:solidFill>
                  <a:schemeClr val="tx1"/>
                </a:solidFill>
              </a:rPr>
              <a:t>The Western Balkan economies have significantly transformed and are on the path of EU approximation:</a:t>
            </a:r>
          </a:p>
          <a:p>
            <a:pPr marL="522288" lvl="1" indent="-342900">
              <a:buFont typeface="Wingdings" panose="05000000000000000000" pitchFamily="2" charset="2"/>
              <a:buChar char="§"/>
            </a:pPr>
            <a:r>
              <a:rPr lang="en-GB" sz="1200" dirty="0">
                <a:solidFill>
                  <a:schemeClr val="tx1"/>
                </a:solidFill>
              </a:rPr>
              <a:t>Reform momentum – improvement in investment climate</a:t>
            </a:r>
          </a:p>
          <a:p>
            <a:pPr marL="522288" lvl="1" indent="-342900">
              <a:buFont typeface="Wingdings" panose="05000000000000000000" pitchFamily="2" charset="2"/>
              <a:buChar char="§"/>
            </a:pPr>
            <a:r>
              <a:rPr lang="en-GB" sz="1200" dirty="0">
                <a:solidFill>
                  <a:schemeClr val="tx1"/>
                </a:solidFill>
              </a:rPr>
              <a:t>Substantial EU funds for strategic areas: Infrastructure, Environment, Energy and Private sector development</a:t>
            </a:r>
          </a:p>
          <a:p>
            <a:pPr marL="342900" indent="-342900">
              <a:buFont typeface="Wingdings" panose="05000000000000000000" pitchFamily="2" charset="2"/>
              <a:buChar char="§"/>
            </a:pPr>
            <a:endParaRPr lang="en-GB" sz="1400" dirty="0">
              <a:solidFill>
                <a:schemeClr val="tx1"/>
              </a:solidFill>
            </a:endParaRPr>
          </a:p>
          <a:p>
            <a:r>
              <a:rPr lang="en-GB" sz="1400" b="1" dirty="0">
                <a:latin typeface="Franklin Gothic Book" panose="020B0503020102020204" pitchFamily="34" charset="0"/>
              </a:rPr>
              <a:t>Strategic priorities/investment opportunities</a:t>
            </a:r>
          </a:p>
          <a:p>
            <a:pPr marL="342900" indent="-342900">
              <a:buFont typeface="Wingdings" panose="05000000000000000000" pitchFamily="2" charset="2"/>
              <a:buChar char="§"/>
            </a:pPr>
            <a:r>
              <a:rPr lang="en-GB" sz="1400" dirty="0">
                <a:solidFill>
                  <a:schemeClr val="tx1"/>
                </a:solidFill>
              </a:rPr>
              <a:t>Support regional integration, including through leveraging EU funds</a:t>
            </a:r>
          </a:p>
          <a:p>
            <a:pPr marL="342900" lvl="1" indent="-342900">
              <a:buClrTx/>
              <a:buFont typeface="Wingdings" panose="05000000000000000000" pitchFamily="2" charset="2"/>
              <a:buChar char="§"/>
            </a:pPr>
            <a:r>
              <a:rPr lang="en-GB" dirty="0">
                <a:solidFill>
                  <a:schemeClr val="tx1"/>
                </a:solidFill>
                <a:ea typeface="ＭＳ Ｐゴシック" charset="0"/>
              </a:rPr>
              <a:t>Transport</a:t>
            </a:r>
          </a:p>
          <a:p>
            <a:pPr marL="342900" lvl="1" indent="-342900">
              <a:buClrTx/>
              <a:buFont typeface="Wingdings" panose="05000000000000000000" pitchFamily="2" charset="2"/>
              <a:buChar char="§"/>
            </a:pPr>
            <a:r>
              <a:rPr lang="en-GB" dirty="0">
                <a:solidFill>
                  <a:schemeClr val="tx1"/>
                </a:solidFill>
                <a:ea typeface="ＭＳ Ｐゴシック" charset="0"/>
              </a:rPr>
              <a:t>Energy</a:t>
            </a:r>
            <a:endParaRPr lang="en-GB" dirty="0">
              <a:solidFill>
                <a:schemeClr val="tx1"/>
              </a:solidFill>
            </a:endParaRPr>
          </a:p>
          <a:p>
            <a:pPr marL="342900" indent="-342900">
              <a:buFont typeface="Wingdings" panose="05000000000000000000" pitchFamily="2" charset="2"/>
              <a:buChar char="§"/>
            </a:pPr>
            <a:r>
              <a:rPr lang="en-GB" sz="1400" dirty="0">
                <a:solidFill>
                  <a:schemeClr val="tx1"/>
                </a:solidFill>
              </a:rPr>
              <a:t>Efficient and sustainable use of resources</a:t>
            </a:r>
          </a:p>
          <a:p>
            <a:pPr marL="342900" indent="-342900">
              <a:buFont typeface="Wingdings" panose="05000000000000000000" pitchFamily="2" charset="2"/>
              <a:buChar char="§"/>
            </a:pPr>
            <a:r>
              <a:rPr lang="en-GB" sz="1400" dirty="0">
                <a:solidFill>
                  <a:schemeClr val="tx1"/>
                </a:solidFill>
              </a:rPr>
              <a:t>Assist in economic reform process</a:t>
            </a:r>
          </a:p>
          <a:p>
            <a:pPr marL="342900" indent="-342900">
              <a:buFont typeface="Wingdings" panose="05000000000000000000" pitchFamily="2" charset="2"/>
              <a:buChar char="§"/>
            </a:pPr>
            <a:r>
              <a:rPr lang="en-GB" sz="1400" dirty="0">
                <a:solidFill>
                  <a:schemeClr val="tx1"/>
                </a:solidFill>
              </a:rPr>
              <a:t>Support private sector competitiveness</a:t>
            </a:r>
          </a:p>
          <a:p>
            <a:endParaRPr lang="en-GB" sz="1400" b="1" dirty="0">
              <a:latin typeface="Franklin Gothic Book" panose="020B0503020102020204" pitchFamily="34" charset="0"/>
            </a:endParaRPr>
          </a:p>
          <a:p>
            <a:pPr marL="342900" indent="-342900">
              <a:buFont typeface="Wingdings" panose="05000000000000000000" pitchFamily="2" charset="2"/>
              <a:buChar char="§"/>
            </a:pPr>
            <a:endParaRPr lang="en-GB" sz="1200" dirty="0">
              <a:solidFill>
                <a:schemeClr val="tx1"/>
              </a:solidFill>
            </a:endParaRPr>
          </a:p>
          <a:p>
            <a:pPr marL="342900" indent="-342900">
              <a:buFont typeface="Wingdings" panose="05000000000000000000" pitchFamily="2" charset="2"/>
              <a:buChar char="§"/>
            </a:pPr>
            <a:endParaRPr lang="en-GB" sz="1200" dirty="0">
              <a:solidFill>
                <a:schemeClr val="tx1"/>
              </a:solidFill>
            </a:endParaRPr>
          </a:p>
          <a:p>
            <a:endParaRPr lang="en-GB" dirty="0">
              <a:solidFill>
                <a:schemeClr val="tx1"/>
              </a:solidFill>
            </a:endParaRPr>
          </a:p>
        </p:txBody>
      </p:sp>
      <p:sp>
        <p:nvSpPr>
          <p:cNvPr id="7" name="Slide Number Placeholder 6"/>
          <p:cNvSpPr>
            <a:spLocks noGrp="1"/>
          </p:cNvSpPr>
          <p:nvPr>
            <p:ph type="sldNum" sz="quarter" idx="4"/>
          </p:nvPr>
        </p:nvSpPr>
        <p:spPr/>
        <p:txBody>
          <a:bodyPr/>
          <a:lstStyle/>
          <a:p>
            <a:fld id="{71F9F866-B438-9445-8D9F-1F8FF6608833}" type="slidenum">
              <a:rPr lang="en-GB" smtClean="0">
                <a:solidFill>
                  <a:srgbClr val="00539B"/>
                </a:solidFill>
              </a:rPr>
              <a:pPr/>
              <a:t>10</a:t>
            </a:fld>
            <a:endParaRPr lang="en-GB" dirty="0">
              <a:solidFill>
                <a:srgbClr val="00539B"/>
              </a:solidFill>
            </a:endParaRPr>
          </a:p>
        </p:txBody>
      </p:sp>
    </p:spTree>
    <p:extLst>
      <p:ext uri="{BB962C8B-B14F-4D97-AF65-F5344CB8AC3E}">
        <p14:creationId xmlns:p14="http://schemas.microsoft.com/office/powerpoint/2010/main" val="2739003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52425" y="-1"/>
            <a:ext cx="6877049" cy="1080000"/>
          </a:xfrm>
        </p:spPr>
        <p:txBody>
          <a:bodyPr>
            <a:normAutofit/>
          </a:bodyPr>
          <a:lstStyle/>
          <a:p>
            <a:r>
              <a:rPr lang="en-GB" dirty="0">
                <a:latin typeface="Franklin Gothic Book" panose="020B0503020102020204" pitchFamily="34" charset="0"/>
              </a:rPr>
              <a:t>SEMED</a:t>
            </a:r>
          </a:p>
        </p:txBody>
      </p:sp>
      <p:sp>
        <p:nvSpPr>
          <p:cNvPr id="11" name="Text Placeholder 10"/>
          <p:cNvSpPr>
            <a:spLocks noGrp="1"/>
          </p:cNvSpPr>
          <p:nvPr>
            <p:ph type="body" sz="quarter" idx="4294967295"/>
          </p:nvPr>
        </p:nvSpPr>
        <p:spPr>
          <a:xfrm>
            <a:off x="247649" y="1269546"/>
            <a:ext cx="8591551" cy="1197429"/>
          </a:xfrm>
        </p:spPr>
        <p:txBody>
          <a:bodyPr/>
          <a:lstStyle/>
          <a:p>
            <a:pPr algn="ctr"/>
            <a:r>
              <a:rPr lang="en-GB" sz="1400" b="1" dirty="0">
                <a:latin typeface="Franklin Gothic Book" panose="020B0503020102020204" pitchFamily="34" charset="0"/>
              </a:rPr>
              <a:t>Strategic objectives</a:t>
            </a:r>
          </a:p>
          <a:p>
            <a:pPr marL="342900" indent="-342900">
              <a:spcAft>
                <a:spcPts val="0"/>
              </a:spcAft>
              <a:buFont typeface="Arial" panose="020B0604020202020204" pitchFamily="34" charset="0"/>
              <a:buChar char="•"/>
            </a:pPr>
            <a:r>
              <a:rPr lang="en-GB" sz="1200" dirty="0">
                <a:solidFill>
                  <a:schemeClr val="tx1"/>
                </a:solidFill>
                <a:latin typeface="Franklin Gothic Book" panose="020B0503020102020204" pitchFamily="34" charset="0"/>
              </a:rPr>
              <a:t>Support for the private sector with particular emphasis on small and medium-sized enterprises (SMEs).</a:t>
            </a:r>
          </a:p>
          <a:p>
            <a:pPr marL="342900" indent="-342900">
              <a:spcAft>
                <a:spcPts val="0"/>
              </a:spcAft>
              <a:buFont typeface="Arial" panose="020B0604020202020204" pitchFamily="34" charset="0"/>
              <a:buChar char="•"/>
            </a:pPr>
            <a:r>
              <a:rPr lang="en-GB" sz="1200" dirty="0">
                <a:solidFill>
                  <a:schemeClr val="tx1"/>
                </a:solidFill>
                <a:latin typeface="Franklin Gothic Book" panose="020B0503020102020204" pitchFamily="34" charset="0"/>
              </a:rPr>
              <a:t>Developing non sovereign financing solutions for infrastructure including PPP structures.</a:t>
            </a:r>
          </a:p>
          <a:p>
            <a:pPr marL="342900" indent="-342900">
              <a:spcAft>
                <a:spcPts val="0"/>
              </a:spcAft>
              <a:buFont typeface="Arial" panose="020B0604020202020204" pitchFamily="34" charset="0"/>
              <a:buChar char="•"/>
            </a:pPr>
            <a:r>
              <a:rPr lang="en-GB" sz="1200" dirty="0">
                <a:solidFill>
                  <a:schemeClr val="tx1"/>
                </a:solidFill>
                <a:latin typeface="Franklin Gothic Book" panose="020B0503020102020204" pitchFamily="34" charset="0"/>
              </a:rPr>
              <a:t>Promoting sustainable energy and energy efficiency initiatives.</a:t>
            </a:r>
          </a:p>
          <a:p>
            <a:pPr marL="342900" indent="-342900">
              <a:spcAft>
                <a:spcPts val="0"/>
              </a:spcAft>
              <a:buFont typeface="Arial" panose="020B0604020202020204" pitchFamily="34" charset="0"/>
              <a:buChar char="•"/>
            </a:pPr>
            <a:r>
              <a:rPr lang="en-GB" sz="1200" dirty="0">
                <a:solidFill>
                  <a:schemeClr val="tx1"/>
                </a:solidFill>
                <a:latin typeface="Franklin Gothic Book" panose="020B0503020102020204" pitchFamily="34" charset="0"/>
              </a:rPr>
              <a:t>Supporting and developing local capital markets.</a:t>
            </a:r>
          </a:p>
          <a:p>
            <a:pPr marL="342900" indent="-342900">
              <a:spcAft>
                <a:spcPts val="0"/>
              </a:spcAft>
              <a:buFont typeface="Arial" panose="020B0604020202020204" pitchFamily="34" charset="0"/>
              <a:buChar char="•"/>
            </a:pPr>
            <a:endParaRPr lang="en-GB" sz="1200" b="1" dirty="0">
              <a:solidFill>
                <a:schemeClr val="tx1"/>
              </a:solidFill>
            </a:endParaRPr>
          </a:p>
          <a:p>
            <a:pPr marL="342900" indent="-342900">
              <a:lnSpc>
                <a:spcPct val="150000"/>
              </a:lnSpc>
              <a:buFont typeface="Arial" panose="020B0604020202020204" pitchFamily="34" charset="0"/>
              <a:buChar char="•"/>
            </a:pPr>
            <a:endParaRPr lang="en-GB" sz="1200" dirty="0">
              <a:solidFill>
                <a:schemeClr val="tx1"/>
              </a:solidFill>
              <a:latin typeface="Franklin Gothic Book" panose="020B0503020102020204" pitchFamily="34" charset="0"/>
            </a:endParaRPr>
          </a:p>
          <a:p>
            <a:endParaRPr lang="en-GB" sz="1200" b="1" dirty="0">
              <a:latin typeface="Franklin Gothic Book" panose="020B0503020102020204" pitchFamily="34" charset="0"/>
            </a:endParaRPr>
          </a:p>
          <a:p>
            <a:pPr marL="342900" indent="-342900">
              <a:buFont typeface="Wingdings" panose="05000000000000000000" pitchFamily="2" charset="2"/>
              <a:buChar char="§"/>
            </a:pPr>
            <a:endParaRPr lang="en-GB" sz="1200" dirty="0">
              <a:solidFill>
                <a:schemeClr val="tx1"/>
              </a:solidFill>
            </a:endParaRPr>
          </a:p>
          <a:p>
            <a:pPr marL="342900" indent="-342900">
              <a:buFont typeface="Wingdings" panose="05000000000000000000" pitchFamily="2" charset="2"/>
              <a:buChar char="§"/>
            </a:pPr>
            <a:endParaRPr lang="en-GB" sz="1200" dirty="0">
              <a:solidFill>
                <a:schemeClr val="tx1"/>
              </a:solidFill>
            </a:endParaRPr>
          </a:p>
          <a:p>
            <a:endParaRPr lang="en-GB" sz="1200" dirty="0">
              <a:solidFill>
                <a:schemeClr val="tx1"/>
              </a:solidFill>
            </a:endParaRPr>
          </a:p>
        </p:txBody>
      </p:sp>
      <p:sp>
        <p:nvSpPr>
          <p:cNvPr id="7" name="Slide Number Placeholder 6"/>
          <p:cNvSpPr>
            <a:spLocks noGrp="1"/>
          </p:cNvSpPr>
          <p:nvPr>
            <p:ph type="sldNum" sz="quarter" idx="4"/>
          </p:nvPr>
        </p:nvSpPr>
        <p:spPr/>
        <p:txBody>
          <a:bodyPr/>
          <a:lstStyle/>
          <a:p>
            <a:fld id="{71F9F866-B438-9445-8D9F-1F8FF6608833}" type="slidenum">
              <a:rPr lang="en-GB" smtClean="0">
                <a:solidFill>
                  <a:srgbClr val="00539B"/>
                </a:solidFill>
              </a:rPr>
              <a:pPr/>
              <a:t>11</a:t>
            </a:fld>
            <a:endParaRPr lang="en-GB" dirty="0">
              <a:solidFill>
                <a:srgbClr val="00539B"/>
              </a:solidFill>
            </a:endParaRPr>
          </a:p>
        </p:txBody>
      </p:sp>
      <p:sp>
        <p:nvSpPr>
          <p:cNvPr id="2" name="Rectangle 1"/>
          <p:cNvSpPr/>
          <p:nvPr/>
        </p:nvSpPr>
        <p:spPr>
          <a:xfrm>
            <a:off x="200023" y="2787900"/>
            <a:ext cx="4705351" cy="3046988"/>
          </a:xfrm>
          <a:prstGeom prst="rect">
            <a:avLst/>
          </a:prstGeom>
        </p:spPr>
        <p:txBody>
          <a:bodyPr wrap="square">
            <a:spAutoFit/>
          </a:bodyPr>
          <a:lstStyle/>
          <a:p>
            <a:pPr eaLnBrk="0" hangingPunct="0">
              <a:spcBef>
                <a:spcPts val="0"/>
              </a:spcBef>
              <a:spcAft>
                <a:spcPts val="0"/>
              </a:spcAft>
            </a:pPr>
            <a:endParaRPr lang="en-GB" b="1" dirty="0">
              <a:solidFill>
                <a:srgbClr val="58595B"/>
              </a:solidFill>
              <a:latin typeface="Franklin Gothic Book" panose="020B0503020102020204" pitchFamily="34" charset="0"/>
              <a:cs typeface="Franklin Gothic Book"/>
            </a:endParaRPr>
          </a:p>
          <a:p>
            <a:r>
              <a:rPr lang="en-GB" b="1" dirty="0">
                <a:solidFill>
                  <a:srgbClr val="58595B"/>
                </a:solidFill>
                <a:latin typeface="Franklin Gothic Book" panose="020B0503020102020204" pitchFamily="34" charset="0"/>
              </a:rPr>
              <a:t>Financial sector:  </a:t>
            </a:r>
          </a:p>
          <a:p>
            <a:pPr marL="342900" lvl="1" indent="-342900">
              <a:spcAft>
                <a:spcPts val="0"/>
              </a:spcAft>
              <a:buFont typeface="Arial" panose="020B0604020202020204" pitchFamily="34" charset="0"/>
              <a:buChar char="•"/>
            </a:pPr>
            <a:r>
              <a:rPr lang="en-GB" dirty="0">
                <a:solidFill>
                  <a:srgbClr val="58595B"/>
                </a:solidFill>
                <a:latin typeface="Franklin Gothic Book" panose="020B0503020102020204" pitchFamily="34" charset="0"/>
              </a:rPr>
              <a:t>Working through local banks to finance the SME sector. </a:t>
            </a:r>
          </a:p>
          <a:p>
            <a:pPr marL="342900" lvl="1" indent="-342900">
              <a:spcAft>
                <a:spcPts val="0"/>
              </a:spcAft>
              <a:buFont typeface="Arial" panose="020B0604020202020204" pitchFamily="34" charset="0"/>
              <a:buChar char="•"/>
            </a:pPr>
            <a:r>
              <a:rPr lang="en-GB" dirty="0">
                <a:solidFill>
                  <a:srgbClr val="58595B"/>
                </a:solidFill>
                <a:latin typeface="Franklin Gothic Book" panose="020B0503020102020204" pitchFamily="34" charset="0"/>
              </a:rPr>
              <a:t>Trade facilitation and other services. </a:t>
            </a:r>
          </a:p>
          <a:p>
            <a:pPr marL="342900" lvl="1" indent="-342900">
              <a:spcAft>
                <a:spcPts val="0"/>
              </a:spcAft>
              <a:buFont typeface="Arial" panose="020B0604020202020204" pitchFamily="34" charset="0"/>
              <a:buChar char="•"/>
            </a:pPr>
            <a:r>
              <a:rPr lang="en-GB" dirty="0">
                <a:solidFill>
                  <a:srgbClr val="58595B"/>
                </a:solidFill>
                <a:latin typeface="Franklin Gothic Book" panose="020B0503020102020204" pitchFamily="34" charset="0"/>
              </a:rPr>
              <a:t>Support for restructuring and institutional building of selected banks. </a:t>
            </a:r>
          </a:p>
          <a:p>
            <a:pPr marL="342900" lvl="1" indent="-342900">
              <a:spcAft>
                <a:spcPts val="0"/>
              </a:spcAft>
              <a:buFont typeface="Arial" panose="020B0604020202020204" pitchFamily="34" charset="0"/>
              <a:buChar char="•"/>
            </a:pPr>
            <a:r>
              <a:rPr lang="en-GB" dirty="0">
                <a:solidFill>
                  <a:srgbClr val="58595B"/>
                </a:solidFill>
                <a:latin typeface="Franklin Gothic Book" panose="020B0503020102020204" pitchFamily="34" charset="0"/>
              </a:rPr>
              <a:t>Microfinance and other specialised institutions.</a:t>
            </a:r>
          </a:p>
          <a:p>
            <a:pPr eaLnBrk="0" hangingPunct="0">
              <a:spcBef>
                <a:spcPts val="0"/>
              </a:spcBef>
              <a:spcAft>
                <a:spcPts val="0"/>
              </a:spcAft>
            </a:pPr>
            <a:endParaRPr lang="en-GB" b="1" dirty="0">
              <a:solidFill>
                <a:srgbClr val="58595B"/>
              </a:solidFill>
              <a:latin typeface="Franklin Gothic Book" panose="020B0503020102020204" pitchFamily="34" charset="0"/>
              <a:cs typeface="Franklin Gothic Book"/>
            </a:endParaRPr>
          </a:p>
          <a:p>
            <a:pPr eaLnBrk="0" hangingPunct="0">
              <a:spcBef>
                <a:spcPts val="0"/>
              </a:spcBef>
              <a:spcAft>
                <a:spcPts val="0"/>
              </a:spcAft>
            </a:pPr>
            <a:r>
              <a:rPr lang="en-GB" b="1" dirty="0">
                <a:solidFill>
                  <a:srgbClr val="58595B"/>
                </a:solidFill>
                <a:latin typeface="Franklin Gothic Book" panose="020B0503020102020204" pitchFamily="34" charset="0"/>
                <a:cs typeface="Franklin Gothic Book"/>
              </a:rPr>
              <a:t>Financing Private Enterprises:  </a:t>
            </a:r>
            <a:endParaRPr lang="en-GB" dirty="0">
              <a:solidFill>
                <a:srgbClr val="58595B"/>
              </a:solidFill>
              <a:latin typeface="Franklin Gothic Book" panose="020B0503020102020204" pitchFamily="34" charset="0"/>
              <a:cs typeface="Franklin Gothic Book"/>
            </a:endParaRPr>
          </a:p>
          <a:p>
            <a:pPr marL="342900" lvl="1" indent="-342900" eaLnBrk="0" hangingPunct="0">
              <a:spcBef>
                <a:spcPts val="0"/>
              </a:spcBef>
              <a:spcAft>
                <a:spcPts val="0"/>
              </a:spcAft>
              <a:buFont typeface="Arial" panose="020B0604020202020204" pitchFamily="34" charset="0"/>
              <a:buChar char="•"/>
            </a:pPr>
            <a:r>
              <a:rPr lang="en-GB" dirty="0">
                <a:solidFill>
                  <a:srgbClr val="58595B"/>
                </a:solidFill>
                <a:latin typeface="Franklin Gothic Book" panose="020B0503020102020204" pitchFamily="34" charset="0"/>
                <a:cs typeface="Franklin Gothic Book"/>
              </a:rPr>
              <a:t>Manufacturing and Services including large corporates</a:t>
            </a:r>
          </a:p>
          <a:p>
            <a:pPr marL="342900" lvl="1" indent="-342900" eaLnBrk="0" hangingPunct="0">
              <a:spcBef>
                <a:spcPts val="0"/>
              </a:spcBef>
              <a:spcAft>
                <a:spcPts val="0"/>
              </a:spcAft>
              <a:buFont typeface="Arial" panose="020B0604020202020204" pitchFamily="34" charset="0"/>
              <a:buChar char="•"/>
            </a:pPr>
            <a:r>
              <a:rPr lang="en-GB" dirty="0">
                <a:solidFill>
                  <a:srgbClr val="58595B"/>
                </a:solidFill>
                <a:latin typeface="Franklin Gothic Book" panose="020B0503020102020204" pitchFamily="34" charset="0"/>
                <a:cs typeface="Franklin Gothic Book"/>
              </a:rPr>
              <a:t>Agribusiness and related industries (food chain). </a:t>
            </a:r>
          </a:p>
          <a:p>
            <a:pPr marL="342900" lvl="1" indent="-342900" eaLnBrk="0" hangingPunct="0">
              <a:spcBef>
                <a:spcPts val="0"/>
              </a:spcBef>
              <a:spcAft>
                <a:spcPts val="0"/>
              </a:spcAft>
              <a:buFont typeface="Arial" panose="020B0604020202020204" pitchFamily="34" charset="0"/>
              <a:buChar char="•"/>
            </a:pPr>
            <a:r>
              <a:rPr lang="en-GB" dirty="0">
                <a:solidFill>
                  <a:srgbClr val="58595B"/>
                </a:solidFill>
                <a:latin typeface="Franklin Gothic Book" panose="020B0503020102020204" pitchFamily="34" charset="0"/>
                <a:cs typeface="Franklin Gothic Book"/>
              </a:rPr>
              <a:t>Direct support for the SME sector.</a:t>
            </a:r>
          </a:p>
          <a:p>
            <a:pPr marL="342900" lvl="1" indent="-342900" eaLnBrk="0" hangingPunct="0">
              <a:spcBef>
                <a:spcPts val="0"/>
              </a:spcBef>
              <a:spcAft>
                <a:spcPts val="0"/>
              </a:spcAft>
              <a:buFont typeface="Arial" panose="020B0604020202020204" pitchFamily="34" charset="0"/>
              <a:buChar char="•"/>
            </a:pPr>
            <a:r>
              <a:rPr lang="en-GB" dirty="0">
                <a:solidFill>
                  <a:srgbClr val="58595B"/>
                </a:solidFill>
                <a:latin typeface="Franklin Gothic Book" panose="020B0503020102020204" pitchFamily="34" charset="0"/>
                <a:cs typeface="Franklin Gothic Book"/>
              </a:rPr>
              <a:t>Financial restructuring in selected cases.</a:t>
            </a:r>
          </a:p>
          <a:p>
            <a:pPr marL="342900" lvl="1" indent="-342900" eaLnBrk="0" hangingPunct="0">
              <a:spcBef>
                <a:spcPts val="0"/>
              </a:spcBef>
              <a:spcAft>
                <a:spcPts val="0"/>
              </a:spcAft>
              <a:buFont typeface="Arial" panose="020B0604020202020204" pitchFamily="34" charset="0"/>
              <a:buChar char="•"/>
            </a:pPr>
            <a:r>
              <a:rPr lang="en-GB" dirty="0">
                <a:solidFill>
                  <a:srgbClr val="58595B"/>
                </a:solidFill>
                <a:latin typeface="Franklin Gothic Book" panose="020B0503020102020204" pitchFamily="34" charset="0"/>
                <a:cs typeface="Franklin Gothic Book"/>
              </a:rPr>
              <a:t>Property and Tourism.</a:t>
            </a:r>
          </a:p>
          <a:p>
            <a:pPr marL="342900" lvl="1" indent="-342900" eaLnBrk="0" hangingPunct="0">
              <a:spcBef>
                <a:spcPts val="0"/>
              </a:spcBef>
              <a:spcAft>
                <a:spcPts val="0"/>
              </a:spcAft>
              <a:buFont typeface="Arial" panose="020B0604020202020204" pitchFamily="34" charset="0"/>
              <a:buChar char="•"/>
            </a:pPr>
            <a:r>
              <a:rPr lang="en-GB" dirty="0">
                <a:solidFill>
                  <a:srgbClr val="58595B"/>
                </a:solidFill>
                <a:latin typeface="Franklin Gothic Book" panose="020B0503020102020204" pitchFamily="34" charset="0"/>
                <a:cs typeface="Franklin Gothic Book"/>
              </a:rPr>
              <a:t>Information and Communication Technology.</a:t>
            </a:r>
          </a:p>
          <a:p>
            <a:pPr marL="342900" lvl="1" indent="-342900" eaLnBrk="0" hangingPunct="0">
              <a:spcBef>
                <a:spcPts val="0"/>
              </a:spcBef>
              <a:spcAft>
                <a:spcPts val="0"/>
              </a:spcAft>
              <a:buFont typeface="Arial" panose="020B0604020202020204" pitchFamily="34" charset="0"/>
              <a:buChar char="•"/>
            </a:pPr>
            <a:endParaRPr lang="en-GB" dirty="0">
              <a:solidFill>
                <a:srgbClr val="58595B"/>
              </a:solidFill>
              <a:latin typeface="Franklin Gothic Book" panose="020B0503020102020204" pitchFamily="34" charset="0"/>
              <a:cs typeface="Franklin Gothic Book"/>
            </a:endParaRPr>
          </a:p>
        </p:txBody>
      </p:sp>
      <p:sp>
        <p:nvSpPr>
          <p:cNvPr id="8" name="Rectangle 7"/>
          <p:cNvSpPr/>
          <p:nvPr/>
        </p:nvSpPr>
        <p:spPr>
          <a:xfrm>
            <a:off x="4819648" y="2631483"/>
            <a:ext cx="4143376" cy="3046988"/>
          </a:xfrm>
          <a:prstGeom prst="rect">
            <a:avLst/>
          </a:prstGeom>
        </p:spPr>
        <p:txBody>
          <a:bodyPr wrap="square">
            <a:spAutoFit/>
          </a:bodyPr>
          <a:lstStyle/>
          <a:p>
            <a:pPr marL="342900" indent="-342900" eaLnBrk="0" hangingPunct="0">
              <a:spcBef>
                <a:spcPts val="0"/>
              </a:spcBef>
              <a:spcAft>
                <a:spcPts val="0"/>
              </a:spcAft>
              <a:buFont typeface="Arial" panose="020B0604020202020204" pitchFamily="34" charset="0"/>
              <a:buChar char="•"/>
            </a:pPr>
            <a:endParaRPr lang="en-GB" dirty="0">
              <a:solidFill>
                <a:srgbClr val="58595B"/>
              </a:solidFill>
              <a:latin typeface="Franklin Gothic Book" panose="020B0503020102020204" pitchFamily="34" charset="0"/>
              <a:cs typeface="Franklin Gothic Book"/>
            </a:endParaRPr>
          </a:p>
          <a:p>
            <a:pPr eaLnBrk="0" hangingPunct="0">
              <a:spcBef>
                <a:spcPts val="0"/>
              </a:spcBef>
              <a:spcAft>
                <a:spcPts val="0"/>
              </a:spcAft>
            </a:pPr>
            <a:endParaRPr lang="en-GB" b="1" dirty="0">
              <a:solidFill>
                <a:srgbClr val="58595B"/>
              </a:solidFill>
              <a:latin typeface="Franklin Gothic Book" panose="020B0503020102020204" pitchFamily="34" charset="0"/>
              <a:cs typeface="Franklin Gothic Book"/>
            </a:endParaRPr>
          </a:p>
          <a:p>
            <a:pPr eaLnBrk="0" hangingPunct="0">
              <a:spcBef>
                <a:spcPts val="0"/>
              </a:spcBef>
              <a:spcAft>
                <a:spcPts val="0"/>
              </a:spcAft>
            </a:pPr>
            <a:r>
              <a:rPr lang="en-GB" b="1" dirty="0">
                <a:solidFill>
                  <a:srgbClr val="58595B"/>
                </a:solidFill>
                <a:latin typeface="Franklin Gothic Book" panose="020B0503020102020204" pitchFamily="34" charset="0"/>
                <a:cs typeface="Franklin Gothic Book"/>
              </a:rPr>
              <a:t>Energy efficiency :</a:t>
            </a:r>
            <a:endParaRPr lang="en-GB" dirty="0">
              <a:solidFill>
                <a:srgbClr val="58595B"/>
              </a:solidFill>
              <a:latin typeface="Franklin Gothic Book" panose="020B0503020102020204" pitchFamily="34" charset="0"/>
              <a:cs typeface="Franklin Gothic Book"/>
            </a:endParaRPr>
          </a:p>
          <a:p>
            <a:pPr marL="342900" lvl="1" indent="-342900" eaLnBrk="0" hangingPunct="0">
              <a:spcBef>
                <a:spcPts val="0"/>
              </a:spcBef>
              <a:spcAft>
                <a:spcPts val="0"/>
              </a:spcAft>
              <a:buFont typeface="Arial" panose="020B0604020202020204" pitchFamily="34" charset="0"/>
              <a:buChar char="•"/>
            </a:pPr>
            <a:r>
              <a:rPr lang="en-GB" dirty="0">
                <a:solidFill>
                  <a:srgbClr val="58595B"/>
                </a:solidFill>
                <a:latin typeface="Franklin Gothic Book" panose="020B0503020102020204" pitchFamily="34" charset="0"/>
                <a:cs typeface="Franklin Gothic Book"/>
              </a:rPr>
              <a:t>Power sector reform (liberalisation, commercialisation, unbundling).</a:t>
            </a:r>
          </a:p>
          <a:p>
            <a:pPr marL="342900" lvl="1" indent="-342900" eaLnBrk="0" hangingPunct="0">
              <a:spcBef>
                <a:spcPts val="0"/>
              </a:spcBef>
              <a:spcAft>
                <a:spcPts val="0"/>
              </a:spcAft>
              <a:buFont typeface="Arial" panose="020B0604020202020204" pitchFamily="34" charset="0"/>
              <a:buChar char="•"/>
            </a:pPr>
            <a:r>
              <a:rPr lang="en-GB" dirty="0">
                <a:solidFill>
                  <a:srgbClr val="58595B"/>
                </a:solidFill>
                <a:latin typeface="Franklin Gothic Book" panose="020B0503020102020204" pitchFamily="34" charset="0"/>
                <a:cs typeface="Franklin Gothic Book"/>
              </a:rPr>
              <a:t>Development of renewable energy.</a:t>
            </a:r>
          </a:p>
          <a:p>
            <a:pPr marL="342900" lvl="1" indent="-342900" eaLnBrk="0" hangingPunct="0">
              <a:spcBef>
                <a:spcPts val="0"/>
              </a:spcBef>
              <a:spcAft>
                <a:spcPts val="0"/>
              </a:spcAft>
              <a:buFont typeface="Arial" panose="020B0604020202020204" pitchFamily="34" charset="0"/>
              <a:buChar char="•"/>
            </a:pPr>
            <a:r>
              <a:rPr lang="en-GB" dirty="0">
                <a:solidFill>
                  <a:srgbClr val="58595B"/>
                </a:solidFill>
                <a:latin typeface="Franklin Gothic Book" panose="020B0503020102020204" pitchFamily="34" charset="0"/>
                <a:cs typeface="Franklin Gothic Book"/>
              </a:rPr>
              <a:t>Natural resources, preferably in less favoured regions.</a:t>
            </a:r>
          </a:p>
          <a:p>
            <a:endParaRPr lang="en-GB" b="1" dirty="0">
              <a:solidFill>
                <a:srgbClr val="58595B"/>
              </a:solidFill>
              <a:latin typeface="Franklin Gothic Book" panose="020B0503020102020204" pitchFamily="34" charset="0"/>
            </a:endParaRPr>
          </a:p>
          <a:p>
            <a:endParaRPr lang="en-GB" b="1" dirty="0">
              <a:solidFill>
                <a:srgbClr val="58595B"/>
              </a:solidFill>
              <a:latin typeface="Franklin Gothic Book" panose="020B0503020102020204" pitchFamily="34" charset="0"/>
            </a:endParaRPr>
          </a:p>
          <a:p>
            <a:r>
              <a:rPr lang="en-GB" b="1" dirty="0">
                <a:solidFill>
                  <a:srgbClr val="58595B"/>
                </a:solidFill>
                <a:latin typeface="Franklin Gothic Book" panose="020B0503020102020204" pitchFamily="34" charset="0"/>
              </a:rPr>
              <a:t>Infrastructure:  </a:t>
            </a:r>
          </a:p>
          <a:p>
            <a:pPr marL="342900" lvl="1" indent="-342900">
              <a:spcAft>
                <a:spcPts val="0"/>
              </a:spcAft>
              <a:buFont typeface="Arial" panose="020B0604020202020204" pitchFamily="34" charset="0"/>
              <a:buChar char="•"/>
            </a:pPr>
            <a:r>
              <a:rPr lang="en-GB" dirty="0">
                <a:solidFill>
                  <a:srgbClr val="58595B"/>
                </a:solidFill>
                <a:latin typeface="Franklin Gothic Book" panose="020B0503020102020204" pitchFamily="34" charset="0"/>
              </a:rPr>
              <a:t>Support reform agenda for state enterprises including corporatisation, subsidy reduction and privatisation.</a:t>
            </a:r>
          </a:p>
          <a:p>
            <a:pPr marL="342900" lvl="1" indent="-342900">
              <a:spcAft>
                <a:spcPts val="0"/>
              </a:spcAft>
              <a:buFont typeface="Arial" panose="020B0604020202020204" pitchFamily="34" charset="0"/>
              <a:buChar char="•"/>
            </a:pPr>
            <a:r>
              <a:rPr lang="en-GB" dirty="0">
                <a:solidFill>
                  <a:srgbClr val="58595B"/>
                </a:solidFill>
                <a:latin typeface="Franklin Gothic Book" panose="020B0503020102020204" pitchFamily="34" charset="0"/>
              </a:rPr>
              <a:t>Introduction of legal and regulatory framework for PPPs and concessions.</a:t>
            </a:r>
          </a:p>
          <a:p>
            <a:pPr marL="342900" lvl="1" indent="-342900">
              <a:spcAft>
                <a:spcPts val="0"/>
              </a:spcAft>
              <a:buFont typeface="Arial" panose="020B0604020202020204" pitchFamily="34" charset="0"/>
              <a:buChar char="•"/>
            </a:pPr>
            <a:r>
              <a:rPr lang="en-GB" dirty="0">
                <a:solidFill>
                  <a:srgbClr val="58595B"/>
                </a:solidFill>
                <a:latin typeface="Franklin Gothic Book" panose="020B0503020102020204" pitchFamily="34" charset="0"/>
              </a:rPr>
              <a:t>Direct investment in selected projects (ports, transport, waste management, etc.)</a:t>
            </a:r>
            <a:endParaRPr lang="en-GB" dirty="0">
              <a:solidFill>
                <a:srgbClr val="58595B"/>
              </a:solidFill>
              <a:latin typeface="Franklin Gothic Book" panose="020B0503020102020204" pitchFamily="34" charset="0"/>
              <a:cs typeface="Franklin Gothic Book"/>
            </a:endParaRPr>
          </a:p>
        </p:txBody>
      </p:sp>
      <p:sp>
        <p:nvSpPr>
          <p:cNvPr id="9" name="Title 9"/>
          <p:cNvSpPr txBox="1">
            <a:spLocks/>
          </p:cNvSpPr>
          <p:nvPr/>
        </p:nvSpPr>
        <p:spPr>
          <a:xfrm>
            <a:off x="3176587" y="2590800"/>
            <a:ext cx="2733674" cy="394199"/>
          </a:xfrm>
          <a:prstGeom prst="rect">
            <a:avLst/>
          </a:prstGeom>
        </p:spPr>
        <p:txBody>
          <a:bodyPr vert="horz" lIns="0" tIns="0" rIns="0" bIns="0" rtlCol="0" anchor="ctr">
            <a:normAutofit/>
          </a:bodyPr>
          <a:lstStyle>
            <a:lvl1pPr algn="l" rtl="0" eaLnBrk="0" fontAlgn="base" hangingPunct="0">
              <a:spcBef>
                <a:spcPct val="0"/>
              </a:spcBef>
              <a:spcAft>
                <a:spcPct val="0"/>
              </a:spcAft>
              <a:defRPr sz="2600" b="1" i="0" kern="1200">
                <a:solidFill>
                  <a:schemeClr val="accent1"/>
                </a:solidFill>
                <a:latin typeface="Franklin Gothic Book" panose="020B0503020102020204" pitchFamily="34" charset="0"/>
                <a:ea typeface="ＭＳ Ｐゴシック" charset="0"/>
                <a:cs typeface="Franklin Gothic Book" panose="020B0503020102020204" pitchFamily="34"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algn="ctr">
              <a:lnSpc>
                <a:spcPct val="110000"/>
              </a:lnSpc>
              <a:spcBef>
                <a:spcPts val="0"/>
              </a:spcBef>
              <a:spcAft>
                <a:spcPts val="1200"/>
              </a:spcAft>
            </a:pPr>
            <a:r>
              <a:rPr lang="en-GB" sz="1400" dirty="0">
                <a:solidFill>
                  <a:srgbClr val="58595B"/>
                </a:solidFill>
                <a:cs typeface="Franklin Gothic Book"/>
              </a:rPr>
              <a:t>Priority sectors</a:t>
            </a:r>
            <a:endParaRPr lang="en-GB" dirty="0">
              <a:solidFill>
                <a:srgbClr val="00539B"/>
              </a:solidFill>
            </a:endParaRPr>
          </a:p>
        </p:txBody>
      </p:sp>
    </p:spTree>
    <p:extLst>
      <p:ext uri="{BB962C8B-B14F-4D97-AF65-F5344CB8AC3E}">
        <p14:creationId xmlns:p14="http://schemas.microsoft.com/office/powerpoint/2010/main" val="888994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09576" y="-1"/>
            <a:ext cx="6973887" cy="1080000"/>
          </a:xfrm>
        </p:spPr>
        <p:txBody>
          <a:bodyPr>
            <a:normAutofit/>
          </a:bodyPr>
          <a:lstStyle/>
          <a:p>
            <a:r>
              <a:rPr lang="en-GB" dirty="0"/>
              <a:t>EBRD in Turkey: at a glance</a:t>
            </a:r>
            <a:endParaRPr lang="en-US" dirty="0"/>
          </a:p>
        </p:txBody>
      </p:sp>
      <p:sp>
        <p:nvSpPr>
          <p:cNvPr id="83" name="Slide Number Placeholder 82"/>
          <p:cNvSpPr>
            <a:spLocks noGrp="1"/>
          </p:cNvSpPr>
          <p:nvPr>
            <p:ph type="sldNum" sz="quarter" idx="4"/>
          </p:nvPr>
        </p:nvSpPr>
        <p:spPr/>
        <p:txBody>
          <a:bodyPr/>
          <a:lstStyle/>
          <a:p>
            <a:fld id="{71F9F866-B438-9445-8D9F-1F8FF6608833}" type="slidenum">
              <a:rPr lang="en-GB" smtClean="0">
                <a:solidFill>
                  <a:srgbClr val="00539B"/>
                </a:solidFill>
              </a:rPr>
              <a:pPr/>
              <a:t>12</a:t>
            </a:fld>
            <a:endParaRPr lang="en-GB" dirty="0">
              <a:solidFill>
                <a:srgbClr val="00539B"/>
              </a:solidFill>
            </a:endParaRPr>
          </a:p>
        </p:txBody>
      </p:sp>
      <p:graphicFrame>
        <p:nvGraphicFramePr>
          <p:cNvPr id="69" name="Content Placeholder 68"/>
          <p:cNvGraphicFramePr>
            <a:graphicFrameLocks noGrp="1"/>
          </p:cNvGraphicFramePr>
          <p:nvPr>
            <p:ph sz="quarter" idx="22"/>
            <p:extLst>
              <p:ext uri="{D42A27DB-BD31-4B8C-83A1-F6EECF244321}">
                <p14:modId xmlns:p14="http://schemas.microsoft.com/office/powerpoint/2010/main" val="2363877455"/>
              </p:ext>
            </p:extLst>
          </p:nvPr>
        </p:nvGraphicFramePr>
        <p:xfrm>
          <a:off x="457200" y="2133600"/>
          <a:ext cx="3524644" cy="339813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Placeholder 12"/>
          <p:cNvSpPr>
            <a:spLocks noGrp="1"/>
          </p:cNvSpPr>
          <p:nvPr>
            <p:ph type="body" sz="quarter" idx="24"/>
          </p:nvPr>
        </p:nvSpPr>
        <p:spPr>
          <a:xfrm>
            <a:off x="681223" y="6212834"/>
            <a:ext cx="3819525" cy="209550"/>
          </a:xfrm>
        </p:spPr>
        <p:txBody>
          <a:bodyPr/>
          <a:lstStyle/>
          <a:p>
            <a:r>
              <a:rPr lang="en-GB" dirty="0"/>
              <a:t>Note: as at 31 December 2016</a:t>
            </a:r>
          </a:p>
        </p:txBody>
      </p:sp>
      <p:sp>
        <p:nvSpPr>
          <p:cNvPr id="14" name="Text Placeholder 41"/>
          <p:cNvSpPr txBox="1">
            <a:spLocks/>
          </p:cNvSpPr>
          <p:nvPr/>
        </p:nvSpPr>
        <p:spPr>
          <a:xfrm>
            <a:off x="609600" y="1219200"/>
            <a:ext cx="3624262" cy="685800"/>
          </a:xfrm>
          <a:prstGeom prst="rect">
            <a:avLst/>
          </a:prstGeom>
        </p:spPr>
        <p:txBody>
          <a:bodyPr vert="horz" lIns="72000" tIns="72000" rIns="72000" bIns="36000" rtlCol="0">
            <a:noAutofit/>
          </a:bodyPr>
          <a:lstStyle>
            <a:lvl1pPr marL="0" indent="0" algn="l" rtl="0" eaLnBrk="0" fontAlgn="base" hangingPunct="0">
              <a:lnSpc>
                <a:spcPct val="100000"/>
              </a:lnSpc>
              <a:spcBef>
                <a:spcPts val="0"/>
              </a:spcBef>
              <a:spcAft>
                <a:spcPts val="0"/>
              </a:spcAft>
              <a:buClrTx/>
              <a:buFontTx/>
              <a:buNone/>
              <a:defRPr lang="en-US" sz="1200" b="1" kern="1200">
                <a:solidFill>
                  <a:schemeClr val="accent1"/>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0"/>
              </a:spcAft>
              <a:buClr>
                <a:srgbClr val="00539B"/>
              </a:buClr>
              <a:buSzTx/>
              <a:buFont typeface="Arial" charset="0"/>
              <a:buChar char="•"/>
              <a:tabLst/>
              <a:defRPr lang="en-US" sz="1000" b="1" kern="1200">
                <a:solidFill>
                  <a:schemeClr val="accent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1400" kern="1200">
                <a:solidFill>
                  <a:schemeClr val="bg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1400" kern="1200" baseline="0">
                <a:solidFill>
                  <a:schemeClr val="bg1"/>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solidFill>
                  <a:srgbClr val="58595B"/>
                </a:solidFill>
                <a:latin typeface="Franklin Gothic Book" pitchFamily="34" charset="0"/>
                <a:ea typeface="Franklin Gothic Book" pitchFamily="34" charset="0"/>
                <a:cs typeface="Franklin Gothic Book" pitchFamily="34" charset="0"/>
              </a:rPr>
              <a:t>EBRD investments: € 9.038 billion / 217 projects</a:t>
            </a:r>
          </a:p>
          <a:p>
            <a:endParaRPr lang="en-GB" dirty="0">
              <a:solidFill>
                <a:srgbClr val="58595B"/>
              </a:solidFill>
              <a:latin typeface="Franklin Gothic Book" pitchFamily="34" charset="0"/>
              <a:ea typeface="Franklin Gothic Book" pitchFamily="34" charset="0"/>
              <a:cs typeface="Franklin Gothic Book" pitchFamily="34" charset="0"/>
            </a:endParaRPr>
          </a:p>
          <a:p>
            <a:r>
              <a:rPr lang="en-GB" dirty="0">
                <a:solidFill>
                  <a:srgbClr val="58595B"/>
                </a:solidFill>
                <a:latin typeface="Franklin Gothic Book" pitchFamily="34" charset="0"/>
                <a:ea typeface="Franklin Gothic Book" pitchFamily="34" charset="0"/>
                <a:cs typeface="Franklin Gothic Book" pitchFamily="34" charset="0"/>
              </a:rPr>
              <a:t>Sector distribution of the EBRD portfolio </a:t>
            </a:r>
          </a:p>
        </p:txBody>
      </p:sp>
      <p:sp>
        <p:nvSpPr>
          <p:cNvPr id="11" name="Text Placeholder 5"/>
          <p:cNvSpPr>
            <a:spLocks noGrp="1"/>
          </p:cNvSpPr>
          <p:nvPr>
            <p:ph type="body" sz="quarter" idx="4294967295"/>
          </p:nvPr>
        </p:nvSpPr>
        <p:spPr>
          <a:xfrm>
            <a:off x="4343400" y="1219200"/>
            <a:ext cx="4529138" cy="4508494"/>
          </a:xfrm>
          <a:prstGeom prst="rect">
            <a:avLst/>
          </a:prstGeom>
        </p:spPr>
        <p:txBody>
          <a:bodyPr/>
          <a:lstStyle/>
          <a:p>
            <a:pPr algn="just">
              <a:spcAft>
                <a:spcPts val="600"/>
              </a:spcAft>
            </a:pPr>
            <a:r>
              <a:rPr lang="en-GB" sz="1300" b="1" dirty="0">
                <a:solidFill>
                  <a:schemeClr val="tx1"/>
                </a:solidFill>
              </a:rPr>
              <a:t>Regional context:</a:t>
            </a:r>
          </a:p>
          <a:p>
            <a:pPr marL="176400" indent="-176400" algn="just">
              <a:spcAft>
                <a:spcPts val="600"/>
              </a:spcAft>
              <a:buFont typeface="Arial" panose="020B0604020202020204" pitchFamily="34" charset="0"/>
              <a:buChar char="•"/>
            </a:pPr>
            <a:r>
              <a:rPr lang="en-GB" sz="1300" dirty="0">
                <a:solidFill>
                  <a:schemeClr val="tx1"/>
                </a:solidFill>
              </a:rPr>
              <a:t>EBRD largest country of operations;</a:t>
            </a:r>
          </a:p>
          <a:p>
            <a:pPr marL="176400" indent="-176400" algn="just">
              <a:spcAft>
                <a:spcPts val="600"/>
              </a:spcAft>
              <a:buFont typeface="Arial" panose="020B0604020202020204" pitchFamily="34" charset="0"/>
              <a:buChar char="•"/>
            </a:pPr>
            <a:r>
              <a:rPr lang="en-GB" sz="1300" dirty="0">
                <a:solidFill>
                  <a:schemeClr val="tx1"/>
                </a:solidFill>
              </a:rPr>
              <a:t>18</a:t>
            </a:r>
            <a:r>
              <a:rPr lang="en-GB" sz="1300" baseline="30000" dirty="0">
                <a:solidFill>
                  <a:schemeClr val="tx1"/>
                </a:solidFill>
              </a:rPr>
              <a:t>th</a:t>
            </a:r>
            <a:r>
              <a:rPr lang="en-GB" sz="1300" dirty="0">
                <a:solidFill>
                  <a:schemeClr val="tx1"/>
                </a:solidFill>
              </a:rPr>
              <a:t> largest economy in the world and 7</a:t>
            </a:r>
            <a:r>
              <a:rPr lang="en-GB" sz="1300" baseline="30000" dirty="0">
                <a:solidFill>
                  <a:schemeClr val="tx1"/>
                </a:solidFill>
              </a:rPr>
              <a:t>th</a:t>
            </a:r>
            <a:r>
              <a:rPr lang="en-GB" sz="1300" dirty="0">
                <a:solidFill>
                  <a:schemeClr val="tx1"/>
                </a:solidFill>
              </a:rPr>
              <a:t> largest in Europe; GDP increased &gt; 3 times over the last 10 years;</a:t>
            </a:r>
          </a:p>
          <a:p>
            <a:pPr marL="176400" indent="-176400">
              <a:spcAft>
                <a:spcPts val="600"/>
              </a:spcAft>
              <a:buFont typeface="Arial" panose="020B0604020202020204" pitchFamily="34" charset="0"/>
              <a:buChar char="•"/>
            </a:pPr>
            <a:r>
              <a:rPr lang="en-GB" sz="1300" dirty="0">
                <a:solidFill>
                  <a:schemeClr val="tx1"/>
                </a:solidFill>
              </a:rPr>
              <a:t>Attractive Investment Climate: prudent fiscal policies, strong resilient domestic banking system;</a:t>
            </a:r>
            <a:endParaRPr lang="en-US" sz="1300" dirty="0">
              <a:solidFill>
                <a:schemeClr val="tx1"/>
              </a:solidFill>
            </a:endParaRPr>
          </a:p>
          <a:p>
            <a:pPr marL="176400" lvl="0" indent="-176400">
              <a:spcAft>
                <a:spcPts val="600"/>
              </a:spcAft>
              <a:buFont typeface="Arial" panose="020B0604020202020204" pitchFamily="34" charset="0"/>
              <a:buChar char="•"/>
            </a:pPr>
            <a:r>
              <a:rPr lang="en-GB" sz="1300" dirty="0">
                <a:solidFill>
                  <a:schemeClr val="tx1"/>
                </a:solidFill>
              </a:rPr>
              <a:t>Centrally located between Europe and Asia, largest market in the Eastern Mediterranean;</a:t>
            </a:r>
            <a:endParaRPr lang="en-US" sz="1300" dirty="0">
              <a:solidFill>
                <a:schemeClr val="tx1"/>
              </a:solidFill>
            </a:endParaRPr>
          </a:p>
          <a:p>
            <a:pPr marL="176400" lvl="0" indent="-176400">
              <a:spcAft>
                <a:spcPts val="600"/>
              </a:spcAft>
              <a:buFont typeface="Arial" panose="020B0604020202020204" pitchFamily="34" charset="0"/>
              <a:buChar char="•"/>
            </a:pPr>
            <a:r>
              <a:rPr lang="en-US" sz="1300" dirty="0">
                <a:solidFill>
                  <a:schemeClr val="tx1"/>
                </a:solidFill>
              </a:rPr>
              <a:t>Trade opportunities (</a:t>
            </a:r>
            <a:r>
              <a:rPr lang="en-GB" sz="1300" dirty="0">
                <a:solidFill>
                  <a:schemeClr val="tx1"/>
                </a:solidFill>
              </a:rPr>
              <a:t>Customs union with the EU since 1996; WTO membership);</a:t>
            </a:r>
            <a:endParaRPr lang="en-US" sz="1300" dirty="0">
              <a:solidFill>
                <a:schemeClr val="tx1"/>
              </a:solidFill>
            </a:endParaRPr>
          </a:p>
          <a:p>
            <a:pPr marL="176400" indent="-176400">
              <a:spcAft>
                <a:spcPts val="600"/>
              </a:spcAft>
              <a:buFont typeface="Arial" panose="020B0604020202020204" pitchFamily="34" charset="0"/>
              <a:buChar char="•"/>
            </a:pPr>
            <a:r>
              <a:rPr lang="en-GB" sz="1300" dirty="0">
                <a:solidFill>
                  <a:schemeClr val="tx1"/>
                </a:solidFill>
              </a:rPr>
              <a:t>Significant infrastructure needs;</a:t>
            </a:r>
            <a:endParaRPr lang="en-US" sz="1300" dirty="0">
              <a:solidFill>
                <a:schemeClr val="tx1"/>
              </a:solidFill>
            </a:endParaRPr>
          </a:p>
          <a:p>
            <a:pPr marL="176400" indent="-176400">
              <a:spcAft>
                <a:spcPts val="0"/>
              </a:spcAft>
              <a:buFont typeface="Arial" panose="020B0604020202020204" pitchFamily="34" charset="0"/>
              <a:buChar char="•"/>
            </a:pPr>
            <a:r>
              <a:rPr lang="en-GB" sz="1300" dirty="0">
                <a:solidFill>
                  <a:schemeClr val="tx1"/>
                </a:solidFill>
              </a:rPr>
              <a:t>Qualified and competitive labour force.</a:t>
            </a:r>
          </a:p>
          <a:p>
            <a:pPr marL="176400" indent="-176400">
              <a:spcAft>
                <a:spcPts val="0"/>
              </a:spcAft>
              <a:buFont typeface="Arial" panose="020B0604020202020204" pitchFamily="34" charset="0"/>
              <a:buChar char="•"/>
            </a:pPr>
            <a:endParaRPr lang="en-GB" sz="1300" dirty="0">
              <a:solidFill>
                <a:schemeClr val="tx1"/>
              </a:solidFill>
            </a:endParaRPr>
          </a:p>
          <a:p>
            <a:pPr>
              <a:spcAft>
                <a:spcPts val="0"/>
              </a:spcAft>
            </a:pPr>
            <a:r>
              <a:rPr lang="en-GB" sz="1300" b="1" dirty="0">
                <a:solidFill>
                  <a:schemeClr val="tx1"/>
                </a:solidFill>
              </a:rPr>
              <a:t>Priority sectors</a:t>
            </a:r>
            <a:r>
              <a:rPr lang="en-GB" sz="1300" dirty="0">
                <a:solidFill>
                  <a:schemeClr val="tx1"/>
                </a:solidFill>
              </a:rPr>
              <a:t>: </a:t>
            </a:r>
          </a:p>
          <a:p>
            <a:pPr marL="176400" indent="-176400">
              <a:spcAft>
                <a:spcPts val="600"/>
              </a:spcAft>
              <a:buFont typeface="Arial" panose="020B0604020202020204" pitchFamily="34" charset="0"/>
              <a:buChar char="•"/>
            </a:pPr>
            <a:r>
              <a:rPr lang="en-GB" sz="1300" dirty="0">
                <a:solidFill>
                  <a:schemeClr val="tx1"/>
                </a:solidFill>
              </a:rPr>
              <a:t>Agribusiness; </a:t>
            </a:r>
          </a:p>
          <a:p>
            <a:pPr marL="176400" indent="-176400">
              <a:spcAft>
                <a:spcPts val="600"/>
              </a:spcAft>
              <a:buFont typeface="Arial" panose="020B0604020202020204" pitchFamily="34" charset="0"/>
              <a:buChar char="•"/>
            </a:pPr>
            <a:r>
              <a:rPr lang="en-GB" sz="1300" dirty="0">
                <a:solidFill>
                  <a:schemeClr val="tx1"/>
                </a:solidFill>
              </a:rPr>
              <a:t>Manufacturing; </a:t>
            </a:r>
          </a:p>
          <a:p>
            <a:pPr marL="176400" indent="-176400">
              <a:spcAft>
                <a:spcPts val="600"/>
              </a:spcAft>
              <a:buFont typeface="Arial" panose="020B0604020202020204" pitchFamily="34" charset="0"/>
              <a:buChar char="•"/>
            </a:pPr>
            <a:r>
              <a:rPr lang="en-GB" sz="1300" dirty="0">
                <a:solidFill>
                  <a:schemeClr val="tx1"/>
                </a:solidFill>
              </a:rPr>
              <a:t>Information and Communication Technology;</a:t>
            </a:r>
          </a:p>
          <a:p>
            <a:pPr marL="176400" indent="-176400">
              <a:spcAft>
                <a:spcPts val="600"/>
              </a:spcAft>
              <a:buFont typeface="Arial" panose="020B0604020202020204" pitchFamily="34" charset="0"/>
              <a:buChar char="•"/>
            </a:pPr>
            <a:r>
              <a:rPr lang="en-GB" sz="1300" dirty="0">
                <a:solidFill>
                  <a:schemeClr val="tx1"/>
                </a:solidFill>
              </a:rPr>
              <a:t>Infrastructure: transportation, municipal, social infrastructure (i.e. hospitals), based on PPP model or investments into private operators; </a:t>
            </a:r>
          </a:p>
          <a:p>
            <a:pPr marL="176400" indent="-176400">
              <a:spcAft>
                <a:spcPts val="600"/>
              </a:spcAft>
              <a:buFont typeface="Arial" panose="020B0604020202020204" pitchFamily="34" charset="0"/>
              <a:buChar char="•"/>
            </a:pPr>
            <a:r>
              <a:rPr lang="en-GB" sz="1300" dirty="0">
                <a:solidFill>
                  <a:schemeClr val="tx1"/>
                </a:solidFill>
              </a:rPr>
              <a:t>Energy: IPPs, renewables and power transmission.</a:t>
            </a:r>
          </a:p>
        </p:txBody>
      </p:sp>
    </p:spTree>
    <p:extLst>
      <p:ext uri="{BB962C8B-B14F-4D97-AF65-F5344CB8AC3E}">
        <p14:creationId xmlns:p14="http://schemas.microsoft.com/office/powerpoint/2010/main" val="312050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09576" y="-1"/>
            <a:ext cx="6973887" cy="1080000"/>
          </a:xfrm>
        </p:spPr>
        <p:txBody>
          <a:bodyPr>
            <a:normAutofit/>
          </a:bodyPr>
          <a:lstStyle/>
          <a:p>
            <a:r>
              <a:rPr lang="en-GB" dirty="0"/>
              <a:t>EBRD in Central Asia: at a glance</a:t>
            </a:r>
            <a:endParaRPr lang="en-US" dirty="0"/>
          </a:p>
        </p:txBody>
      </p:sp>
      <p:sp>
        <p:nvSpPr>
          <p:cNvPr id="83" name="Slide Number Placeholder 82"/>
          <p:cNvSpPr>
            <a:spLocks noGrp="1"/>
          </p:cNvSpPr>
          <p:nvPr>
            <p:ph type="sldNum" sz="quarter" idx="4"/>
          </p:nvPr>
        </p:nvSpPr>
        <p:spPr/>
        <p:txBody>
          <a:bodyPr/>
          <a:lstStyle/>
          <a:p>
            <a:fld id="{71F9F866-B438-9445-8D9F-1F8FF6608833}" type="slidenum">
              <a:rPr lang="en-GB" smtClean="0">
                <a:solidFill>
                  <a:srgbClr val="00539B"/>
                </a:solidFill>
              </a:rPr>
              <a:pPr/>
              <a:t>13</a:t>
            </a:fld>
            <a:endParaRPr lang="en-GB" dirty="0">
              <a:solidFill>
                <a:srgbClr val="00539B"/>
              </a:solidFill>
            </a:endParaRPr>
          </a:p>
        </p:txBody>
      </p:sp>
      <p:sp>
        <p:nvSpPr>
          <p:cNvPr id="13" name="Text Placeholder 12"/>
          <p:cNvSpPr>
            <a:spLocks noGrp="1"/>
          </p:cNvSpPr>
          <p:nvPr>
            <p:ph type="body" sz="quarter" idx="24"/>
          </p:nvPr>
        </p:nvSpPr>
        <p:spPr>
          <a:xfrm>
            <a:off x="681223" y="6212834"/>
            <a:ext cx="3819525" cy="209550"/>
          </a:xfrm>
        </p:spPr>
        <p:txBody>
          <a:bodyPr/>
          <a:lstStyle/>
          <a:p>
            <a:r>
              <a:rPr lang="en-GB" dirty="0"/>
              <a:t>Note: as at 31 December 2016</a:t>
            </a:r>
          </a:p>
        </p:txBody>
      </p:sp>
      <p:sp>
        <p:nvSpPr>
          <p:cNvPr id="10" name="Text Placeholder 41"/>
          <p:cNvSpPr txBox="1">
            <a:spLocks/>
          </p:cNvSpPr>
          <p:nvPr/>
        </p:nvSpPr>
        <p:spPr>
          <a:xfrm>
            <a:off x="376238" y="1080000"/>
            <a:ext cx="8305800" cy="374400"/>
          </a:xfrm>
          <a:prstGeom prst="rect">
            <a:avLst/>
          </a:prstGeom>
        </p:spPr>
        <p:txBody>
          <a:bodyPr vert="horz" lIns="72000" tIns="72000" rIns="72000" bIns="36000" rtlCol="0">
            <a:noAutofit/>
          </a:bodyPr>
          <a:lstStyle>
            <a:lvl1pPr marL="0" indent="0" algn="l" rtl="0" eaLnBrk="0" fontAlgn="base" hangingPunct="0">
              <a:lnSpc>
                <a:spcPct val="100000"/>
              </a:lnSpc>
              <a:spcBef>
                <a:spcPts val="0"/>
              </a:spcBef>
              <a:spcAft>
                <a:spcPts val="0"/>
              </a:spcAft>
              <a:buClrTx/>
              <a:buFontTx/>
              <a:buNone/>
              <a:defRPr lang="en-US" sz="1200" b="1" kern="1200">
                <a:solidFill>
                  <a:schemeClr val="accent1"/>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0"/>
              </a:spcAft>
              <a:buClr>
                <a:srgbClr val="00539B"/>
              </a:buClr>
              <a:buSzTx/>
              <a:buFont typeface="Arial" charset="0"/>
              <a:buChar char="•"/>
              <a:tabLst/>
              <a:defRPr lang="en-US" sz="1000" b="1" kern="1200">
                <a:solidFill>
                  <a:schemeClr val="accent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1400" kern="1200">
                <a:solidFill>
                  <a:schemeClr val="bg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1400" kern="1200" baseline="0">
                <a:solidFill>
                  <a:schemeClr val="bg1"/>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solidFill>
                <a:srgbClr val="58595B"/>
              </a:solidFill>
              <a:latin typeface="Franklin Gothic Book" pitchFamily="34" charset="0"/>
              <a:ea typeface="Franklin Gothic Book" pitchFamily="34" charset="0"/>
              <a:cs typeface="Franklin Gothic Book" pitchFamily="34" charset="0"/>
            </a:endParaRPr>
          </a:p>
        </p:txBody>
      </p:sp>
      <p:sp>
        <p:nvSpPr>
          <p:cNvPr id="15" name="Text Placeholder 41"/>
          <p:cNvSpPr txBox="1">
            <a:spLocks/>
          </p:cNvSpPr>
          <p:nvPr/>
        </p:nvSpPr>
        <p:spPr>
          <a:xfrm>
            <a:off x="376238" y="1219200"/>
            <a:ext cx="3829050" cy="812548"/>
          </a:xfrm>
          <a:prstGeom prst="rect">
            <a:avLst/>
          </a:prstGeom>
        </p:spPr>
        <p:txBody>
          <a:bodyPr vert="horz" lIns="72000" tIns="72000" rIns="72000" bIns="36000" rtlCol="0">
            <a:noAutofit/>
          </a:bodyPr>
          <a:lstStyle>
            <a:lvl1pPr marL="0" indent="0" algn="l" rtl="0" eaLnBrk="0" fontAlgn="base" hangingPunct="0">
              <a:lnSpc>
                <a:spcPct val="100000"/>
              </a:lnSpc>
              <a:spcBef>
                <a:spcPts val="0"/>
              </a:spcBef>
              <a:spcAft>
                <a:spcPts val="0"/>
              </a:spcAft>
              <a:buClrTx/>
              <a:buFontTx/>
              <a:buNone/>
              <a:defRPr lang="en-US" sz="1200" b="1" kern="1200">
                <a:solidFill>
                  <a:schemeClr val="accent1"/>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0"/>
              </a:spcAft>
              <a:buClr>
                <a:srgbClr val="00539B"/>
              </a:buClr>
              <a:buSzTx/>
              <a:buFont typeface="Arial" charset="0"/>
              <a:buChar char="•"/>
              <a:tabLst/>
              <a:defRPr lang="en-US" sz="1000" b="1" kern="1200">
                <a:solidFill>
                  <a:schemeClr val="accent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1400" kern="1200">
                <a:solidFill>
                  <a:schemeClr val="bg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1400" kern="1200" baseline="0">
                <a:solidFill>
                  <a:schemeClr val="bg1"/>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solidFill>
                  <a:srgbClr val="58595B"/>
                </a:solidFill>
                <a:latin typeface="Franklin Gothic Book" pitchFamily="34" charset="0"/>
                <a:ea typeface="Franklin Gothic Book" pitchFamily="34" charset="0"/>
                <a:cs typeface="Franklin Gothic Book" pitchFamily="34" charset="0"/>
              </a:rPr>
              <a:t>EBRD investments: € 11.37 billion / 662 projects</a:t>
            </a:r>
          </a:p>
          <a:p>
            <a:endParaRPr lang="en-GB" dirty="0">
              <a:solidFill>
                <a:srgbClr val="58595B"/>
              </a:solidFill>
              <a:latin typeface="Franklin Gothic Book" pitchFamily="34" charset="0"/>
              <a:ea typeface="Franklin Gothic Book" pitchFamily="34" charset="0"/>
              <a:cs typeface="Franklin Gothic Book" pitchFamily="34" charset="0"/>
            </a:endParaRPr>
          </a:p>
          <a:p>
            <a:r>
              <a:rPr lang="en-GB" dirty="0">
                <a:solidFill>
                  <a:srgbClr val="58595B"/>
                </a:solidFill>
                <a:latin typeface="Franklin Gothic Book" pitchFamily="34" charset="0"/>
                <a:ea typeface="Franklin Gothic Book" pitchFamily="34" charset="0"/>
                <a:cs typeface="Franklin Gothic Book" pitchFamily="34" charset="0"/>
              </a:rPr>
              <a:t>Sector distribution of the EBRD portfolio in Central Asia</a:t>
            </a:r>
          </a:p>
          <a:p>
            <a:endParaRPr lang="en-GB" dirty="0">
              <a:solidFill>
                <a:srgbClr val="58595B"/>
              </a:solidFill>
              <a:latin typeface="Franklin Gothic Book" pitchFamily="34" charset="0"/>
              <a:ea typeface="Franklin Gothic Book" pitchFamily="34" charset="0"/>
              <a:cs typeface="Franklin Gothic Book" pitchFamily="34" charset="0"/>
            </a:endParaRPr>
          </a:p>
          <a:p>
            <a:endParaRPr lang="en-GB" dirty="0">
              <a:solidFill>
                <a:srgbClr val="58595B"/>
              </a:solidFill>
              <a:latin typeface="Franklin Gothic Book" pitchFamily="34" charset="0"/>
              <a:ea typeface="Franklin Gothic Book" pitchFamily="34" charset="0"/>
              <a:cs typeface="Franklin Gothic Book" pitchFamily="34" charset="0"/>
            </a:endParaRPr>
          </a:p>
        </p:txBody>
      </p:sp>
      <p:graphicFrame>
        <p:nvGraphicFramePr>
          <p:cNvPr id="19" name="Content Placeholder 68"/>
          <p:cNvGraphicFramePr>
            <a:graphicFrameLocks noGrp="1"/>
          </p:cNvGraphicFramePr>
          <p:nvPr>
            <p:ph sz="quarter" idx="22"/>
            <p:extLst>
              <p:ext uri="{D42A27DB-BD31-4B8C-83A1-F6EECF244321}">
                <p14:modId xmlns:p14="http://schemas.microsoft.com/office/powerpoint/2010/main" val="827358885"/>
              </p:ext>
            </p:extLst>
          </p:nvPr>
        </p:nvGraphicFramePr>
        <p:xfrm>
          <a:off x="365661" y="2079748"/>
          <a:ext cx="3637135" cy="378765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5"/>
          <p:cNvSpPr txBox="1">
            <a:spLocks/>
          </p:cNvSpPr>
          <p:nvPr/>
        </p:nvSpPr>
        <p:spPr>
          <a:xfrm>
            <a:off x="4205288" y="1243688"/>
            <a:ext cx="4694118" cy="4602155"/>
          </a:xfrm>
          <a:prstGeom prst="rect">
            <a:avLst/>
          </a:prstGeom>
        </p:spPr>
        <p:txBody>
          <a:bodyPr vert="horz" lIns="0" tIns="0" rIns="0" bIns="0" rtlCol="0">
            <a:noAutofit/>
          </a:bodyPr>
          <a:lstStyle>
            <a:lvl1pPr marL="0" indent="0" algn="l" rtl="0" eaLnBrk="0" fontAlgn="base" hangingPunct="0">
              <a:lnSpc>
                <a:spcPct val="100000"/>
              </a:lnSpc>
              <a:spcBef>
                <a:spcPts val="0"/>
              </a:spcBef>
              <a:spcAft>
                <a:spcPts val="1200"/>
              </a:spcAft>
              <a:buClrTx/>
              <a:buFontTx/>
              <a:buNone/>
              <a:defRPr lang="en-US" sz="1600" kern="1200">
                <a:solidFill>
                  <a:schemeClr val="accent1"/>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1400" kern="1200" smtClean="0">
                <a:solidFill>
                  <a:srgbClr val="58595B"/>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1400" kern="1200" smtClean="0">
                <a:solidFill>
                  <a:srgbClr val="58595B"/>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1400" kern="1200" baseline="0" smtClean="0">
                <a:solidFill>
                  <a:srgbClr val="58595B"/>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GB" sz="1300" b="1" dirty="0">
                <a:solidFill>
                  <a:srgbClr val="58595B"/>
                </a:solidFill>
              </a:rPr>
              <a:t>Regional context:</a:t>
            </a:r>
          </a:p>
          <a:p>
            <a:pPr marL="176400" indent="-176400">
              <a:spcAft>
                <a:spcPts val="600"/>
              </a:spcAft>
              <a:buFont typeface="Arial" panose="020B0604020202020204" pitchFamily="34" charset="0"/>
              <a:buChar char="•"/>
            </a:pPr>
            <a:r>
              <a:rPr lang="en-GB" sz="1300" dirty="0">
                <a:solidFill>
                  <a:srgbClr val="58595B"/>
                </a:solidFill>
              </a:rPr>
              <a:t>Crossroads of numerous trade routes (Western Europe – Western China, China-Iran, Russia-South Asia); </a:t>
            </a:r>
          </a:p>
          <a:p>
            <a:pPr marL="176400" indent="-176400">
              <a:spcAft>
                <a:spcPts val="600"/>
              </a:spcAft>
              <a:buFont typeface="Arial" panose="020B0604020202020204" pitchFamily="34" charset="0"/>
              <a:buChar char="•"/>
            </a:pPr>
            <a:r>
              <a:rPr lang="en-GB" sz="1300" dirty="0">
                <a:solidFill>
                  <a:srgbClr val="58595B"/>
                </a:solidFill>
              </a:rPr>
              <a:t>Trade opportunities (EEU market, WTO membership, preferential trade regimes with former Soviet Union countries);</a:t>
            </a:r>
          </a:p>
          <a:p>
            <a:pPr marL="176400" indent="-176400">
              <a:spcAft>
                <a:spcPts val="600"/>
              </a:spcAft>
              <a:buFont typeface="Arial" panose="020B0604020202020204" pitchFamily="34" charset="0"/>
              <a:buChar char="•"/>
            </a:pPr>
            <a:r>
              <a:rPr lang="en-GB" sz="1300" dirty="0">
                <a:solidFill>
                  <a:srgbClr val="58595B"/>
                </a:solidFill>
              </a:rPr>
              <a:t>Natural resources: hydrocarbons  (Kazakhstan, Turkmenistan, Uzbekistan), metals (Kazakhstan, Kyrgyzstan, Uzbekistan), resources for development of renewable energy (Kazakhstan, Turkmenistan, Tajikistan, Uzbekistan), fertile land with agricultural production traditions;</a:t>
            </a:r>
          </a:p>
          <a:p>
            <a:pPr marL="176400" indent="-176400">
              <a:spcAft>
                <a:spcPts val="600"/>
              </a:spcAft>
              <a:buFont typeface="Arial" panose="020B0604020202020204" pitchFamily="34" charset="0"/>
              <a:buChar char="•"/>
            </a:pPr>
            <a:r>
              <a:rPr lang="en-GB" sz="1300" dirty="0">
                <a:solidFill>
                  <a:srgbClr val="58595B"/>
                </a:solidFill>
              </a:rPr>
              <a:t>Human resources;</a:t>
            </a:r>
          </a:p>
          <a:p>
            <a:pPr marL="176400" indent="-176400">
              <a:spcAft>
                <a:spcPts val="600"/>
              </a:spcAft>
              <a:buFont typeface="Arial" panose="020B0604020202020204" pitchFamily="34" charset="0"/>
              <a:buChar char="•"/>
            </a:pPr>
            <a:r>
              <a:rPr lang="en-GB" sz="1300" dirty="0">
                <a:solidFill>
                  <a:srgbClr val="58595B"/>
                </a:solidFill>
              </a:rPr>
              <a:t>Efforts to improve inv. climate and attract foreign investments.</a:t>
            </a:r>
          </a:p>
          <a:p>
            <a:pPr>
              <a:spcAft>
                <a:spcPts val="0"/>
              </a:spcAft>
            </a:pPr>
            <a:r>
              <a:rPr lang="en-GB" sz="1300" b="1" dirty="0">
                <a:solidFill>
                  <a:srgbClr val="58595B"/>
                </a:solidFill>
              </a:rPr>
              <a:t>Priority sectors: </a:t>
            </a:r>
          </a:p>
          <a:p>
            <a:pPr marL="176400" indent="-176400">
              <a:spcAft>
                <a:spcPts val="600"/>
              </a:spcAft>
              <a:buFont typeface="Arial" panose="020B0604020202020204" pitchFamily="34" charset="0"/>
              <a:buChar char="•"/>
            </a:pPr>
            <a:r>
              <a:rPr lang="en-GB" sz="1300" dirty="0">
                <a:solidFill>
                  <a:srgbClr val="58595B"/>
                </a:solidFill>
              </a:rPr>
              <a:t>Agribusiness;</a:t>
            </a:r>
          </a:p>
          <a:p>
            <a:pPr marL="176400" indent="-176400">
              <a:spcAft>
                <a:spcPts val="600"/>
              </a:spcAft>
              <a:buFont typeface="Arial" panose="020B0604020202020204" pitchFamily="34" charset="0"/>
              <a:buChar char="•"/>
            </a:pPr>
            <a:r>
              <a:rPr lang="en-GB" sz="1300" dirty="0">
                <a:solidFill>
                  <a:srgbClr val="58595B"/>
                </a:solidFill>
              </a:rPr>
              <a:t>Manufacturing; </a:t>
            </a:r>
          </a:p>
          <a:p>
            <a:pPr marL="176400" indent="-176400">
              <a:spcAft>
                <a:spcPts val="600"/>
              </a:spcAft>
              <a:buFont typeface="Arial" panose="020B0604020202020204" pitchFamily="34" charset="0"/>
              <a:buChar char="•"/>
            </a:pPr>
            <a:r>
              <a:rPr lang="en-GB" sz="1300" dirty="0">
                <a:solidFill>
                  <a:srgbClr val="58595B"/>
                </a:solidFill>
              </a:rPr>
              <a:t>Information and Communication Technology; </a:t>
            </a:r>
          </a:p>
          <a:p>
            <a:pPr marL="176400" indent="-176400">
              <a:spcAft>
                <a:spcPts val="600"/>
              </a:spcAft>
              <a:buFont typeface="Arial" panose="020B0604020202020204" pitchFamily="34" charset="0"/>
              <a:buChar char="•"/>
            </a:pPr>
            <a:r>
              <a:rPr lang="en-GB" sz="1300" dirty="0">
                <a:solidFill>
                  <a:srgbClr val="58595B"/>
                </a:solidFill>
              </a:rPr>
              <a:t>Infrastructure: transportation (incl. PPP in Kazakhstan), logistics, municipal; </a:t>
            </a:r>
          </a:p>
          <a:p>
            <a:pPr marL="176400" indent="-176400">
              <a:spcAft>
                <a:spcPts val="600"/>
              </a:spcAft>
              <a:buFont typeface="Arial" panose="020B0604020202020204" pitchFamily="34" charset="0"/>
              <a:buChar char="•"/>
            </a:pPr>
            <a:r>
              <a:rPr lang="en-GB" sz="1300" dirty="0">
                <a:solidFill>
                  <a:srgbClr val="58595B"/>
                </a:solidFill>
              </a:rPr>
              <a:t>Energy: generation, incl. renewables and power transmission; </a:t>
            </a:r>
          </a:p>
          <a:p>
            <a:pPr marL="176400" indent="-176400">
              <a:spcAft>
                <a:spcPts val="600"/>
              </a:spcAft>
              <a:buFont typeface="Arial" panose="020B0604020202020204" pitchFamily="34" charset="0"/>
              <a:buChar char="•"/>
            </a:pPr>
            <a:r>
              <a:rPr lang="en-GB" sz="1300" dirty="0">
                <a:solidFill>
                  <a:srgbClr val="58595B"/>
                </a:solidFill>
              </a:rPr>
              <a:t>Natural Resources: modernisation and development of  resource deposits, oil &amp; gas (midstream and downstream), gas distribution and storage.</a:t>
            </a:r>
            <a:r>
              <a:rPr sz="1300" dirty="0">
                <a:solidFill>
                  <a:srgbClr val="58595B"/>
                </a:solidFill>
                <a:latin typeface="Franklin Gothic Book" panose="020B0503020102020204" pitchFamily="34" charset="0"/>
              </a:rPr>
              <a:t> </a:t>
            </a:r>
          </a:p>
          <a:p>
            <a:pPr>
              <a:spcAft>
                <a:spcPts val="600"/>
              </a:spcAft>
            </a:pPr>
            <a:endParaRPr lang="en-GB" sz="1300" dirty="0">
              <a:solidFill>
                <a:srgbClr val="58595B"/>
              </a:solidFill>
            </a:endParaRPr>
          </a:p>
        </p:txBody>
      </p:sp>
    </p:spTree>
    <p:extLst>
      <p:ext uri="{BB962C8B-B14F-4D97-AF65-F5344CB8AC3E}">
        <p14:creationId xmlns:p14="http://schemas.microsoft.com/office/powerpoint/2010/main" val="2196834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spcBef>
                <a:spcPts val="0"/>
              </a:spcBef>
              <a:spcAft>
                <a:spcPts val="600"/>
              </a:spcAft>
            </a:pPr>
            <a:r>
              <a:rPr lang="en-GB" dirty="0"/>
              <a:t>Eastern Europe and the Caucasus: at a glance</a:t>
            </a:r>
            <a:endParaRPr lang="en-US" dirty="0">
              <a:solidFill>
                <a:schemeClr val="tx1"/>
              </a:solidFill>
              <a:latin typeface="Franklin Gothic Book"/>
              <a:cs typeface="Franklin Gothic Book"/>
            </a:endParaRPr>
          </a:p>
        </p:txBody>
      </p:sp>
      <p:sp>
        <p:nvSpPr>
          <p:cNvPr id="9" name="Text Placeholder 8"/>
          <p:cNvSpPr>
            <a:spLocks noGrp="1"/>
          </p:cNvSpPr>
          <p:nvPr>
            <p:ph type="body" sz="quarter" idx="10"/>
          </p:nvPr>
        </p:nvSpPr>
        <p:spPr>
          <a:xfrm>
            <a:off x="376238" y="1219702"/>
            <a:ext cx="8551194" cy="1285373"/>
          </a:xfrm>
        </p:spPr>
        <p:txBody>
          <a:bodyPr/>
          <a:lstStyle/>
          <a:p>
            <a:pPr marL="176400" indent="-176400">
              <a:spcAft>
                <a:spcPts val="600"/>
              </a:spcAft>
              <a:buFont typeface="Arial" panose="020B0604020202020204" pitchFamily="34" charset="0"/>
              <a:buChar char="•"/>
            </a:pPr>
            <a:r>
              <a:rPr lang="en-GB" sz="1400" dirty="0">
                <a:solidFill>
                  <a:schemeClr val="tx1"/>
                </a:solidFill>
              </a:rPr>
              <a:t>The largest financial investor in eastern Europe and the Caucasus with more than 20 years of experience</a:t>
            </a:r>
          </a:p>
          <a:p>
            <a:pPr marL="176400" indent="-176400">
              <a:spcAft>
                <a:spcPts val="600"/>
              </a:spcAft>
              <a:buFont typeface="Arial" panose="020B0604020202020204" pitchFamily="34" charset="0"/>
              <a:buChar char="•"/>
            </a:pPr>
            <a:r>
              <a:rPr lang="en-GB" sz="1400" dirty="0">
                <a:solidFill>
                  <a:schemeClr val="tx1"/>
                </a:solidFill>
              </a:rPr>
              <a:t>Focused on long-term financing of equity and debt</a:t>
            </a:r>
          </a:p>
          <a:p>
            <a:pPr marL="176400" indent="-176400">
              <a:spcAft>
                <a:spcPts val="600"/>
              </a:spcAft>
              <a:buFont typeface="Arial" panose="020B0604020202020204" pitchFamily="34" charset="0"/>
              <a:buChar char="•"/>
            </a:pPr>
            <a:r>
              <a:rPr lang="en-GB" sz="1400" dirty="0">
                <a:solidFill>
                  <a:schemeClr val="tx1"/>
                </a:solidFill>
              </a:rPr>
              <a:t>Total invested to date is over €22.24 billion, funding 1,042 projects</a:t>
            </a:r>
          </a:p>
          <a:p>
            <a:pPr marL="176400" indent="-176400">
              <a:spcAft>
                <a:spcPts val="600"/>
              </a:spcAft>
              <a:buFont typeface="Arial" panose="020B0604020202020204" pitchFamily="34" charset="0"/>
              <a:buChar char="•"/>
            </a:pPr>
            <a:r>
              <a:rPr lang="en-GB" sz="1400" dirty="0">
                <a:solidFill>
                  <a:schemeClr val="tx1"/>
                </a:solidFill>
              </a:rPr>
              <a:t>More than €1.5 billion invested in each of the past 5 years</a:t>
            </a:r>
          </a:p>
        </p:txBody>
      </p:sp>
      <p:graphicFrame>
        <p:nvGraphicFramePr>
          <p:cNvPr id="3" name="Chart 2"/>
          <p:cNvGraphicFramePr/>
          <p:nvPr>
            <p:extLst>
              <p:ext uri="{D42A27DB-BD31-4B8C-83A1-F6EECF244321}">
                <p14:modId xmlns:p14="http://schemas.microsoft.com/office/powerpoint/2010/main" val="3369778078"/>
              </p:ext>
            </p:extLst>
          </p:nvPr>
        </p:nvGraphicFramePr>
        <p:xfrm>
          <a:off x="1463341" y="2676525"/>
          <a:ext cx="3138821" cy="291311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8"/>
          <p:cNvSpPr txBox="1">
            <a:spLocks/>
          </p:cNvSpPr>
          <p:nvPr/>
        </p:nvSpPr>
        <p:spPr>
          <a:xfrm>
            <a:off x="261938" y="3315369"/>
            <a:ext cx="1729288" cy="479591"/>
          </a:xfrm>
          <a:prstGeom prst="rect">
            <a:avLst/>
          </a:prstGeom>
        </p:spPr>
        <p:txBody>
          <a:bodyPr vert="horz" lIns="0" tIns="0" rIns="0" bIns="0" rtlCol="0">
            <a:noAutofit/>
          </a:bodyPr>
          <a:lstStyle>
            <a:lvl1pPr marL="0" indent="0" algn="l" rtl="0" eaLnBrk="0" fontAlgn="base" hangingPunct="0">
              <a:lnSpc>
                <a:spcPct val="100000"/>
              </a:lnSpc>
              <a:spcBef>
                <a:spcPts val="0"/>
              </a:spcBef>
              <a:spcAft>
                <a:spcPts val="1200"/>
              </a:spcAft>
              <a:buClrTx/>
              <a:buFontTx/>
              <a:buNone/>
              <a:defRPr lang="en-US" sz="1600" kern="1200">
                <a:solidFill>
                  <a:schemeClr val="tx1">
                    <a:lumMod val="50000"/>
                  </a:schemeClr>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1600" kern="1200">
                <a:solidFill>
                  <a:schemeClr val="tx1">
                    <a:lumMod val="50000"/>
                  </a:schemeClr>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1600" kern="1200">
                <a:solidFill>
                  <a:schemeClr val="tx1">
                    <a:lumMod val="50000"/>
                  </a:schemeClr>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1600" kern="1200" baseline="0">
                <a:solidFill>
                  <a:schemeClr val="tx1">
                    <a:lumMod val="50000"/>
                  </a:schemeClr>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200" b="1" dirty="0">
                <a:solidFill>
                  <a:srgbClr val="58595B">
                    <a:lumMod val="50000"/>
                  </a:srgbClr>
                </a:solidFill>
                <a:latin typeface="Franklin Gothic Book" panose="020B0503020102020204" pitchFamily="34" charset="0"/>
                <a:cs typeface="Times New Roman" panose="02020603050405020304" pitchFamily="18" charset="0"/>
              </a:rPr>
              <a:t>Annual</a:t>
            </a:r>
            <a:r>
              <a:rPr lang="en-GB" sz="1400" b="1" dirty="0">
                <a:solidFill>
                  <a:srgbClr val="58595B">
                    <a:lumMod val="50000"/>
                  </a:srgbClr>
                </a:solidFill>
                <a:latin typeface="Times New Roman" panose="02020603050405020304" pitchFamily="18" charset="0"/>
                <a:cs typeface="Times New Roman" panose="02020603050405020304" pitchFamily="18" charset="0"/>
              </a:rPr>
              <a:t> </a:t>
            </a:r>
            <a:br>
              <a:rPr lang="en-GB" sz="1400" b="1" dirty="0">
                <a:solidFill>
                  <a:srgbClr val="58595B">
                    <a:lumMod val="50000"/>
                  </a:srgbClr>
                </a:solidFill>
                <a:latin typeface="Times New Roman" panose="02020603050405020304" pitchFamily="18" charset="0"/>
                <a:cs typeface="Times New Roman" panose="02020603050405020304" pitchFamily="18" charset="0"/>
              </a:rPr>
            </a:br>
            <a:r>
              <a:rPr lang="en-GB" sz="1200" b="1" dirty="0">
                <a:solidFill>
                  <a:srgbClr val="58595B">
                    <a:lumMod val="50000"/>
                  </a:srgbClr>
                </a:solidFill>
                <a:latin typeface="Franklin Gothic Book" panose="020B0503020102020204" pitchFamily="34" charset="0"/>
                <a:cs typeface="Times New Roman" panose="02020603050405020304" pitchFamily="18" charset="0"/>
              </a:rPr>
              <a:t>investment</a:t>
            </a:r>
            <a:r>
              <a:rPr lang="en-GB" sz="1400" b="1" dirty="0">
                <a:solidFill>
                  <a:srgbClr val="58595B">
                    <a:lumMod val="50000"/>
                  </a:srgbClr>
                </a:solidFill>
                <a:latin typeface="Times New Roman" panose="02020603050405020304" pitchFamily="18" charset="0"/>
                <a:cs typeface="Times New Roman" panose="02020603050405020304" pitchFamily="18" charset="0"/>
              </a:rPr>
              <a:t> €m</a:t>
            </a:r>
          </a:p>
        </p:txBody>
      </p:sp>
      <p:sp>
        <p:nvSpPr>
          <p:cNvPr id="11" name="Text Placeholder 8"/>
          <p:cNvSpPr txBox="1">
            <a:spLocks/>
          </p:cNvSpPr>
          <p:nvPr/>
        </p:nvSpPr>
        <p:spPr>
          <a:xfrm>
            <a:off x="261938" y="4432305"/>
            <a:ext cx="1500688" cy="239795"/>
          </a:xfrm>
          <a:prstGeom prst="rect">
            <a:avLst/>
          </a:prstGeom>
        </p:spPr>
        <p:txBody>
          <a:bodyPr vert="horz" lIns="0" tIns="0" rIns="0" bIns="0" rtlCol="0">
            <a:noAutofit/>
          </a:bodyPr>
          <a:lstStyle>
            <a:lvl1pPr marL="0" indent="0" algn="l" rtl="0" eaLnBrk="0" fontAlgn="base" hangingPunct="0">
              <a:lnSpc>
                <a:spcPct val="100000"/>
              </a:lnSpc>
              <a:spcBef>
                <a:spcPts val="0"/>
              </a:spcBef>
              <a:spcAft>
                <a:spcPts val="1200"/>
              </a:spcAft>
              <a:buClrTx/>
              <a:buFontTx/>
              <a:buNone/>
              <a:defRPr lang="en-US" sz="1600" kern="1200">
                <a:solidFill>
                  <a:schemeClr val="tx1">
                    <a:lumMod val="50000"/>
                  </a:schemeClr>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1600" kern="1200">
                <a:solidFill>
                  <a:schemeClr val="tx1">
                    <a:lumMod val="50000"/>
                  </a:schemeClr>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1600" kern="1200">
                <a:solidFill>
                  <a:schemeClr val="tx1">
                    <a:lumMod val="50000"/>
                  </a:schemeClr>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1600" kern="1200" baseline="0">
                <a:solidFill>
                  <a:schemeClr val="tx1">
                    <a:lumMod val="50000"/>
                  </a:schemeClr>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200" b="1" dirty="0">
                <a:solidFill>
                  <a:srgbClr val="58595B">
                    <a:lumMod val="50000"/>
                  </a:srgbClr>
                </a:solidFill>
                <a:latin typeface="Franklin Gothic Book" panose="020B0503020102020204" pitchFamily="34" charset="0"/>
                <a:cs typeface="Times New Roman" panose="02020603050405020304" pitchFamily="18" charset="0"/>
              </a:rPr>
              <a:t>Number of </a:t>
            </a:r>
            <a:r>
              <a:rPr lang="en-GB" sz="1200" b="1" dirty="0">
                <a:solidFill>
                  <a:srgbClr val="58595B">
                    <a:lumMod val="50000"/>
                  </a:srgbClr>
                </a:solidFill>
                <a:latin typeface="Arial"/>
                <a:cs typeface="Times New Roman" panose="02020603050405020304" pitchFamily="18" charset="0"/>
              </a:rPr>
              <a:t>projects</a:t>
            </a:r>
          </a:p>
        </p:txBody>
      </p:sp>
      <p:sp>
        <p:nvSpPr>
          <p:cNvPr id="4" name="Rectangle 3"/>
          <p:cNvSpPr/>
          <p:nvPr/>
        </p:nvSpPr>
        <p:spPr>
          <a:xfrm>
            <a:off x="8366633" y="6581001"/>
            <a:ext cx="354584" cy="276999"/>
          </a:xfrm>
          <a:prstGeom prst="rect">
            <a:avLst/>
          </a:prstGeom>
        </p:spPr>
        <p:txBody>
          <a:bodyPr wrap="none">
            <a:spAutoFit/>
          </a:bodyPr>
          <a:lstStyle/>
          <a:p>
            <a:fld id="{71F9F866-B438-9445-8D9F-1F8FF6608833}" type="slidenum">
              <a:rPr lang="en-GB">
                <a:solidFill>
                  <a:srgbClr val="FFFFFF"/>
                </a:solidFill>
              </a:rPr>
              <a:pPr/>
              <a:t>14</a:t>
            </a:fld>
            <a:endParaRPr lang="en-GB" dirty="0">
              <a:solidFill>
                <a:srgbClr val="FFFFFF"/>
              </a:solidFill>
            </a:endParaRPr>
          </a:p>
        </p:txBody>
      </p:sp>
      <p:sp>
        <p:nvSpPr>
          <p:cNvPr id="5" name="Rectangle 4"/>
          <p:cNvSpPr/>
          <p:nvPr/>
        </p:nvSpPr>
        <p:spPr>
          <a:xfrm>
            <a:off x="8366633" y="6456402"/>
            <a:ext cx="306494" cy="215444"/>
          </a:xfrm>
          <a:prstGeom prst="rect">
            <a:avLst/>
          </a:prstGeom>
        </p:spPr>
        <p:txBody>
          <a:bodyPr wrap="none">
            <a:spAutoFit/>
          </a:bodyPr>
          <a:lstStyle/>
          <a:p>
            <a:fld id="{71F9F866-B438-9445-8D9F-1F8FF6608833}" type="slidenum">
              <a:rPr lang="en-GB" sz="800">
                <a:solidFill>
                  <a:srgbClr val="00539B"/>
                </a:solidFill>
                <a:latin typeface="Franklin Gothic Book"/>
                <a:cs typeface="Franklin Gothic Book"/>
              </a:rPr>
              <a:pPr/>
              <a:t>14</a:t>
            </a:fld>
            <a:endParaRPr lang="en-GB" sz="800" dirty="0">
              <a:solidFill>
                <a:srgbClr val="00539B"/>
              </a:solidFill>
              <a:latin typeface="Franklin Gothic Book"/>
              <a:cs typeface="Franklin Gothic Book"/>
            </a:endParaRPr>
          </a:p>
        </p:txBody>
      </p:sp>
      <p:graphicFrame>
        <p:nvGraphicFramePr>
          <p:cNvPr id="13" name="Chart 12"/>
          <p:cNvGraphicFramePr>
            <a:graphicFrameLocks/>
          </p:cNvGraphicFramePr>
          <p:nvPr>
            <p:extLst>
              <p:ext uri="{D42A27DB-BD31-4B8C-83A1-F6EECF244321}">
                <p14:modId xmlns:p14="http://schemas.microsoft.com/office/powerpoint/2010/main" val="2333318555"/>
              </p:ext>
            </p:extLst>
          </p:nvPr>
        </p:nvGraphicFramePr>
        <p:xfrm>
          <a:off x="4355432" y="2846441"/>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62754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71F9F866-B438-9445-8D9F-1F8FF6608833}" type="slidenum">
              <a:rPr lang="en-GB" smtClean="0">
                <a:solidFill>
                  <a:srgbClr val="00539B"/>
                </a:solidFill>
              </a:rPr>
              <a:pPr/>
              <a:t>15</a:t>
            </a:fld>
            <a:endParaRPr lang="en-GB" dirty="0">
              <a:solidFill>
                <a:srgbClr val="00539B"/>
              </a:solidFill>
            </a:endParaRPr>
          </a:p>
        </p:txBody>
      </p:sp>
      <p:sp>
        <p:nvSpPr>
          <p:cNvPr id="7" name="Text Placeholder 10"/>
          <p:cNvSpPr>
            <a:spLocks noGrp="1"/>
          </p:cNvSpPr>
          <p:nvPr>
            <p:ph type="body" sz="quarter" idx="4294967295"/>
          </p:nvPr>
        </p:nvSpPr>
        <p:spPr>
          <a:xfrm>
            <a:off x="1907704" y="3901981"/>
            <a:ext cx="5904656" cy="1894189"/>
          </a:xfrm>
        </p:spPr>
        <p:txBody>
          <a:bodyPr/>
          <a:lstStyle/>
          <a:p>
            <a:pPr algn="ctr">
              <a:spcAft>
                <a:spcPts val="600"/>
              </a:spcAft>
            </a:pPr>
            <a:r>
              <a:rPr lang="en-GB" sz="1600" b="1" dirty="0">
                <a:latin typeface="Franklin Gothic Book" panose="020B0503020102020204" pitchFamily="34" charset="0"/>
                <a:cs typeface="Times New Roman" panose="02020603050405020304" pitchFamily="18" charset="0"/>
              </a:rPr>
              <a:t>Excellent </a:t>
            </a:r>
            <a:r>
              <a:rPr lang="en-GB" sz="1400" b="1" dirty="0">
                <a:latin typeface="Franklin Gothic Book" panose="020B0503020102020204" pitchFamily="34" charset="0"/>
                <a:cs typeface="Times New Roman" panose="02020603050405020304" pitchFamily="18" charset="0"/>
              </a:rPr>
              <a:t>comparative</a:t>
            </a:r>
            <a:r>
              <a:rPr lang="en-GB" sz="1600" b="1" dirty="0">
                <a:latin typeface="Franklin Gothic Book" panose="020B0503020102020204" pitchFamily="34" charset="0"/>
                <a:cs typeface="Times New Roman" panose="02020603050405020304" pitchFamily="18" charset="0"/>
              </a:rPr>
              <a:t> advantages:</a:t>
            </a:r>
          </a:p>
          <a:p>
            <a:pPr marL="285750" indent="-285750">
              <a:spcAft>
                <a:spcPts val="600"/>
              </a:spcAft>
              <a:buFont typeface="Arial" panose="020B0604020202020204" pitchFamily="34" charset="0"/>
              <a:buChar char="•"/>
            </a:pPr>
            <a:r>
              <a:rPr lang="en-GB" sz="1400" dirty="0">
                <a:latin typeface="Franklin Gothic Book" panose="020B0503020102020204" pitchFamily="34" charset="0"/>
                <a:cs typeface="Times New Roman" panose="02020603050405020304" pitchFamily="18" charset="0"/>
              </a:rPr>
              <a:t>Highly skilled and affordable labour force</a:t>
            </a:r>
          </a:p>
          <a:p>
            <a:pPr marL="285750" indent="-285750">
              <a:spcAft>
                <a:spcPts val="600"/>
              </a:spcAft>
              <a:buFont typeface="Arial" panose="020B0604020202020204" pitchFamily="34" charset="0"/>
              <a:buChar char="•"/>
            </a:pPr>
            <a:r>
              <a:rPr lang="en-GB" sz="1400" dirty="0">
                <a:latin typeface="Franklin Gothic Book" panose="020B0503020102020204" pitchFamily="34" charset="0"/>
                <a:cs typeface="Times New Roman" panose="02020603050405020304" pitchFamily="18" charset="0"/>
              </a:rPr>
              <a:t>Ideal location for production base (proximity to Europe, Russia, Central Asia)</a:t>
            </a:r>
          </a:p>
          <a:p>
            <a:pPr marL="285750" indent="-285750">
              <a:spcAft>
                <a:spcPts val="600"/>
              </a:spcAft>
              <a:buFont typeface="Arial" panose="020B0604020202020204" pitchFamily="34" charset="0"/>
              <a:buChar char="•"/>
            </a:pPr>
            <a:r>
              <a:rPr lang="en-GB" sz="1400" dirty="0">
                <a:latin typeface="Franklin Gothic Book" panose="020B0503020102020204" pitchFamily="34" charset="0"/>
                <a:cs typeface="Times New Roman" panose="02020603050405020304" pitchFamily="18" charset="0"/>
              </a:rPr>
              <a:t>All countries in the region are members of either DCFTA or EEU agreements </a:t>
            </a:r>
            <a:endParaRPr lang="en-GB" sz="1400" dirty="0">
              <a:solidFill>
                <a:schemeClr val="tx1"/>
              </a:solidFill>
              <a:latin typeface="Franklin Gothic Book" panose="020B0503020102020204" pitchFamily="34" charset="0"/>
              <a:cs typeface="Times New Roman" panose="02020603050405020304" pitchFamily="18" charset="0"/>
            </a:endParaRPr>
          </a:p>
          <a:p>
            <a:endParaRPr lang="en-GB" sz="16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endParaRPr lang="en-GB" sz="1600" dirty="0">
              <a:solidFill>
                <a:schemeClr val="tx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endParaRPr lang="en-GB" sz="1600" dirty="0">
              <a:solidFill>
                <a:schemeClr val="tx1"/>
              </a:solidFill>
              <a:latin typeface="Times New Roman" panose="02020603050405020304" pitchFamily="18" charset="0"/>
              <a:cs typeface="Times New Roman" panose="02020603050405020304" pitchFamily="18" charset="0"/>
            </a:endParaRPr>
          </a:p>
          <a:p>
            <a:endParaRPr lang="en-GB" sz="1600" dirty="0">
              <a:solidFill>
                <a:schemeClr val="tx1"/>
              </a:solidFill>
              <a:latin typeface="Times New Roman" panose="02020603050405020304" pitchFamily="18" charset="0"/>
              <a:cs typeface="Times New Roman" panose="02020603050405020304" pitchFamily="18" charset="0"/>
            </a:endParaRPr>
          </a:p>
        </p:txBody>
      </p:sp>
      <p:sp>
        <p:nvSpPr>
          <p:cNvPr id="8" name="Title 9"/>
          <p:cNvSpPr>
            <a:spLocks noGrp="1"/>
          </p:cNvSpPr>
          <p:nvPr>
            <p:ph type="title"/>
          </p:nvPr>
        </p:nvSpPr>
        <p:spPr>
          <a:xfrm>
            <a:off x="352425" y="-1"/>
            <a:ext cx="6877049" cy="1080000"/>
          </a:xfrm>
        </p:spPr>
        <p:txBody>
          <a:bodyPr>
            <a:normAutofit/>
          </a:bodyPr>
          <a:lstStyle/>
          <a:p>
            <a:r>
              <a:rPr lang="en-GB" dirty="0"/>
              <a:t>Eastern Europe and the Caucasus</a:t>
            </a:r>
          </a:p>
        </p:txBody>
      </p:sp>
      <p:sp>
        <p:nvSpPr>
          <p:cNvPr id="10" name="TextBox 9"/>
          <p:cNvSpPr txBox="1"/>
          <p:nvPr/>
        </p:nvSpPr>
        <p:spPr>
          <a:xfrm>
            <a:off x="251521" y="1340768"/>
            <a:ext cx="3888432" cy="2477601"/>
          </a:xfrm>
          <a:prstGeom prst="rect">
            <a:avLst/>
          </a:prstGeom>
          <a:noFill/>
        </p:spPr>
        <p:txBody>
          <a:bodyPr wrap="square" rtlCol="0">
            <a:spAutoFit/>
          </a:bodyPr>
          <a:lstStyle/>
          <a:p>
            <a:pPr algn="ctr" eaLnBrk="0" hangingPunct="0">
              <a:spcBef>
                <a:spcPts val="0"/>
              </a:spcBef>
              <a:spcAft>
                <a:spcPts val="600"/>
              </a:spcAft>
            </a:pPr>
            <a:r>
              <a:rPr lang="en-GB" sz="1400" b="1" dirty="0">
                <a:solidFill>
                  <a:srgbClr val="58595B"/>
                </a:solidFill>
                <a:latin typeface="Franklin Gothic Book" panose="020B0503020102020204" pitchFamily="34" charset="0"/>
                <a:cs typeface="Times New Roman" panose="02020603050405020304" pitchFamily="18" charset="0"/>
              </a:rPr>
              <a:t>Strategic location: </a:t>
            </a:r>
          </a:p>
          <a:p>
            <a:pPr marL="285750" indent="-285750" eaLnBrk="0" hangingPunct="0">
              <a:spcBef>
                <a:spcPts val="0"/>
              </a:spcBef>
              <a:spcAft>
                <a:spcPts val="600"/>
              </a:spcAft>
              <a:buFont typeface="Arial" panose="020B0604020202020204" pitchFamily="34" charset="0"/>
              <a:buChar char="•"/>
            </a:pPr>
            <a:r>
              <a:rPr lang="en-GB" sz="1400" dirty="0">
                <a:solidFill>
                  <a:srgbClr val="58595B"/>
                </a:solidFill>
                <a:latin typeface="Franklin Gothic Book" panose="020B0503020102020204" pitchFamily="34" charset="0"/>
                <a:cs typeface="Times New Roman" panose="02020603050405020304" pitchFamily="18" charset="0"/>
              </a:rPr>
              <a:t>Region is important part of China-Europe corridor (Silk Road)</a:t>
            </a:r>
          </a:p>
          <a:p>
            <a:pPr marL="285750" indent="-285750" eaLnBrk="0" hangingPunct="0">
              <a:spcBef>
                <a:spcPts val="0"/>
              </a:spcBef>
              <a:spcAft>
                <a:spcPts val="600"/>
              </a:spcAft>
              <a:buFont typeface="Arial" panose="020B0604020202020204" pitchFamily="34" charset="0"/>
              <a:buChar char="•"/>
            </a:pPr>
            <a:r>
              <a:rPr lang="en-GB" sz="1400" dirty="0">
                <a:solidFill>
                  <a:srgbClr val="58595B"/>
                </a:solidFill>
                <a:latin typeface="Franklin Gothic Book" panose="020B0503020102020204" pitchFamily="34" charset="0"/>
                <a:cs typeface="Times New Roman" panose="02020603050405020304" pitchFamily="18" charset="0"/>
              </a:rPr>
              <a:t>Excellent access to the EU, Customs Union </a:t>
            </a:r>
          </a:p>
          <a:p>
            <a:pPr marL="285750" indent="-285750" eaLnBrk="0" hangingPunct="0">
              <a:spcBef>
                <a:spcPts val="0"/>
              </a:spcBef>
              <a:spcAft>
                <a:spcPts val="600"/>
              </a:spcAft>
              <a:buFont typeface="Arial" panose="020B0604020202020204" pitchFamily="34" charset="0"/>
              <a:buChar char="•"/>
            </a:pPr>
            <a:r>
              <a:rPr lang="en-GB" sz="1400" dirty="0">
                <a:solidFill>
                  <a:srgbClr val="58595B"/>
                </a:solidFill>
                <a:latin typeface="Franklin Gothic Book" panose="020B0503020102020204" pitchFamily="34" charset="0"/>
                <a:cs typeface="Times New Roman" panose="02020603050405020304" pitchFamily="18" charset="0"/>
              </a:rPr>
              <a:t>Developed road, rail, sea/river links between Europe, Caucasus and Russia/Central Asia</a:t>
            </a:r>
          </a:p>
          <a:p>
            <a:pPr marL="285750" indent="-285750" eaLnBrk="0" hangingPunct="0">
              <a:spcBef>
                <a:spcPts val="0"/>
              </a:spcBef>
              <a:spcAft>
                <a:spcPts val="600"/>
              </a:spcAft>
              <a:buFont typeface="Arial" panose="020B0604020202020204" pitchFamily="34" charset="0"/>
              <a:buChar char="•"/>
            </a:pPr>
            <a:r>
              <a:rPr lang="en-GB" sz="1400" dirty="0">
                <a:solidFill>
                  <a:srgbClr val="58595B"/>
                </a:solidFill>
                <a:latin typeface="Franklin Gothic Book" panose="020B0503020102020204" pitchFamily="34" charset="0"/>
                <a:cs typeface="Times New Roman" panose="02020603050405020304" pitchFamily="18" charset="0"/>
              </a:rPr>
              <a:t>Important power grid lines, oil &amp; gas pipelines run through the region  </a:t>
            </a:r>
          </a:p>
          <a:p>
            <a:pPr marL="285750" indent="-285750" eaLnBrk="0" hangingPunct="0">
              <a:spcBef>
                <a:spcPts val="0"/>
              </a:spcBef>
              <a:spcAft>
                <a:spcPts val="1200"/>
              </a:spcAft>
              <a:buFont typeface="Arial" panose="020B0604020202020204" pitchFamily="34" charset="0"/>
              <a:buChar char="•"/>
            </a:pPr>
            <a:endParaRPr lang="en-GB" sz="1600" dirty="0">
              <a:solidFill>
                <a:srgbClr val="58595B"/>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4295765" y="1340768"/>
            <a:ext cx="4248984" cy="2262158"/>
          </a:xfrm>
          <a:prstGeom prst="rect">
            <a:avLst/>
          </a:prstGeom>
          <a:noFill/>
        </p:spPr>
        <p:txBody>
          <a:bodyPr wrap="none" rtlCol="0">
            <a:spAutoFit/>
          </a:bodyPr>
          <a:lstStyle/>
          <a:p>
            <a:pPr algn="ctr" eaLnBrk="0" hangingPunct="0">
              <a:spcBef>
                <a:spcPts val="0"/>
              </a:spcBef>
              <a:spcAft>
                <a:spcPts val="600"/>
              </a:spcAft>
            </a:pPr>
            <a:r>
              <a:rPr lang="en-GB" sz="1600" b="1" dirty="0">
                <a:solidFill>
                  <a:srgbClr val="58595B"/>
                </a:solidFill>
                <a:latin typeface="Franklin Gothic Book" panose="020B0503020102020204" pitchFamily="34" charset="0"/>
                <a:cs typeface="Times New Roman" panose="02020603050405020304" pitchFamily="18" charset="0"/>
              </a:rPr>
              <a:t>Key </a:t>
            </a:r>
            <a:r>
              <a:rPr lang="en-GB" sz="1400" b="1" dirty="0">
                <a:solidFill>
                  <a:srgbClr val="58595B"/>
                </a:solidFill>
                <a:latin typeface="Franklin Gothic Book" panose="020B0503020102020204" pitchFamily="34" charset="0"/>
                <a:cs typeface="Times New Roman" panose="02020603050405020304" pitchFamily="18" charset="0"/>
              </a:rPr>
              <a:t>industries</a:t>
            </a:r>
            <a:r>
              <a:rPr lang="en-GB" sz="1600" b="1" dirty="0">
                <a:solidFill>
                  <a:srgbClr val="58595B"/>
                </a:solidFill>
                <a:latin typeface="Franklin Gothic Book" panose="020B0503020102020204" pitchFamily="34" charset="0"/>
                <a:cs typeface="Times New Roman" panose="02020603050405020304" pitchFamily="18" charset="0"/>
              </a:rPr>
              <a:t>:</a:t>
            </a:r>
          </a:p>
          <a:p>
            <a:pPr marL="285750" indent="-285750" eaLnBrk="0" hangingPunct="0">
              <a:spcBef>
                <a:spcPts val="0"/>
              </a:spcBef>
              <a:spcAft>
                <a:spcPts val="600"/>
              </a:spcAft>
              <a:buFont typeface="Arial" panose="020B0604020202020204" pitchFamily="34" charset="0"/>
              <a:buChar char="•"/>
            </a:pPr>
            <a:r>
              <a:rPr lang="en-GB" sz="1400" dirty="0">
                <a:solidFill>
                  <a:srgbClr val="58595B"/>
                </a:solidFill>
                <a:latin typeface="Franklin Gothic Book" panose="020B0503020102020204" pitchFamily="34" charset="0"/>
                <a:cs typeface="Times New Roman" panose="02020603050405020304" pitchFamily="18" charset="0"/>
              </a:rPr>
              <a:t>Agribusiness (including logistic solutions for all</a:t>
            </a:r>
            <a:br>
              <a:rPr lang="en-GB" sz="1400" dirty="0">
                <a:solidFill>
                  <a:srgbClr val="58595B"/>
                </a:solidFill>
                <a:latin typeface="Franklin Gothic Book" panose="020B0503020102020204" pitchFamily="34" charset="0"/>
                <a:cs typeface="Times New Roman" panose="02020603050405020304" pitchFamily="18" charset="0"/>
              </a:rPr>
            </a:br>
            <a:r>
              <a:rPr lang="en-GB" sz="1400" dirty="0">
                <a:solidFill>
                  <a:srgbClr val="58595B"/>
                </a:solidFill>
                <a:latin typeface="Franklin Gothic Book" panose="020B0503020102020204" pitchFamily="34" charset="0"/>
                <a:cs typeface="Times New Roman" panose="02020603050405020304" pitchFamily="18" charset="0"/>
              </a:rPr>
              <a:t>types of commodities)</a:t>
            </a:r>
          </a:p>
          <a:p>
            <a:pPr marL="285750" indent="-285750" eaLnBrk="0" hangingPunct="0">
              <a:spcBef>
                <a:spcPts val="0"/>
              </a:spcBef>
              <a:spcAft>
                <a:spcPts val="600"/>
              </a:spcAft>
              <a:buFont typeface="Arial" panose="020B0604020202020204" pitchFamily="34" charset="0"/>
              <a:buChar char="•"/>
            </a:pPr>
            <a:r>
              <a:rPr lang="en-GB" sz="1400" dirty="0">
                <a:solidFill>
                  <a:srgbClr val="58595B"/>
                </a:solidFill>
                <a:latin typeface="Franklin Gothic Book" panose="020B0503020102020204" pitchFamily="34" charset="0"/>
                <a:cs typeface="Times New Roman" panose="02020603050405020304" pitchFamily="18" charset="0"/>
              </a:rPr>
              <a:t>Oil &amp; Gas Exploration</a:t>
            </a:r>
          </a:p>
          <a:p>
            <a:pPr marL="285750" indent="-285750" eaLnBrk="0" hangingPunct="0">
              <a:spcBef>
                <a:spcPts val="0"/>
              </a:spcBef>
              <a:spcAft>
                <a:spcPts val="600"/>
              </a:spcAft>
              <a:buFont typeface="Arial" panose="020B0604020202020204" pitchFamily="34" charset="0"/>
              <a:buChar char="•"/>
            </a:pPr>
            <a:r>
              <a:rPr lang="en-GB" sz="1400" dirty="0">
                <a:solidFill>
                  <a:srgbClr val="58595B"/>
                </a:solidFill>
                <a:latin typeface="Franklin Gothic Book" panose="020B0503020102020204" pitchFamily="34" charset="0"/>
                <a:cs typeface="Times New Roman" panose="02020603050405020304" pitchFamily="18" charset="0"/>
              </a:rPr>
              <a:t>Mining </a:t>
            </a:r>
          </a:p>
          <a:p>
            <a:pPr marL="285750" indent="-285750" eaLnBrk="0" hangingPunct="0">
              <a:spcBef>
                <a:spcPts val="0"/>
              </a:spcBef>
              <a:spcAft>
                <a:spcPts val="600"/>
              </a:spcAft>
              <a:buFont typeface="Arial" panose="020B0604020202020204" pitchFamily="34" charset="0"/>
              <a:buChar char="•"/>
            </a:pPr>
            <a:r>
              <a:rPr lang="en-GB" sz="1400" dirty="0">
                <a:solidFill>
                  <a:srgbClr val="58595B"/>
                </a:solidFill>
                <a:latin typeface="Franklin Gothic Book" panose="020B0503020102020204" pitchFamily="34" charset="0"/>
                <a:cs typeface="Times New Roman" panose="02020603050405020304" pitchFamily="18" charset="0"/>
              </a:rPr>
              <a:t>Alternative power generation (biogas/mass, wind, </a:t>
            </a:r>
            <a:br>
              <a:rPr lang="en-GB" sz="1400" dirty="0">
                <a:solidFill>
                  <a:srgbClr val="58595B"/>
                </a:solidFill>
                <a:latin typeface="Franklin Gothic Book" panose="020B0503020102020204" pitchFamily="34" charset="0"/>
                <a:cs typeface="Times New Roman" panose="02020603050405020304" pitchFamily="18" charset="0"/>
              </a:rPr>
            </a:br>
            <a:r>
              <a:rPr lang="en-GB" sz="1400" dirty="0">
                <a:solidFill>
                  <a:srgbClr val="58595B"/>
                </a:solidFill>
                <a:latin typeface="Franklin Gothic Book" panose="020B0503020102020204" pitchFamily="34" charset="0"/>
                <a:cs typeface="Times New Roman" panose="02020603050405020304" pitchFamily="18" charset="0"/>
              </a:rPr>
              <a:t>solar and hydro)</a:t>
            </a:r>
          </a:p>
          <a:p>
            <a:pPr marL="285750" indent="-285750" eaLnBrk="0" hangingPunct="0">
              <a:spcBef>
                <a:spcPts val="0"/>
              </a:spcBef>
              <a:spcAft>
                <a:spcPts val="1200"/>
              </a:spcAft>
              <a:buFont typeface="Arial" panose="020B0604020202020204" pitchFamily="34" charset="0"/>
              <a:buChar char="•"/>
            </a:pPr>
            <a:endParaRPr lang="en-GB" sz="1600" dirty="0">
              <a:solidFill>
                <a:srgbClr val="58595B"/>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9584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90500" y="2058989"/>
            <a:ext cx="6629400" cy="2292675"/>
          </a:xfrm>
        </p:spPr>
        <p:txBody>
          <a:bodyPr/>
          <a:lstStyle/>
          <a:p>
            <a:r>
              <a:rPr lang="en-GB" sz="2800" dirty="0"/>
              <a:t>Partners together: </a:t>
            </a:r>
            <a:r>
              <a:rPr lang="en-GB" sz="2800" dirty="0" smtClean="0"/>
              <a:t>Canada-EBRD</a:t>
            </a:r>
            <a:endParaRPr lang="en-GB" sz="2800" dirty="0"/>
          </a:p>
        </p:txBody>
      </p:sp>
      <p:sp>
        <p:nvSpPr>
          <p:cNvPr id="4" name="Slide Number Placeholder 5"/>
          <p:cNvSpPr txBox="1">
            <a:spLocks/>
          </p:cNvSpPr>
          <p:nvPr/>
        </p:nvSpPr>
        <p:spPr bwMode="auto">
          <a:xfrm>
            <a:off x="8621713" y="6471719"/>
            <a:ext cx="360362" cy="3778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en-GB"/>
            </a:defPPr>
            <a:lvl1pPr algn="r" rtl="0" eaLnBrk="0" fontAlgn="base" hangingPunct="0">
              <a:spcBef>
                <a:spcPct val="0"/>
              </a:spcBef>
              <a:spcAft>
                <a:spcPct val="0"/>
              </a:spcAft>
              <a:defRPr sz="1200" kern="1200">
                <a:solidFill>
                  <a:schemeClr val="bg1"/>
                </a:solidFill>
                <a:latin typeface="Arial" pitchFamily="34" charset="0"/>
                <a:ea typeface="ＭＳ Ｐゴシック" pitchFamily="34" charset="-128"/>
                <a:cs typeface="Franklin Gothic Book"/>
              </a:defRPr>
            </a:lvl1pPr>
            <a:lvl2pPr marL="742950" indent="-285750" algn="l" rtl="0" eaLnBrk="0" fontAlgn="base" hangingPunct="0">
              <a:spcBef>
                <a:spcPct val="0"/>
              </a:spcBef>
              <a:spcAft>
                <a:spcPct val="0"/>
              </a:spcAft>
              <a:defRPr sz="1200" kern="1200">
                <a:solidFill>
                  <a:schemeClr val="bg1"/>
                </a:solidFill>
                <a:latin typeface="Arial" pitchFamily="34" charset="0"/>
                <a:ea typeface="ＭＳ Ｐゴシック" pitchFamily="34" charset="-128"/>
                <a:cs typeface="Arial" charset="0"/>
              </a:defRPr>
            </a:lvl2pPr>
            <a:lvl3pPr marL="1143000" indent="-228600" algn="l" rtl="0" eaLnBrk="0" fontAlgn="base" hangingPunct="0">
              <a:spcBef>
                <a:spcPct val="0"/>
              </a:spcBef>
              <a:spcAft>
                <a:spcPct val="0"/>
              </a:spcAft>
              <a:defRPr sz="1200" kern="1200">
                <a:solidFill>
                  <a:schemeClr val="bg1"/>
                </a:solidFill>
                <a:latin typeface="Arial" pitchFamily="34" charset="0"/>
                <a:ea typeface="ＭＳ Ｐゴシック" pitchFamily="34" charset="-128"/>
                <a:cs typeface="Arial" charset="0"/>
              </a:defRPr>
            </a:lvl3pPr>
            <a:lvl4pPr marL="1600200" indent="-228600" algn="l" rtl="0" eaLnBrk="0" fontAlgn="base" hangingPunct="0">
              <a:spcBef>
                <a:spcPct val="0"/>
              </a:spcBef>
              <a:spcAft>
                <a:spcPct val="0"/>
              </a:spcAft>
              <a:defRPr sz="1200" kern="1200">
                <a:solidFill>
                  <a:schemeClr val="bg1"/>
                </a:solidFill>
                <a:latin typeface="Arial" pitchFamily="34" charset="0"/>
                <a:ea typeface="ＭＳ Ｐゴシック" pitchFamily="34" charset="-128"/>
                <a:cs typeface="Arial" charset="0"/>
              </a:defRPr>
            </a:lvl4pPr>
            <a:lvl5pPr marL="2057400" indent="-228600" algn="l" rtl="0" eaLnBrk="0" fontAlgn="base" hangingPunct="0">
              <a:spcBef>
                <a:spcPct val="0"/>
              </a:spcBef>
              <a:spcAft>
                <a:spcPct val="0"/>
              </a:spcAft>
              <a:defRPr sz="1200" kern="1200">
                <a:solidFill>
                  <a:schemeClr val="bg1"/>
                </a:solidFill>
                <a:latin typeface="Arial" pitchFamily="34" charset="0"/>
                <a:ea typeface="ＭＳ Ｐゴシック" pitchFamily="34" charset="-128"/>
                <a:cs typeface="Arial" charset="0"/>
              </a:defRPr>
            </a:lvl5pPr>
            <a:lvl6pPr marL="2514600" indent="-228600" algn="l" defTabSz="457200" rtl="0" eaLnBrk="0" fontAlgn="base" latinLnBrk="0" hangingPunct="0">
              <a:spcBef>
                <a:spcPct val="0"/>
              </a:spcBef>
              <a:spcAft>
                <a:spcPct val="0"/>
              </a:spcAft>
              <a:defRPr sz="1200" kern="1200">
                <a:solidFill>
                  <a:schemeClr val="bg1"/>
                </a:solidFill>
                <a:latin typeface="Arial" pitchFamily="34" charset="0"/>
                <a:ea typeface="ＭＳ Ｐゴシック" pitchFamily="34" charset="-128"/>
                <a:cs typeface="Arial" charset="0"/>
              </a:defRPr>
            </a:lvl6pPr>
            <a:lvl7pPr marL="2971800" indent="-228600" algn="l" defTabSz="457200" rtl="0" eaLnBrk="0" fontAlgn="base" latinLnBrk="0" hangingPunct="0">
              <a:spcBef>
                <a:spcPct val="0"/>
              </a:spcBef>
              <a:spcAft>
                <a:spcPct val="0"/>
              </a:spcAft>
              <a:defRPr sz="1200" kern="1200">
                <a:solidFill>
                  <a:schemeClr val="bg1"/>
                </a:solidFill>
                <a:latin typeface="Arial" pitchFamily="34" charset="0"/>
                <a:ea typeface="ＭＳ Ｐゴシック" pitchFamily="34" charset="-128"/>
                <a:cs typeface="Arial" charset="0"/>
              </a:defRPr>
            </a:lvl7pPr>
            <a:lvl8pPr marL="3429000" indent="-228600" algn="l" defTabSz="457200" rtl="0" eaLnBrk="0" fontAlgn="base" latinLnBrk="0" hangingPunct="0">
              <a:spcBef>
                <a:spcPct val="0"/>
              </a:spcBef>
              <a:spcAft>
                <a:spcPct val="0"/>
              </a:spcAft>
              <a:defRPr sz="1200" kern="1200">
                <a:solidFill>
                  <a:schemeClr val="bg1"/>
                </a:solidFill>
                <a:latin typeface="Arial" pitchFamily="34" charset="0"/>
                <a:ea typeface="ＭＳ Ｐゴシック" pitchFamily="34" charset="-128"/>
                <a:cs typeface="Arial" charset="0"/>
              </a:defRPr>
            </a:lvl8pPr>
            <a:lvl9pPr marL="3886200" indent="-228600" algn="l" defTabSz="457200" rtl="0" eaLnBrk="0" fontAlgn="base" latinLnBrk="0" hangingPunct="0">
              <a:spcBef>
                <a:spcPct val="0"/>
              </a:spcBef>
              <a:spcAft>
                <a:spcPct val="0"/>
              </a:spcAft>
              <a:defRPr sz="1200" kern="1200">
                <a:solidFill>
                  <a:schemeClr val="bg1"/>
                </a:solidFill>
                <a:latin typeface="Arial" pitchFamily="34" charset="0"/>
                <a:ea typeface="ＭＳ Ｐゴシック" pitchFamily="34" charset="-128"/>
                <a:cs typeface="Arial" charset="0"/>
              </a:defRPr>
            </a:lvl9pPr>
          </a:lstStyle>
          <a:p>
            <a:pPr eaLnBrk="1" hangingPunct="1">
              <a:defRPr/>
            </a:pPr>
            <a:fld id="{A3DE7067-9299-4C88-93C4-67E291FBA456}" type="slidenum">
              <a:rPr lang="en-GB" sz="800" smtClean="0">
                <a:solidFill>
                  <a:schemeClr val="accent1"/>
                </a:solidFill>
                <a:latin typeface="Franklin Gothic Book" pitchFamily="34" charset="0"/>
              </a:rPr>
              <a:pPr eaLnBrk="1" hangingPunct="1">
                <a:defRPr/>
              </a:pPr>
              <a:t>16</a:t>
            </a:fld>
            <a:endParaRPr lang="en-GB" sz="800" dirty="0">
              <a:solidFill>
                <a:schemeClr val="accent1"/>
              </a:solidFill>
              <a:latin typeface="Franklin Gothic Book"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 y="66675"/>
            <a:ext cx="1905000" cy="952500"/>
          </a:xfrm>
          <a:prstGeom prst="rect">
            <a:avLst/>
          </a:prstGeom>
        </p:spPr>
      </p:pic>
    </p:spTree>
    <p:extLst>
      <p:ext uri="{BB962C8B-B14F-4D97-AF65-F5344CB8AC3E}">
        <p14:creationId xmlns:p14="http://schemas.microsoft.com/office/powerpoint/2010/main" val="870988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125869963"/>
              </p:ext>
            </p:extLst>
          </p:nvPr>
        </p:nvGraphicFramePr>
        <p:xfrm>
          <a:off x="3110138" y="4123661"/>
          <a:ext cx="1418597" cy="17536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p:cNvGraphicFramePr/>
          <p:nvPr>
            <p:extLst>
              <p:ext uri="{D42A27DB-BD31-4B8C-83A1-F6EECF244321}">
                <p14:modId xmlns:p14="http://schemas.microsoft.com/office/powerpoint/2010/main" val="2107158362"/>
              </p:ext>
            </p:extLst>
          </p:nvPr>
        </p:nvGraphicFramePr>
        <p:xfrm>
          <a:off x="4663672" y="4123661"/>
          <a:ext cx="1418597" cy="1753613"/>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 Placeholder 27"/>
          <p:cNvSpPr>
            <a:spLocks noGrp="1"/>
          </p:cNvSpPr>
          <p:nvPr>
            <p:ph type="body" sz="quarter" idx="12"/>
          </p:nvPr>
        </p:nvSpPr>
        <p:spPr>
          <a:xfrm>
            <a:off x="152400" y="4019748"/>
            <a:ext cx="2902927" cy="2304430"/>
          </a:xfrm>
        </p:spPr>
        <p:txBody>
          <a:bodyPr/>
          <a:lstStyle/>
          <a:p>
            <a:r>
              <a:rPr lang="en-GB" dirty="0"/>
              <a:t>The Government of Canada was a major donor to the EBRD, contributing a total of €40 million since 1992, mostly for technical cooperation, and provided fully untied funds between 2007-2014. Its priorities included poverty alleviation through private sector development, environmental investments and good governance. The Europe Regional Program, through which Canada provided most of its support to the EBRD, closed in December 2012.                                                         </a:t>
            </a:r>
          </a:p>
          <a:p>
            <a:r>
              <a:rPr lang="en-GB" dirty="0"/>
              <a:t>In recent years Canada has focused on Ukraine, and specifically in areas where the EBRD does not normally operate. Canada also participated in multi-donor initiatives such as the Early Transition Countries (ETC) Fund and the European-Western Balkans Joint Fund, and represents three of the four SEMED countries (Morocco, Jordan and Tunisia) on EBRD’s Board of Directors.</a:t>
            </a:r>
          </a:p>
          <a:p>
            <a:r>
              <a:rPr lang="en-GB" dirty="0"/>
              <a:t> </a:t>
            </a:r>
          </a:p>
          <a:p>
            <a:pPr>
              <a:spcBef>
                <a:spcPts val="600"/>
              </a:spcBef>
              <a:spcAft>
                <a:spcPts val="600"/>
              </a:spcAft>
            </a:pPr>
            <a:endParaRPr lang="en-GB" dirty="0"/>
          </a:p>
        </p:txBody>
      </p:sp>
      <p:sp>
        <p:nvSpPr>
          <p:cNvPr id="29" name="Text Placeholder 28"/>
          <p:cNvSpPr>
            <a:spLocks noGrp="1"/>
          </p:cNvSpPr>
          <p:nvPr>
            <p:ph type="body" sz="quarter" idx="13"/>
          </p:nvPr>
        </p:nvSpPr>
        <p:spPr/>
        <p:txBody>
          <a:bodyPr>
            <a:normAutofit/>
          </a:bodyPr>
          <a:lstStyle/>
          <a:p>
            <a:r>
              <a:rPr lang="en-GB" dirty="0"/>
              <a:t>Canada is an important source of foreign direct investment in the EBRD’s countries of operations.</a:t>
            </a:r>
          </a:p>
        </p:txBody>
      </p:sp>
      <p:sp>
        <p:nvSpPr>
          <p:cNvPr id="30" name="Text Placeholder 29"/>
          <p:cNvSpPr>
            <a:spLocks noGrp="1"/>
          </p:cNvSpPr>
          <p:nvPr>
            <p:ph type="body" sz="quarter" idx="16"/>
          </p:nvPr>
        </p:nvSpPr>
        <p:spPr/>
        <p:txBody>
          <a:bodyPr/>
          <a:lstStyle/>
          <a:p>
            <a:r>
              <a:rPr lang="en-GB" dirty="0"/>
              <a:t>procurement</a:t>
            </a:r>
          </a:p>
        </p:txBody>
      </p:sp>
      <p:sp>
        <p:nvSpPr>
          <p:cNvPr id="31" name="Text Placeholder 30"/>
          <p:cNvSpPr>
            <a:spLocks noGrp="1"/>
          </p:cNvSpPr>
          <p:nvPr>
            <p:ph type="body" sz="quarter" idx="17"/>
          </p:nvPr>
        </p:nvSpPr>
        <p:spPr>
          <a:xfrm>
            <a:off x="6167804" y="3745607"/>
            <a:ext cx="2957145" cy="360362"/>
          </a:xfrm>
        </p:spPr>
        <p:txBody>
          <a:bodyPr/>
          <a:lstStyle/>
          <a:p>
            <a:r>
              <a:rPr lang="en-GB" dirty="0"/>
              <a:t>consultancy</a:t>
            </a:r>
          </a:p>
        </p:txBody>
      </p:sp>
      <p:sp>
        <p:nvSpPr>
          <p:cNvPr id="160" name="Text Placeholder 159"/>
          <p:cNvSpPr>
            <a:spLocks noGrp="1"/>
          </p:cNvSpPr>
          <p:nvPr>
            <p:ph type="body" sz="quarter" idx="19"/>
          </p:nvPr>
        </p:nvSpPr>
        <p:spPr/>
        <p:txBody>
          <a:bodyPr/>
          <a:lstStyle/>
          <a:p>
            <a:r>
              <a:rPr lang="en-GB" dirty="0"/>
              <a:t>Canadian banks are also involved in the Trade Facilitation Programme (TFP), through which the EBRD guarantees the payment of trade finance instruments (such as letters of credit or payment guarantees) issued by banks in the EBRD’s countries of operations to foreign confirming banks.</a:t>
            </a:r>
          </a:p>
          <a:p>
            <a:endParaRPr lang="en-GB" dirty="0"/>
          </a:p>
        </p:txBody>
      </p:sp>
      <p:sp>
        <p:nvSpPr>
          <p:cNvPr id="161" name="Text Placeholder 160"/>
          <p:cNvSpPr>
            <a:spLocks noGrp="1"/>
          </p:cNvSpPr>
          <p:nvPr>
            <p:ph type="body" sz="quarter" idx="22"/>
          </p:nvPr>
        </p:nvSpPr>
        <p:spPr/>
        <p:txBody>
          <a:bodyPr/>
          <a:lstStyle/>
          <a:p>
            <a:r>
              <a:rPr lang="en-GB" dirty="0"/>
              <a:t>Selected clients</a:t>
            </a:r>
          </a:p>
        </p:txBody>
      </p:sp>
      <p:sp>
        <p:nvSpPr>
          <p:cNvPr id="162" name="Text Placeholder 161"/>
          <p:cNvSpPr>
            <a:spLocks noGrp="1"/>
          </p:cNvSpPr>
          <p:nvPr>
            <p:ph type="body" sz="quarter" idx="23"/>
          </p:nvPr>
        </p:nvSpPr>
        <p:spPr/>
        <p:txBody>
          <a:bodyPr/>
          <a:lstStyle/>
          <a:p>
            <a:r>
              <a:rPr lang="en-GB" sz="1200" dirty="0">
                <a:solidFill>
                  <a:srgbClr val="D77700"/>
                </a:solidFill>
                <a:latin typeface="+mn-lt"/>
              </a:rPr>
              <a:t>4 </a:t>
            </a:r>
            <a:r>
              <a:rPr lang="en-GB" dirty="0"/>
              <a:t>contracts</a:t>
            </a:r>
          </a:p>
          <a:p>
            <a:r>
              <a:rPr lang="en-GB" sz="1200" dirty="0">
                <a:solidFill>
                  <a:srgbClr val="D77700"/>
                </a:solidFill>
                <a:latin typeface="+mn-lt"/>
              </a:rPr>
              <a:t>€3m </a:t>
            </a:r>
            <a:r>
              <a:rPr lang="en-GB" dirty="0"/>
              <a:t>value</a:t>
            </a:r>
          </a:p>
          <a:p>
            <a:r>
              <a:rPr lang="en-GB" dirty="0"/>
              <a:t>For EBRD public sector projects from 2012-2015</a:t>
            </a:r>
          </a:p>
        </p:txBody>
      </p:sp>
      <p:sp>
        <p:nvSpPr>
          <p:cNvPr id="163" name="Text Placeholder 162"/>
          <p:cNvSpPr>
            <a:spLocks noGrp="1"/>
          </p:cNvSpPr>
          <p:nvPr>
            <p:ph type="body" sz="quarter" idx="25"/>
          </p:nvPr>
        </p:nvSpPr>
        <p:spPr>
          <a:xfrm>
            <a:off x="156799" y="840787"/>
            <a:ext cx="2905857" cy="3580467"/>
          </a:xfrm>
        </p:spPr>
        <p:txBody>
          <a:bodyPr/>
          <a:lstStyle/>
          <a:p>
            <a:r>
              <a:rPr lang="en-GB" sz="1400" dirty="0"/>
              <a:t>Canada is a founding member of the EBRD with a 3.4 per cent capital share and a representative on the Board of Directors. Operating from central Europe to Central Asia, the Western Balkans and the southern and eastern Mediterranean (SEMED) region, the EBRD is owned by 65 countries and two intergovernmental institutions. Working together with the private sector, the Bank invests in projects, engages in policy dialogue and provides technical assistance that builds open-market economies.</a:t>
            </a:r>
          </a:p>
          <a:p>
            <a:endParaRPr lang="en-GB" dirty="0"/>
          </a:p>
        </p:txBody>
      </p:sp>
      <p:sp>
        <p:nvSpPr>
          <p:cNvPr id="182" name="Text Placeholder 181"/>
          <p:cNvSpPr>
            <a:spLocks noGrp="1"/>
          </p:cNvSpPr>
          <p:nvPr>
            <p:ph type="body" sz="quarter" idx="26"/>
          </p:nvPr>
        </p:nvSpPr>
        <p:spPr/>
        <p:txBody>
          <a:bodyPr/>
          <a:lstStyle/>
          <a:p>
            <a:r>
              <a:rPr lang="en-GB" sz="1200" dirty="0">
                <a:solidFill>
                  <a:srgbClr val="D77700"/>
                </a:solidFill>
                <a:latin typeface="+mn-lt"/>
              </a:rPr>
              <a:t>19,700</a:t>
            </a:r>
            <a:r>
              <a:rPr lang="en-GB" dirty="0"/>
              <a:t> transactions</a:t>
            </a:r>
          </a:p>
          <a:p>
            <a:r>
              <a:rPr lang="en-GB" sz="1200" dirty="0">
                <a:solidFill>
                  <a:srgbClr val="D77700"/>
                </a:solidFill>
                <a:latin typeface="+mn-lt"/>
              </a:rPr>
              <a:t>€14.7bn </a:t>
            </a:r>
            <a:r>
              <a:rPr lang="en-GB" dirty="0"/>
              <a:t>value</a:t>
            </a:r>
          </a:p>
          <a:p>
            <a:r>
              <a:rPr lang="en-GB" sz="1200" dirty="0">
                <a:solidFill>
                  <a:srgbClr val="D77700"/>
                </a:solidFill>
                <a:latin typeface="+mn-lt"/>
              </a:rPr>
              <a:t>47</a:t>
            </a:r>
            <a:r>
              <a:rPr lang="en-GB" sz="1200" dirty="0">
                <a:solidFill>
                  <a:srgbClr val="D77700"/>
                </a:solidFill>
              </a:rPr>
              <a:t> </a:t>
            </a:r>
            <a:r>
              <a:rPr lang="en-GB" dirty="0"/>
              <a:t>Export &amp; Import transactions of Canadian companies with </a:t>
            </a:r>
            <a:r>
              <a:rPr lang="en-GB" dirty="0">
                <a:solidFill>
                  <a:schemeClr val="tx1"/>
                </a:solidFill>
              </a:rPr>
              <a:t>€33.9m value</a:t>
            </a:r>
            <a:endParaRPr lang="en-GB" dirty="0"/>
          </a:p>
        </p:txBody>
      </p:sp>
      <p:sp>
        <p:nvSpPr>
          <p:cNvPr id="183" name="Text Placeholder 182"/>
          <p:cNvSpPr>
            <a:spLocks noGrp="1"/>
          </p:cNvSpPr>
          <p:nvPr>
            <p:ph type="body" sz="quarter" idx="27"/>
          </p:nvPr>
        </p:nvSpPr>
        <p:spPr/>
        <p:txBody>
          <a:bodyPr/>
          <a:lstStyle/>
          <a:p>
            <a:r>
              <a:rPr lang="en-GB" sz="1200" dirty="0">
                <a:solidFill>
                  <a:srgbClr val="D77700"/>
                </a:solidFill>
                <a:latin typeface="+mn-lt"/>
              </a:rPr>
              <a:t>95 </a:t>
            </a:r>
            <a:r>
              <a:rPr lang="en-GB" dirty="0"/>
              <a:t>banks</a:t>
            </a:r>
          </a:p>
          <a:p>
            <a:r>
              <a:rPr lang="en-GB" sz="1200" dirty="0">
                <a:solidFill>
                  <a:srgbClr val="D77700"/>
                </a:solidFill>
                <a:latin typeface="+mn-lt"/>
              </a:rPr>
              <a:t>26 </a:t>
            </a:r>
            <a:r>
              <a:rPr lang="en-GB" dirty="0"/>
              <a:t>countries</a:t>
            </a:r>
          </a:p>
          <a:p>
            <a:r>
              <a:rPr lang="en-GB" sz="1200" dirty="0">
                <a:solidFill>
                  <a:srgbClr val="D77700"/>
                </a:solidFill>
                <a:latin typeface="+mn-lt"/>
              </a:rPr>
              <a:t>800</a:t>
            </a:r>
            <a:r>
              <a:rPr lang="en-GB" sz="1200" dirty="0">
                <a:solidFill>
                  <a:srgbClr val="D77700"/>
                </a:solidFill>
              </a:rPr>
              <a:t> </a:t>
            </a:r>
            <a:r>
              <a:rPr lang="en-GB" dirty="0"/>
              <a:t>Foreign confirming banks includes 7 Canadian banks</a:t>
            </a:r>
          </a:p>
        </p:txBody>
      </p:sp>
      <p:sp>
        <p:nvSpPr>
          <p:cNvPr id="164" name="Text Placeholder 163"/>
          <p:cNvSpPr>
            <a:spLocks noGrp="1"/>
          </p:cNvSpPr>
          <p:nvPr>
            <p:ph type="body" sz="quarter" idx="28"/>
          </p:nvPr>
        </p:nvSpPr>
        <p:spPr>
          <a:xfrm>
            <a:off x="6167804" y="4033639"/>
            <a:ext cx="1328828" cy="1123554"/>
          </a:xfrm>
        </p:spPr>
        <p:txBody>
          <a:bodyPr/>
          <a:lstStyle/>
          <a:p>
            <a:r>
              <a:rPr lang="en-GB" sz="1200" dirty="0">
                <a:solidFill>
                  <a:srgbClr val="D77700"/>
                </a:solidFill>
                <a:latin typeface="+mn-lt"/>
              </a:rPr>
              <a:t>44</a:t>
            </a:r>
            <a:r>
              <a:rPr lang="en-GB" dirty="0"/>
              <a:t> contracts</a:t>
            </a:r>
          </a:p>
          <a:p>
            <a:r>
              <a:rPr lang="en-GB" sz="1200" dirty="0">
                <a:solidFill>
                  <a:srgbClr val="D77700"/>
                </a:solidFill>
                <a:latin typeface="+mn-lt"/>
              </a:rPr>
              <a:t>€1.4mn </a:t>
            </a:r>
            <a:r>
              <a:rPr lang="en-GB" dirty="0"/>
              <a:t>value</a:t>
            </a:r>
          </a:p>
          <a:p>
            <a:r>
              <a:rPr lang="en-GB" dirty="0"/>
              <a:t>Areas of expertise were SME, financial institutions and municipal infrastructure sectors</a:t>
            </a:r>
          </a:p>
        </p:txBody>
      </p:sp>
      <p:sp>
        <p:nvSpPr>
          <p:cNvPr id="165" name="Text Placeholder 164"/>
          <p:cNvSpPr>
            <a:spLocks noGrp="1"/>
          </p:cNvSpPr>
          <p:nvPr>
            <p:ph type="body" sz="quarter" idx="29"/>
          </p:nvPr>
        </p:nvSpPr>
        <p:spPr>
          <a:xfrm>
            <a:off x="7629575" y="4033639"/>
            <a:ext cx="1395734" cy="1123554"/>
          </a:xfrm>
        </p:spPr>
        <p:txBody>
          <a:bodyPr/>
          <a:lstStyle/>
          <a:p>
            <a:r>
              <a:rPr lang="en-GB" sz="1200" dirty="0">
                <a:solidFill>
                  <a:srgbClr val="D77700"/>
                </a:solidFill>
                <a:latin typeface="+mn-lt"/>
              </a:rPr>
              <a:t>28 </a:t>
            </a:r>
            <a:r>
              <a:rPr lang="en-GB" dirty="0"/>
              <a:t>contracts</a:t>
            </a:r>
          </a:p>
          <a:p>
            <a:r>
              <a:rPr lang="en-GB" sz="1200" dirty="0">
                <a:solidFill>
                  <a:srgbClr val="D77700"/>
                </a:solidFill>
                <a:latin typeface="+mn-lt"/>
              </a:rPr>
              <a:t>€409k </a:t>
            </a:r>
            <a:r>
              <a:rPr lang="en-GB" dirty="0">
                <a:solidFill>
                  <a:schemeClr val="tx1"/>
                </a:solidFill>
                <a:latin typeface="Franklin Gothic Book" panose="020B0503020102020204" pitchFamily="34" charset="0"/>
              </a:rPr>
              <a:t>value</a:t>
            </a:r>
          </a:p>
          <a:p>
            <a:r>
              <a:rPr lang="en-GB" dirty="0">
                <a:latin typeface="Franklin Gothic Book" panose="020B0503020102020204" pitchFamily="34" charset="0"/>
              </a:rPr>
              <a:t>Awarded by the Small Business Support team </a:t>
            </a:r>
            <a:r>
              <a:rPr lang="en-GB" spc="-30" dirty="0">
                <a:latin typeface="Franklin Gothic Book" panose="020B0503020102020204" pitchFamily="34" charset="0"/>
              </a:rPr>
              <a:t>for provision of management and specialist industry advice</a:t>
            </a:r>
            <a:endParaRPr lang="en-GB" dirty="0"/>
          </a:p>
        </p:txBody>
      </p:sp>
      <p:sp>
        <p:nvSpPr>
          <p:cNvPr id="166" name="Text Placeholder 165"/>
          <p:cNvSpPr>
            <a:spLocks noGrp="1"/>
          </p:cNvSpPr>
          <p:nvPr>
            <p:ph type="body" sz="quarter" idx="30"/>
          </p:nvPr>
        </p:nvSpPr>
        <p:spPr/>
        <p:txBody>
          <a:bodyPr/>
          <a:lstStyle/>
          <a:p>
            <a:r>
              <a:rPr lang="en-GB" dirty="0"/>
              <a:t>Canada</a:t>
            </a:r>
          </a:p>
        </p:txBody>
      </p:sp>
      <p:sp>
        <p:nvSpPr>
          <p:cNvPr id="168" name="Text Placeholder 167"/>
          <p:cNvSpPr>
            <a:spLocks noGrp="1"/>
          </p:cNvSpPr>
          <p:nvPr>
            <p:ph type="body" sz="quarter" idx="34"/>
          </p:nvPr>
        </p:nvSpPr>
        <p:spPr>
          <a:xfrm>
            <a:off x="3110138" y="859957"/>
            <a:ext cx="2923443" cy="327929"/>
          </a:xfrm>
        </p:spPr>
        <p:txBody>
          <a:bodyPr/>
          <a:lstStyle/>
          <a:p>
            <a:r>
              <a:rPr lang="en-GB" dirty="0"/>
              <a:t>€40 million</a:t>
            </a:r>
          </a:p>
        </p:txBody>
      </p:sp>
      <p:sp>
        <p:nvSpPr>
          <p:cNvPr id="169" name="Text Placeholder 168"/>
          <p:cNvSpPr>
            <a:spLocks noGrp="1"/>
          </p:cNvSpPr>
          <p:nvPr>
            <p:ph type="body" sz="quarter" idx="35"/>
          </p:nvPr>
        </p:nvSpPr>
        <p:spPr>
          <a:xfrm>
            <a:off x="3164525" y="1360850"/>
            <a:ext cx="2909499" cy="327929"/>
          </a:xfrm>
        </p:spPr>
        <p:txBody>
          <a:bodyPr/>
          <a:lstStyle/>
          <a:p>
            <a:r>
              <a:rPr lang="en-GB" dirty="0"/>
              <a:t>3.4%</a:t>
            </a:r>
          </a:p>
        </p:txBody>
      </p:sp>
      <p:sp>
        <p:nvSpPr>
          <p:cNvPr id="170" name="Text Placeholder 169"/>
          <p:cNvSpPr>
            <a:spLocks noGrp="1"/>
          </p:cNvSpPr>
          <p:nvPr>
            <p:ph type="body" sz="quarter" idx="37"/>
          </p:nvPr>
        </p:nvSpPr>
        <p:spPr>
          <a:xfrm>
            <a:off x="3150581" y="1662510"/>
            <a:ext cx="2923443" cy="360635"/>
          </a:xfrm>
        </p:spPr>
        <p:txBody>
          <a:bodyPr/>
          <a:lstStyle/>
          <a:p>
            <a:r>
              <a:rPr lang="en-GB" dirty="0"/>
              <a:t>Joint Canada-EBRD Investment </a:t>
            </a:r>
          </a:p>
        </p:txBody>
      </p:sp>
      <p:sp>
        <p:nvSpPr>
          <p:cNvPr id="171" name="Text Placeholder 170"/>
          <p:cNvSpPr>
            <a:spLocks noGrp="1"/>
          </p:cNvSpPr>
          <p:nvPr>
            <p:ph type="body" sz="quarter" idx="39"/>
          </p:nvPr>
        </p:nvSpPr>
        <p:spPr/>
        <p:txBody>
          <a:bodyPr/>
          <a:lstStyle/>
          <a:p>
            <a:r>
              <a:rPr lang="en-GB" dirty="0"/>
              <a:t>Joint Canada-EBRD Breakdown</a:t>
            </a:r>
          </a:p>
        </p:txBody>
      </p:sp>
      <p:pic>
        <p:nvPicPr>
          <p:cNvPr id="2" name="Picture 1"/>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236" y="259200"/>
            <a:ext cx="448615" cy="320400"/>
          </a:xfrm>
          <a:prstGeom prst="rect">
            <a:avLst/>
          </a:prstGeom>
        </p:spPr>
      </p:pic>
      <p:pic>
        <p:nvPicPr>
          <p:cNvPr id="33"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347172" y="5620119"/>
            <a:ext cx="1282404"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72860" y="6297215"/>
            <a:ext cx="631017"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3812" y="5620119"/>
            <a:ext cx="652601"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1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1511" b="24481"/>
          <a:stretch/>
        </p:blipFill>
        <p:spPr bwMode="auto">
          <a:xfrm>
            <a:off x="7969242" y="6354365"/>
            <a:ext cx="904156"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 Placeholder 16"/>
          <p:cNvSpPr>
            <a:spLocks noGrp="1"/>
          </p:cNvSpPr>
          <p:nvPr>
            <p:ph type="body" sz="quarter" idx="10"/>
          </p:nvPr>
        </p:nvSpPr>
        <p:spPr>
          <a:xfrm>
            <a:off x="156800" y="693494"/>
            <a:ext cx="1224695" cy="215229"/>
          </a:xfrm>
        </p:spPr>
        <p:txBody>
          <a:bodyPr/>
          <a:lstStyle/>
          <a:p>
            <a:r>
              <a:rPr lang="en-GB" dirty="0"/>
              <a:t>January 2017</a:t>
            </a:r>
          </a:p>
        </p:txBody>
      </p:sp>
      <p:graphicFrame>
        <p:nvGraphicFramePr>
          <p:cNvPr id="37" name="Chart 36"/>
          <p:cNvGraphicFramePr>
            <a:graphicFrameLocks/>
          </p:cNvGraphicFramePr>
          <p:nvPr>
            <p:extLst>
              <p:ext uri="{D42A27DB-BD31-4B8C-83A1-F6EECF244321}">
                <p14:modId xmlns:p14="http://schemas.microsoft.com/office/powerpoint/2010/main" val="3610315573"/>
              </p:ext>
            </p:extLst>
          </p:nvPr>
        </p:nvGraphicFramePr>
        <p:xfrm>
          <a:off x="2910277" y="1916832"/>
          <a:ext cx="3057570" cy="187220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992312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Contacts</a:t>
            </a:r>
          </a:p>
        </p:txBody>
      </p:sp>
      <p:sp>
        <p:nvSpPr>
          <p:cNvPr id="24" name="Slide Number Placeholder 23"/>
          <p:cNvSpPr>
            <a:spLocks noGrp="1"/>
          </p:cNvSpPr>
          <p:nvPr>
            <p:ph type="sldNum" sz="quarter" idx="4"/>
          </p:nvPr>
        </p:nvSpPr>
        <p:spPr/>
        <p:txBody>
          <a:bodyPr/>
          <a:lstStyle/>
          <a:p>
            <a:fld id="{71F9F866-B438-9445-8D9F-1F8FF6608833}" type="slidenum">
              <a:rPr lang="en-GB" smtClean="0"/>
              <a:pPr/>
              <a:t>18</a:t>
            </a:fld>
            <a:endParaRPr lang="en-GB" dirty="0"/>
          </a:p>
        </p:txBody>
      </p:sp>
      <p:sp>
        <p:nvSpPr>
          <p:cNvPr id="14" name="Text Placeholder 13"/>
          <p:cNvSpPr>
            <a:spLocks noGrp="1"/>
          </p:cNvSpPr>
          <p:nvPr>
            <p:ph type="body" sz="quarter" idx="11"/>
          </p:nvPr>
        </p:nvSpPr>
        <p:spPr>
          <a:xfrm>
            <a:off x="376239" y="1935900"/>
            <a:ext cx="4035425" cy="4042529"/>
          </a:xfrm>
        </p:spPr>
        <p:txBody>
          <a:bodyPr/>
          <a:lstStyle/>
          <a:p>
            <a:pPr>
              <a:spcAft>
                <a:spcPts val="0"/>
              </a:spcAft>
            </a:pPr>
            <a:r>
              <a:rPr lang="en-GB" dirty="0"/>
              <a:t>For all further enquiries, please contact:</a:t>
            </a:r>
          </a:p>
          <a:p>
            <a:pPr marL="0" lvl="1" indent="0">
              <a:spcAft>
                <a:spcPts val="0"/>
              </a:spcAft>
              <a:buNone/>
            </a:pPr>
            <a:endParaRPr lang="en-GB" dirty="0"/>
          </a:p>
          <a:p>
            <a:pPr marL="0" lvl="1" indent="0">
              <a:spcAft>
                <a:spcPts val="0"/>
              </a:spcAft>
              <a:buNone/>
            </a:pPr>
            <a:r>
              <a:rPr lang="en-GB" b="1" dirty="0"/>
              <a:t>Name: Michele Small</a:t>
            </a:r>
            <a:r>
              <a:rPr lang="en-GB" dirty="0"/>
              <a:t/>
            </a:r>
            <a:br>
              <a:rPr lang="en-GB" dirty="0"/>
            </a:br>
            <a:r>
              <a:rPr lang="en-GB" dirty="0"/>
              <a:t>Title: Director, Head of Representative Office, North America</a:t>
            </a:r>
          </a:p>
          <a:p>
            <a:pPr marL="0" lvl="1" indent="0">
              <a:spcAft>
                <a:spcPts val="0"/>
              </a:spcAft>
              <a:buNone/>
            </a:pPr>
            <a:r>
              <a:rPr lang="en-GB" dirty="0"/>
              <a:t>Tel: +1 202 846 1316</a:t>
            </a:r>
            <a:br>
              <a:rPr lang="en-GB" dirty="0"/>
            </a:br>
            <a:r>
              <a:rPr lang="en-GB" dirty="0"/>
              <a:t>Email: smallm@ebrd.com</a:t>
            </a:r>
          </a:p>
          <a:p>
            <a:pPr marL="0" lvl="1" indent="0">
              <a:spcAft>
                <a:spcPts val="0"/>
              </a:spcAft>
              <a:buNone/>
            </a:pPr>
            <a:endParaRPr lang="en-GB" dirty="0"/>
          </a:p>
          <a:p>
            <a:pPr marL="0" lvl="1" indent="0">
              <a:spcAft>
                <a:spcPts val="0"/>
              </a:spcAft>
              <a:buNone/>
            </a:pPr>
            <a:r>
              <a:rPr lang="en-GB" b="1" dirty="0"/>
              <a:t>Name: Leonor Fontoura</a:t>
            </a:r>
            <a:r>
              <a:rPr lang="en-GB" dirty="0"/>
              <a:t/>
            </a:r>
            <a:br>
              <a:rPr lang="en-GB" dirty="0"/>
            </a:br>
            <a:r>
              <a:rPr lang="en-GB" dirty="0"/>
              <a:t>Title: Business Development Representative</a:t>
            </a:r>
            <a:r>
              <a:rPr lang="en-GB" b="1" dirty="0"/>
              <a:t/>
            </a:r>
            <a:br>
              <a:rPr lang="en-GB" b="1" dirty="0"/>
            </a:br>
            <a:r>
              <a:rPr lang="en-GB" dirty="0"/>
              <a:t>Tel: +1 202 846 1316</a:t>
            </a:r>
            <a:br>
              <a:rPr lang="en-GB" dirty="0"/>
            </a:br>
            <a:r>
              <a:rPr lang="en-GB" dirty="0"/>
              <a:t>Email: fontourl@ebrd.com</a:t>
            </a:r>
          </a:p>
          <a:p>
            <a:pPr marL="0" lvl="1" indent="0">
              <a:spcAft>
                <a:spcPts val="0"/>
              </a:spcAft>
              <a:buNone/>
            </a:pPr>
            <a:endParaRPr lang="en-GB" dirty="0"/>
          </a:p>
          <a:p>
            <a:pPr marL="0" lvl="1" indent="0" algn="ctr">
              <a:spcAft>
                <a:spcPts val="0"/>
              </a:spcAft>
              <a:buNone/>
            </a:pPr>
            <a:r>
              <a:rPr lang="en-GB" sz="1600" b="1" dirty="0">
                <a:solidFill>
                  <a:schemeClr val="accent1"/>
                </a:solidFill>
                <a:ea typeface="ＭＳ Ｐゴシック" charset="0"/>
              </a:rPr>
              <a:t>EBRD Representative Office, North America</a:t>
            </a:r>
            <a:br>
              <a:rPr lang="en-GB" sz="1600" b="1" dirty="0">
                <a:solidFill>
                  <a:schemeClr val="accent1"/>
                </a:solidFill>
                <a:ea typeface="ＭＳ Ｐゴシック" charset="0"/>
              </a:rPr>
            </a:br>
            <a:r>
              <a:rPr lang="en-GB" sz="1600" b="1" dirty="0">
                <a:solidFill>
                  <a:schemeClr val="accent1"/>
                </a:solidFill>
                <a:ea typeface="ＭＳ Ｐゴシック" charset="0"/>
              </a:rPr>
              <a:t>Suite 640</a:t>
            </a:r>
          </a:p>
          <a:p>
            <a:pPr marL="0" lvl="1" indent="0" algn="ctr">
              <a:spcAft>
                <a:spcPts val="0"/>
              </a:spcAft>
              <a:buNone/>
            </a:pPr>
            <a:r>
              <a:rPr lang="en-GB" sz="1600" b="1" dirty="0">
                <a:solidFill>
                  <a:schemeClr val="accent1"/>
                </a:solidFill>
                <a:ea typeface="ＭＳ Ｐゴシック" charset="0"/>
              </a:rPr>
              <a:t>815 Connecticut Avenue NW</a:t>
            </a:r>
            <a:br>
              <a:rPr lang="en-GB" sz="1600" b="1" dirty="0">
                <a:solidFill>
                  <a:schemeClr val="accent1"/>
                </a:solidFill>
                <a:ea typeface="ＭＳ Ｐゴシック" charset="0"/>
              </a:rPr>
            </a:br>
            <a:r>
              <a:rPr lang="en-GB" sz="1600" b="1" dirty="0">
                <a:solidFill>
                  <a:schemeClr val="accent1"/>
                </a:solidFill>
                <a:ea typeface="ＭＳ Ｐゴシック" charset="0"/>
              </a:rPr>
              <a:t>Washington DC 20006</a:t>
            </a:r>
          </a:p>
          <a:p>
            <a:pPr marL="0" lvl="1" indent="0" algn="ctr">
              <a:spcAft>
                <a:spcPts val="0"/>
              </a:spcAft>
              <a:buNone/>
            </a:pPr>
            <a:r>
              <a:rPr lang="en-GB" sz="1600" b="1" dirty="0">
                <a:solidFill>
                  <a:schemeClr val="accent1"/>
                </a:solidFill>
                <a:ea typeface="ＭＳ Ｐゴシック" charset="0"/>
              </a:rPr>
              <a:t>USA</a:t>
            </a:r>
            <a:endParaRPr lang="en-GB" b="1" dirty="0"/>
          </a:p>
          <a:p>
            <a:pPr marL="0" lvl="1" indent="0" algn="ctr">
              <a:spcAft>
                <a:spcPts val="0"/>
              </a:spcAft>
              <a:buNone/>
            </a:pPr>
            <a:r>
              <a:rPr lang="en-GB" sz="1600" b="1" dirty="0">
                <a:solidFill>
                  <a:schemeClr val="accent1"/>
                </a:solidFill>
                <a:ea typeface="ＭＳ Ｐゴシック" charset="0"/>
              </a:rPr>
              <a:t>www.ebrd.com </a:t>
            </a:r>
          </a:p>
          <a:p>
            <a:pPr lvl="1"/>
            <a:endParaRPr lang="en-GB" dirty="0"/>
          </a:p>
        </p:txBody>
      </p:sp>
      <p:pic>
        <p:nvPicPr>
          <p:cNvPr id="10242" name="Picture 2" descr="http://euobserver.com/media/src/57c3f373b0f0cb6d3d7b886eda3193c5.jpg">
            <a:hlinkClick r:id="rId3"/>
          </p:cNvPr>
          <p:cNvPicPr>
            <a:picLocks noGrp="1" noChangeAspect="1" noChangeArrowheads="1"/>
          </p:cNvPicPr>
          <p:nvPr>
            <p:ph sz="quarter" idx="4294967295"/>
          </p:nvPr>
        </p:nvPicPr>
        <p:blipFill rotWithShape="1">
          <a:blip r:embed="rId4" cstate="email">
            <a:extLst>
              <a:ext uri="{28A0092B-C50C-407E-A947-70E740481C1C}">
                <a14:useLocalDpi xmlns:a14="http://schemas.microsoft.com/office/drawing/2010/main" val="0"/>
              </a:ext>
            </a:extLst>
          </a:blip>
          <a:srcRect l="13012" r="19551"/>
          <a:stretch/>
        </p:blipFill>
        <p:spPr bwMode="auto">
          <a:xfrm>
            <a:off x="4589466" y="1844676"/>
            <a:ext cx="4554537" cy="433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072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EBRD?</a:t>
            </a:r>
            <a:endParaRPr lang="en-GB" dirty="0"/>
          </a:p>
        </p:txBody>
      </p:sp>
      <p:sp>
        <p:nvSpPr>
          <p:cNvPr id="5" name="Slide Number Placeholder 4"/>
          <p:cNvSpPr>
            <a:spLocks noGrp="1"/>
          </p:cNvSpPr>
          <p:nvPr>
            <p:ph type="sldNum" sz="quarter" idx="4"/>
          </p:nvPr>
        </p:nvSpPr>
        <p:spPr/>
        <p:txBody>
          <a:bodyPr/>
          <a:lstStyle/>
          <a:p>
            <a:fld id="{71F9F866-B438-9445-8D9F-1F8FF6608833}" type="slidenum">
              <a:rPr lang="en-GB" smtClean="0">
                <a:solidFill>
                  <a:srgbClr val="00539B"/>
                </a:solidFill>
              </a:rPr>
              <a:pPr/>
              <a:t>2</a:t>
            </a:fld>
            <a:endParaRPr lang="en-GB" dirty="0">
              <a:solidFill>
                <a:srgbClr val="00539B"/>
              </a:solidFill>
            </a:endParaRPr>
          </a:p>
        </p:txBody>
      </p:sp>
      <p:sp>
        <p:nvSpPr>
          <p:cNvPr id="8" name="Text Placeholder 7"/>
          <p:cNvSpPr>
            <a:spLocks noGrp="1"/>
          </p:cNvSpPr>
          <p:nvPr>
            <p:ph type="body" sz="quarter" idx="18"/>
          </p:nvPr>
        </p:nvSpPr>
        <p:spPr/>
        <p:txBody>
          <a:bodyPr/>
          <a:lstStyle/>
          <a:p>
            <a:pPr algn="ctr"/>
            <a:r>
              <a:rPr lang="en-GB" dirty="0"/>
              <a:t>Shareholding structure</a:t>
            </a:r>
          </a:p>
        </p:txBody>
      </p:sp>
      <p:sp>
        <p:nvSpPr>
          <p:cNvPr id="9" name="Text Placeholder 8"/>
          <p:cNvSpPr>
            <a:spLocks noGrp="1"/>
          </p:cNvSpPr>
          <p:nvPr>
            <p:ph type="body" sz="quarter" idx="21"/>
          </p:nvPr>
        </p:nvSpPr>
        <p:spPr/>
        <p:txBody>
          <a:bodyPr/>
          <a:lstStyle/>
          <a:p>
            <a:r>
              <a:rPr lang="en-GB" dirty="0"/>
              <a:t>(1)  Includes European Community and European Investment Bank (EIB) each at 3%. </a:t>
            </a:r>
            <a:br>
              <a:rPr lang="en-GB" dirty="0"/>
            </a:br>
            <a:r>
              <a:rPr lang="en-GB" dirty="0"/>
              <a:t>Among other EU countries: France, Germany, Italy, and the UK each holds 8.6%</a:t>
            </a:r>
          </a:p>
        </p:txBody>
      </p:sp>
      <p:sp>
        <p:nvSpPr>
          <p:cNvPr id="20" name="Text Placeholder 19"/>
          <p:cNvSpPr>
            <a:spLocks noGrp="1"/>
          </p:cNvSpPr>
          <p:nvPr>
            <p:ph type="body" sz="quarter" idx="23"/>
          </p:nvPr>
        </p:nvSpPr>
        <p:spPr>
          <a:xfrm>
            <a:off x="376238" y="1170737"/>
            <a:ext cx="4094163" cy="5201488"/>
          </a:xfrm>
        </p:spPr>
        <p:txBody>
          <a:bodyPr/>
          <a:lstStyle/>
          <a:p>
            <a:pPr lvl="1"/>
            <a:r>
              <a:rPr lang="en-GB" dirty="0"/>
              <a:t>An international financial institution, with the mandate to promote transition to modern and well-functioning markets in 36 countries from Central and Eastern Europe, Caucasus, Central Asia and the Southern and Eastern Mediterranean – SEMED region.</a:t>
            </a:r>
          </a:p>
          <a:p>
            <a:pPr lvl="1"/>
            <a:endParaRPr lang="en-GB" dirty="0"/>
          </a:p>
          <a:p>
            <a:pPr lvl="1"/>
            <a:r>
              <a:rPr lang="en-GB" dirty="0"/>
              <a:t>Owned by 65 countries and 2</a:t>
            </a:r>
            <a:br>
              <a:rPr lang="en-GB" dirty="0"/>
            </a:br>
            <a:r>
              <a:rPr lang="en-GB" dirty="0"/>
              <a:t>inter-governmental institutions (EU, EIB).</a:t>
            </a:r>
          </a:p>
          <a:p>
            <a:pPr lvl="1"/>
            <a:endParaRPr lang="en-GB" dirty="0"/>
          </a:p>
          <a:p>
            <a:pPr lvl="1"/>
            <a:r>
              <a:rPr lang="en-GB" dirty="0"/>
              <a:t>Capital base of €30 billion.</a:t>
            </a:r>
          </a:p>
          <a:p>
            <a:pPr lvl="1"/>
            <a:endParaRPr lang="en-GB" dirty="0"/>
          </a:p>
          <a:p>
            <a:pPr lvl="1"/>
            <a:r>
              <a:rPr lang="en-GB" dirty="0"/>
              <a:t>Highest credit rating (AAA/</a:t>
            </a:r>
            <a:r>
              <a:rPr lang="en-GB" dirty="0" err="1"/>
              <a:t>Aaa</a:t>
            </a:r>
            <a:r>
              <a:rPr lang="en-GB" dirty="0"/>
              <a:t>) from all three main rating agencies (S&amp;P, Moody’s and Fitch)</a:t>
            </a:r>
          </a:p>
          <a:p>
            <a:pPr lvl="1"/>
            <a:endParaRPr lang="en-GB" dirty="0"/>
          </a:p>
          <a:p>
            <a:pPr lvl="1"/>
            <a:r>
              <a:rPr lang="en-GB" dirty="0"/>
              <a:t>In January 2016, China became the EBRD’s 67th shareholder</a:t>
            </a:r>
          </a:p>
          <a:p>
            <a:pPr lvl="1"/>
            <a:endParaRPr lang="en-GB" sz="1300" dirty="0"/>
          </a:p>
        </p:txBody>
      </p:sp>
      <p:graphicFrame>
        <p:nvGraphicFramePr>
          <p:cNvPr id="11" name="Object 3"/>
          <p:cNvGraphicFramePr>
            <a:graphicFrameLocks noChangeAspect="1"/>
          </p:cNvGraphicFramePr>
          <p:nvPr>
            <p:extLst>
              <p:ext uri="{D42A27DB-BD31-4B8C-83A1-F6EECF244321}">
                <p14:modId xmlns:p14="http://schemas.microsoft.com/office/powerpoint/2010/main" val="2504355370"/>
              </p:ext>
            </p:extLst>
          </p:nvPr>
        </p:nvGraphicFramePr>
        <p:xfrm>
          <a:off x="3937739" y="1524000"/>
          <a:ext cx="4744299" cy="39673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3462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 name="Freeform 896"/>
          <p:cNvSpPr>
            <a:spLocks noEditPoints="1"/>
          </p:cNvSpPr>
          <p:nvPr/>
        </p:nvSpPr>
        <p:spPr bwMode="auto">
          <a:xfrm>
            <a:off x="4266399" y="3537700"/>
            <a:ext cx="573000" cy="496600"/>
          </a:xfrm>
          <a:custGeom>
            <a:avLst/>
            <a:gdLst>
              <a:gd name="T0" fmla="*/ 90 w 360"/>
              <a:gd name="T1" fmla="*/ 102 h 312"/>
              <a:gd name="T2" fmla="*/ 84 w 360"/>
              <a:gd name="T3" fmla="*/ 120 h 312"/>
              <a:gd name="T4" fmla="*/ 30 w 360"/>
              <a:gd name="T5" fmla="*/ 96 h 312"/>
              <a:gd name="T6" fmla="*/ 12 w 360"/>
              <a:gd name="T7" fmla="*/ 96 h 312"/>
              <a:gd name="T8" fmla="*/ 30 w 360"/>
              <a:gd name="T9" fmla="*/ 132 h 312"/>
              <a:gd name="T10" fmla="*/ 30 w 360"/>
              <a:gd name="T11" fmla="*/ 138 h 312"/>
              <a:gd name="T12" fmla="*/ 24 w 360"/>
              <a:gd name="T13" fmla="*/ 144 h 312"/>
              <a:gd name="T14" fmla="*/ 18 w 360"/>
              <a:gd name="T15" fmla="*/ 150 h 312"/>
              <a:gd name="T16" fmla="*/ 24 w 360"/>
              <a:gd name="T17" fmla="*/ 156 h 312"/>
              <a:gd name="T18" fmla="*/ 24 w 360"/>
              <a:gd name="T19" fmla="*/ 162 h 312"/>
              <a:gd name="T20" fmla="*/ 48 w 360"/>
              <a:gd name="T21" fmla="*/ 174 h 312"/>
              <a:gd name="T22" fmla="*/ 54 w 360"/>
              <a:gd name="T23" fmla="*/ 180 h 312"/>
              <a:gd name="T24" fmla="*/ 48 w 360"/>
              <a:gd name="T25" fmla="*/ 192 h 312"/>
              <a:gd name="T26" fmla="*/ 54 w 360"/>
              <a:gd name="T27" fmla="*/ 210 h 312"/>
              <a:gd name="T28" fmla="*/ 66 w 360"/>
              <a:gd name="T29" fmla="*/ 222 h 312"/>
              <a:gd name="T30" fmla="*/ 72 w 360"/>
              <a:gd name="T31" fmla="*/ 222 h 312"/>
              <a:gd name="T32" fmla="*/ 72 w 360"/>
              <a:gd name="T33" fmla="*/ 222 h 312"/>
              <a:gd name="T34" fmla="*/ 78 w 360"/>
              <a:gd name="T35" fmla="*/ 228 h 312"/>
              <a:gd name="T36" fmla="*/ 78 w 360"/>
              <a:gd name="T37" fmla="*/ 222 h 312"/>
              <a:gd name="T38" fmla="*/ 84 w 360"/>
              <a:gd name="T39" fmla="*/ 228 h 312"/>
              <a:gd name="T40" fmla="*/ 84 w 360"/>
              <a:gd name="T41" fmla="*/ 258 h 312"/>
              <a:gd name="T42" fmla="*/ 96 w 360"/>
              <a:gd name="T43" fmla="*/ 258 h 312"/>
              <a:gd name="T44" fmla="*/ 102 w 360"/>
              <a:gd name="T45" fmla="*/ 252 h 312"/>
              <a:gd name="T46" fmla="*/ 126 w 360"/>
              <a:gd name="T47" fmla="*/ 234 h 312"/>
              <a:gd name="T48" fmla="*/ 180 w 360"/>
              <a:gd name="T49" fmla="*/ 240 h 312"/>
              <a:gd name="T50" fmla="*/ 168 w 360"/>
              <a:gd name="T51" fmla="*/ 240 h 312"/>
              <a:gd name="T52" fmla="*/ 168 w 360"/>
              <a:gd name="T53" fmla="*/ 246 h 312"/>
              <a:gd name="T54" fmla="*/ 174 w 360"/>
              <a:gd name="T55" fmla="*/ 252 h 312"/>
              <a:gd name="T56" fmla="*/ 180 w 360"/>
              <a:gd name="T57" fmla="*/ 258 h 312"/>
              <a:gd name="T58" fmla="*/ 180 w 360"/>
              <a:gd name="T59" fmla="*/ 264 h 312"/>
              <a:gd name="T60" fmla="*/ 168 w 360"/>
              <a:gd name="T61" fmla="*/ 270 h 312"/>
              <a:gd name="T62" fmla="*/ 162 w 360"/>
              <a:gd name="T63" fmla="*/ 270 h 312"/>
              <a:gd name="T64" fmla="*/ 162 w 360"/>
              <a:gd name="T65" fmla="*/ 276 h 312"/>
              <a:gd name="T66" fmla="*/ 198 w 360"/>
              <a:gd name="T67" fmla="*/ 306 h 312"/>
              <a:gd name="T68" fmla="*/ 252 w 360"/>
              <a:gd name="T69" fmla="*/ 312 h 312"/>
              <a:gd name="T70" fmla="*/ 336 w 360"/>
              <a:gd name="T71" fmla="*/ 282 h 312"/>
              <a:gd name="T72" fmla="*/ 354 w 360"/>
              <a:gd name="T73" fmla="*/ 234 h 312"/>
              <a:gd name="T74" fmla="*/ 360 w 360"/>
              <a:gd name="T75" fmla="*/ 174 h 312"/>
              <a:gd name="T76" fmla="*/ 348 w 360"/>
              <a:gd name="T77" fmla="*/ 132 h 312"/>
              <a:gd name="T78" fmla="*/ 312 w 360"/>
              <a:gd name="T79" fmla="*/ 84 h 312"/>
              <a:gd name="T80" fmla="*/ 288 w 360"/>
              <a:gd name="T81" fmla="*/ 48 h 312"/>
              <a:gd name="T82" fmla="*/ 234 w 360"/>
              <a:gd name="T83" fmla="*/ 24 h 312"/>
              <a:gd name="T84" fmla="*/ 186 w 360"/>
              <a:gd name="T85" fmla="*/ 60 h 312"/>
              <a:gd name="T86" fmla="*/ 186 w 360"/>
              <a:gd name="T87" fmla="*/ 72 h 312"/>
              <a:gd name="T88" fmla="*/ 180 w 360"/>
              <a:gd name="T89" fmla="*/ 84 h 312"/>
              <a:gd name="T90" fmla="*/ 168 w 360"/>
              <a:gd name="T91" fmla="*/ 90 h 312"/>
              <a:gd name="T92" fmla="*/ 156 w 360"/>
              <a:gd name="T93" fmla="*/ 108 h 312"/>
              <a:gd name="T94" fmla="*/ 144 w 360"/>
              <a:gd name="T95" fmla="*/ 114 h 312"/>
              <a:gd name="T96" fmla="*/ 120 w 360"/>
              <a:gd name="T97" fmla="*/ 96 h 312"/>
              <a:gd name="T98" fmla="*/ 114 w 360"/>
              <a:gd name="T99" fmla="*/ 90 h 312"/>
              <a:gd name="T100" fmla="*/ 114 w 360"/>
              <a:gd name="T101" fmla="*/ 84 h 312"/>
              <a:gd name="T102" fmla="*/ 108 w 360"/>
              <a:gd name="T103" fmla="*/ 84 h 312"/>
              <a:gd name="T104" fmla="*/ 102 w 360"/>
              <a:gd name="T105" fmla="*/ 72 h 312"/>
              <a:gd name="T106" fmla="*/ 72 w 360"/>
              <a:gd name="T107" fmla="*/ 84 h 312"/>
              <a:gd name="T108" fmla="*/ 24 w 360"/>
              <a:gd name="T109" fmla="*/ 156 h 312"/>
              <a:gd name="T110" fmla="*/ 24 w 360"/>
              <a:gd name="T111" fmla="*/ 150 h 312"/>
              <a:gd name="T112" fmla="*/ 30 w 360"/>
              <a:gd name="T113" fmla="*/ 15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0" h="312">
                <a:moveTo>
                  <a:pt x="72" y="84"/>
                </a:moveTo>
                <a:lnTo>
                  <a:pt x="84" y="96"/>
                </a:lnTo>
                <a:lnTo>
                  <a:pt x="90" y="102"/>
                </a:lnTo>
                <a:lnTo>
                  <a:pt x="90" y="108"/>
                </a:lnTo>
                <a:lnTo>
                  <a:pt x="90" y="114"/>
                </a:lnTo>
                <a:lnTo>
                  <a:pt x="84" y="120"/>
                </a:lnTo>
                <a:lnTo>
                  <a:pt x="78" y="120"/>
                </a:lnTo>
                <a:lnTo>
                  <a:pt x="54" y="114"/>
                </a:lnTo>
                <a:lnTo>
                  <a:pt x="30" y="96"/>
                </a:lnTo>
                <a:lnTo>
                  <a:pt x="18" y="90"/>
                </a:lnTo>
                <a:lnTo>
                  <a:pt x="12" y="96"/>
                </a:lnTo>
                <a:lnTo>
                  <a:pt x="12" y="96"/>
                </a:lnTo>
                <a:lnTo>
                  <a:pt x="0" y="102"/>
                </a:lnTo>
                <a:lnTo>
                  <a:pt x="6" y="120"/>
                </a:lnTo>
                <a:lnTo>
                  <a:pt x="30" y="132"/>
                </a:lnTo>
                <a:lnTo>
                  <a:pt x="30" y="132"/>
                </a:lnTo>
                <a:lnTo>
                  <a:pt x="30" y="138"/>
                </a:lnTo>
                <a:lnTo>
                  <a:pt x="30" y="138"/>
                </a:lnTo>
                <a:lnTo>
                  <a:pt x="24" y="138"/>
                </a:lnTo>
                <a:lnTo>
                  <a:pt x="24" y="144"/>
                </a:lnTo>
                <a:lnTo>
                  <a:pt x="24" y="144"/>
                </a:lnTo>
                <a:lnTo>
                  <a:pt x="18" y="150"/>
                </a:lnTo>
                <a:lnTo>
                  <a:pt x="18" y="150"/>
                </a:lnTo>
                <a:lnTo>
                  <a:pt x="18" y="150"/>
                </a:lnTo>
                <a:lnTo>
                  <a:pt x="24" y="150"/>
                </a:lnTo>
                <a:lnTo>
                  <a:pt x="24" y="156"/>
                </a:lnTo>
                <a:lnTo>
                  <a:pt x="24" y="156"/>
                </a:lnTo>
                <a:lnTo>
                  <a:pt x="24" y="156"/>
                </a:lnTo>
                <a:lnTo>
                  <a:pt x="24" y="162"/>
                </a:lnTo>
                <a:lnTo>
                  <a:pt x="24" y="162"/>
                </a:lnTo>
                <a:lnTo>
                  <a:pt x="24" y="162"/>
                </a:lnTo>
                <a:lnTo>
                  <a:pt x="42" y="174"/>
                </a:lnTo>
                <a:lnTo>
                  <a:pt x="48" y="174"/>
                </a:lnTo>
                <a:lnTo>
                  <a:pt x="48" y="174"/>
                </a:lnTo>
                <a:lnTo>
                  <a:pt x="54" y="174"/>
                </a:lnTo>
                <a:lnTo>
                  <a:pt x="54" y="180"/>
                </a:lnTo>
                <a:lnTo>
                  <a:pt x="54" y="186"/>
                </a:lnTo>
                <a:lnTo>
                  <a:pt x="48" y="192"/>
                </a:lnTo>
                <a:lnTo>
                  <a:pt x="48" y="192"/>
                </a:lnTo>
                <a:lnTo>
                  <a:pt x="42" y="198"/>
                </a:lnTo>
                <a:lnTo>
                  <a:pt x="30" y="198"/>
                </a:lnTo>
                <a:lnTo>
                  <a:pt x="54" y="210"/>
                </a:lnTo>
                <a:lnTo>
                  <a:pt x="54" y="210"/>
                </a:lnTo>
                <a:lnTo>
                  <a:pt x="54" y="216"/>
                </a:lnTo>
                <a:lnTo>
                  <a:pt x="66" y="222"/>
                </a:lnTo>
                <a:lnTo>
                  <a:pt x="66" y="222"/>
                </a:lnTo>
                <a:lnTo>
                  <a:pt x="66" y="222"/>
                </a:lnTo>
                <a:lnTo>
                  <a:pt x="72" y="222"/>
                </a:lnTo>
                <a:lnTo>
                  <a:pt x="72" y="222"/>
                </a:lnTo>
                <a:lnTo>
                  <a:pt x="72" y="222"/>
                </a:lnTo>
                <a:lnTo>
                  <a:pt x="72" y="222"/>
                </a:lnTo>
                <a:lnTo>
                  <a:pt x="78" y="222"/>
                </a:lnTo>
                <a:lnTo>
                  <a:pt x="78" y="222"/>
                </a:lnTo>
                <a:lnTo>
                  <a:pt x="78" y="228"/>
                </a:lnTo>
                <a:lnTo>
                  <a:pt x="78" y="222"/>
                </a:lnTo>
                <a:lnTo>
                  <a:pt x="78" y="222"/>
                </a:lnTo>
                <a:lnTo>
                  <a:pt x="78" y="222"/>
                </a:lnTo>
                <a:lnTo>
                  <a:pt x="84" y="222"/>
                </a:lnTo>
                <a:lnTo>
                  <a:pt x="84" y="228"/>
                </a:lnTo>
                <a:lnTo>
                  <a:pt x="84" y="228"/>
                </a:lnTo>
                <a:lnTo>
                  <a:pt x="78" y="234"/>
                </a:lnTo>
                <a:lnTo>
                  <a:pt x="84" y="246"/>
                </a:lnTo>
                <a:lnTo>
                  <a:pt x="84" y="258"/>
                </a:lnTo>
                <a:lnTo>
                  <a:pt x="84" y="276"/>
                </a:lnTo>
                <a:lnTo>
                  <a:pt x="84" y="270"/>
                </a:lnTo>
                <a:lnTo>
                  <a:pt x="96" y="258"/>
                </a:lnTo>
                <a:lnTo>
                  <a:pt x="102" y="252"/>
                </a:lnTo>
                <a:lnTo>
                  <a:pt x="102" y="252"/>
                </a:lnTo>
                <a:lnTo>
                  <a:pt x="102" y="252"/>
                </a:lnTo>
                <a:lnTo>
                  <a:pt x="108" y="246"/>
                </a:lnTo>
                <a:lnTo>
                  <a:pt x="126" y="240"/>
                </a:lnTo>
                <a:lnTo>
                  <a:pt x="126" y="234"/>
                </a:lnTo>
                <a:lnTo>
                  <a:pt x="126" y="234"/>
                </a:lnTo>
                <a:lnTo>
                  <a:pt x="162" y="216"/>
                </a:lnTo>
                <a:lnTo>
                  <a:pt x="180" y="240"/>
                </a:lnTo>
                <a:lnTo>
                  <a:pt x="180" y="240"/>
                </a:lnTo>
                <a:lnTo>
                  <a:pt x="174" y="240"/>
                </a:lnTo>
                <a:lnTo>
                  <a:pt x="168" y="240"/>
                </a:lnTo>
                <a:lnTo>
                  <a:pt x="168" y="240"/>
                </a:lnTo>
                <a:lnTo>
                  <a:pt x="168" y="246"/>
                </a:lnTo>
                <a:lnTo>
                  <a:pt x="168" y="246"/>
                </a:lnTo>
                <a:lnTo>
                  <a:pt x="168" y="252"/>
                </a:lnTo>
                <a:lnTo>
                  <a:pt x="174" y="252"/>
                </a:lnTo>
                <a:lnTo>
                  <a:pt x="174" y="252"/>
                </a:lnTo>
                <a:lnTo>
                  <a:pt x="174" y="252"/>
                </a:lnTo>
                <a:lnTo>
                  <a:pt x="174" y="258"/>
                </a:lnTo>
                <a:lnTo>
                  <a:pt x="180" y="258"/>
                </a:lnTo>
                <a:lnTo>
                  <a:pt x="180" y="258"/>
                </a:lnTo>
                <a:lnTo>
                  <a:pt x="180" y="264"/>
                </a:lnTo>
                <a:lnTo>
                  <a:pt x="180" y="264"/>
                </a:lnTo>
                <a:lnTo>
                  <a:pt x="174" y="264"/>
                </a:lnTo>
                <a:lnTo>
                  <a:pt x="168" y="264"/>
                </a:lnTo>
                <a:lnTo>
                  <a:pt x="168" y="270"/>
                </a:lnTo>
                <a:lnTo>
                  <a:pt x="162" y="270"/>
                </a:lnTo>
                <a:lnTo>
                  <a:pt x="162" y="270"/>
                </a:lnTo>
                <a:lnTo>
                  <a:pt x="162" y="270"/>
                </a:lnTo>
                <a:lnTo>
                  <a:pt x="162" y="276"/>
                </a:lnTo>
                <a:lnTo>
                  <a:pt x="162" y="276"/>
                </a:lnTo>
                <a:lnTo>
                  <a:pt x="162" y="276"/>
                </a:lnTo>
                <a:lnTo>
                  <a:pt x="180" y="288"/>
                </a:lnTo>
                <a:lnTo>
                  <a:pt x="192" y="306"/>
                </a:lnTo>
                <a:lnTo>
                  <a:pt x="198" y="306"/>
                </a:lnTo>
                <a:lnTo>
                  <a:pt x="198" y="306"/>
                </a:lnTo>
                <a:lnTo>
                  <a:pt x="210" y="300"/>
                </a:lnTo>
                <a:lnTo>
                  <a:pt x="252" y="312"/>
                </a:lnTo>
                <a:lnTo>
                  <a:pt x="276" y="306"/>
                </a:lnTo>
                <a:lnTo>
                  <a:pt x="324" y="288"/>
                </a:lnTo>
                <a:lnTo>
                  <a:pt x="336" y="282"/>
                </a:lnTo>
                <a:lnTo>
                  <a:pt x="336" y="270"/>
                </a:lnTo>
                <a:lnTo>
                  <a:pt x="348" y="252"/>
                </a:lnTo>
                <a:lnTo>
                  <a:pt x="354" y="234"/>
                </a:lnTo>
                <a:lnTo>
                  <a:pt x="360" y="222"/>
                </a:lnTo>
                <a:lnTo>
                  <a:pt x="360" y="204"/>
                </a:lnTo>
                <a:lnTo>
                  <a:pt x="360" y="174"/>
                </a:lnTo>
                <a:lnTo>
                  <a:pt x="360" y="162"/>
                </a:lnTo>
                <a:lnTo>
                  <a:pt x="354" y="150"/>
                </a:lnTo>
                <a:lnTo>
                  <a:pt x="348" y="132"/>
                </a:lnTo>
                <a:lnTo>
                  <a:pt x="336" y="108"/>
                </a:lnTo>
                <a:lnTo>
                  <a:pt x="324" y="96"/>
                </a:lnTo>
                <a:lnTo>
                  <a:pt x="312" y="84"/>
                </a:lnTo>
                <a:lnTo>
                  <a:pt x="306" y="66"/>
                </a:lnTo>
                <a:lnTo>
                  <a:pt x="300" y="60"/>
                </a:lnTo>
                <a:lnTo>
                  <a:pt x="288" y="48"/>
                </a:lnTo>
                <a:lnTo>
                  <a:pt x="276" y="30"/>
                </a:lnTo>
                <a:lnTo>
                  <a:pt x="258" y="0"/>
                </a:lnTo>
                <a:lnTo>
                  <a:pt x="234" y="24"/>
                </a:lnTo>
                <a:lnTo>
                  <a:pt x="216" y="36"/>
                </a:lnTo>
                <a:lnTo>
                  <a:pt x="204" y="48"/>
                </a:lnTo>
                <a:lnTo>
                  <a:pt x="186" y="60"/>
                </a:lnTo>
                <a:lnTo>
                  <a:pt x="186" y="60"/>
                </a:lnTo>
                <a:lnTo>
                  <a:pt x="186" y="66"/>
                </a:lnTo>
                <a:lnTo>
                  <a:pt x="186" y="72"/>
                </a:lnTo>
                <a:lnTo>
                  <a:pt x="180" y="78"/>
                </a:lnTo>
                <a:lnTo>
                  <a:pt x="180" y="84"/>
                </a:lnTo>
                <a:lnTo>
                  <a:pt x="180" y="84"/>
                </a:lnTo>
                <a:lnTo>
                  <a:pt x="174" y="90"/>
                </a:lnTo>
                <a:lnTo>
                  <a:pt x="174" y="90"/>
                </a:lnTo>
                <a:lnTo>
                  <a:pt x="168" y="90"/>
                </a:lnTo>
                <a:lnTo>
                  <a:pt x="168" y="90"/>
                </a:lnTo>
                <a:lnTo>
                  <a:pt x="156" y="108"/>
                </a:lnTo>
                <a:lnTo>
                  <a:pt x="156" y="108"/>
                </a:lnTo>
                <a:lnTo>
                  <a:pt x="150" y="114"/>
                </a:lnTo>
                <a:lnTo>
                  <a:pt x="150" y="114"/>
                </a:lnTo>
                <a:lnTo>
                  <a:pt x="144" y="114"/>
                </a:lnTo>
                <a:lnTo>
                  <a:pt x="144" y="108"/>
                </a:lnTo>
                <a:lnTo>
                  <a:pt x="138" y="108"/>
                </a:lnTo>
                <a:lnTo>
                  <a:pt x="120" y="96"/>
                </a:lnTo>
                <a:lnTo>
                  <a:pt x="120" y="96"/>
                </a:lnTo>
                <a:lnTo>
                  <a:pt x="120" y="90"/>
                </a:lnTo>
                <a:lnTo>
                  <a:pt x="114" y="90"/>
                </a:lnTo>
                <a:lnTo>
                  <a:pt x="114" y="84"/>
                </a:lnTo>
                <a:lnTo>
                  <a:pt x="114" y="84"/>
                </a:lnTo>
                <a:lnTo>
                  <a:pt x="114" y="84"/>
                </a:lnTo>
                <a:lnTo>
                  <a:pt x="108" y="84"/>
                </a:lnTo>
                <a:lnTo>
                  <a:pt x="108" y="84"/>
                </a:lnTo>
                <a:lnTo>
                  <a:pt x="108" y="84"/>
                </a:lnTo>
                <a:lnTo>
                  <a:pt x="108" y="84"/>
                </a:lnTo>
                <a:lnTo>
                  <a:pt x="102" y="78"/>
                </a:lnTo>
                <a:lnTo>
                  <a:pt x="102" y="72"/>
                </a:lnTo>
                <a:lnTo>
                  <a:pt x="78" y="60"/>
                </a:lnTo>
                <a:lnTo>
                  <a:pt x="72" y="72"/>
                </a:lnTo>
                <a:lnTo>
                  <a:pt x="72" y="84"/>
                </a:lnTo>
                <a:close/>
                <a:moveTo>
                  <a:pt x="30" y="150"/>
                </a:moveTo>
                <a:lnTo>
                  <a:pt x="30" y="150"/>
                </a:lnTo>
                <a:lnTo>
                  <a:pt x="24" y="156"/>
                </a:lnTo>
                <a:lnTo>
                  <a:pt x="24" y="150"/>
                </a:lnTo>
                <a:lnTo>
                  <a:pt x="24" y="150"/>
                </a:lnTo>
                <a:lnTo>
                  <a:pt x="24" y="150"/>
                </a:lnTo>
                <a:lnTo>
                  <a:pt x="30" y="150"/>
                </a:lnTo>
                <a:lnTo>
                  <a:pt x="30" y="150"/>
                </a:lnTo>
                <a:lnTo>
                  <a:pt x="30" y="150"/>
                </a:lnTo>
                <a:close/>
              </a:path>
            </a:pathLst>
          </a:custGeom>
          <a:solidFill>
            <a:srgbClr val="8781B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571" name="AutoShape 657"/>
          <p:cNvSpPr>
            <a:spLocks noChangeAspect="1" noChangeArrowheads="1" noTextEdit="1"/>
          </p:cNvSpPr>
          <p:nvPr/>
        </p:nvSpPr>
        <p:spPr bwMode="auto">
          <a:xfrm>
            <a:off x="-10409" y="4200"/>
            <a:ext cx="9164817" cy="68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grpSp>
        <p:nvGrpSpPr>
          <p:cNvPr id="3572" name="Group 859"/>
          <p:cNvGrpSpPr>
            <a:grpSpLocks/>
          </p:cNvGrpSpPr>
          <p:nvPr/>
        </p:nvGrpSpPr>
        <p:grpSpPr bwMode="auto">
          <a:xfrm>
            <a:off x="-10409" y="4200"/>
            <a:ext cx="9164817" cy="6876000"/>
            <a:chOff x="1" y="0"/>
            <a:chExt cx="5758" cy="4320"/>
          </a:xfrm>
        </p:grpSpPr>
        <p:sp>
          <p:nvSpPr>
            <p:cNvPr id="3650" name="Freeform 659"/>
            <p:cNvSpPr>
              <a:spLocks/>
            </p:cNvSpPr>
            <p:nvPr/>
          </p:nvSpPr>
          <p:spPr bwMode="auto">
            <a:xfrm>
              <a:off x="2112" y="2964"/>
              <a:ext cx="12" cy="30"/>
            </a:xfrm>
            <a:custGeom>
              <a:avLst/>
              <a:gdLst>
                <a:gd name="T0" fmla="*/ 12 w 12"/>
                <a:gd name="T1" fmla="*/ 0 h 30"/>
                <a:gd name="T2" fmla="*/ 0 w 12"/>
                <a:gd name="T3" fmla="*/ 18 h 30"/>
                <a:gd name="T4" fmla="*/ 6 w 12"/>
                <a:gd name="T5" fmla="*/ 30 h 30"/>
                <a:gd name="T6" fmla="*/ 12 w 12"/>
                <a:gd name="T7" fmla="*/ 0 h 30"/>
              </a:gdLst>
              <a:ahLst/>
              <a:cxnLst>
                <a:cxn ang="0">
                  <a:pos x="T0" y="T1"/>
                </a:cxn>
                <a:cxn ang="0">
                  <a:pos x="T2" y="T3"/>
                </a:cxn>
                <a:cxn ang="0">
                  <a:pos x="T4" y="T5"/>
                </a:cxn>
                <a:cxn ang="0">
                  <a:pos x="T6" y="T7"/>
                </a:cxn>
              </a:cxnLst>
              <a:rect l="0" t="0" r="r" b="b"/>
              <a:pathLst>
                <a:path w="12" h="30">
                  <a:moveTo>
                    <a:pt x="12" y="0"/>
                  </a:moveTo>
                  <a:lnTo>
                    <a:pt x="0" y="18"/>
                  </a:lnTo>
                  <a:lnTo>
                    <a:pt x="6" y="30"/>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51" name="Freeform 660"/>
            <p:cNvSpPr>
              <a:spLocks/>
            </p:cNvSpPr>
            <p:nvPr/>
          </p:nvSpPr>
          <p:spPr bwMode="auto">
            <a:xfrm>
              <a:off x="637" y="1890"/>
              <a:ext cx="636" cy="666"/>
            </a:xfrm>
            <a:custGeom>
              <a:avLst/>
              <a:gdLst>
                <a:gd name="T0" fmla="*/ 24 w 636"/>
                <a:gd name="T1" fmla="*/ 126 h 666"/>
                <a:gd name="T2" fmla="*/ 12 w 636"/>
                <a:gd name="T3" fmla="*/ 150 h 666"/>
                <a:gd name="T4" fmla="*/ 12 w 636"/>
                <a:gd name="T5" fmla="*/ 198 h 666"/>
                <a:gd name="T6" fmla="*/ 48 w 636"/>
                <a:gd name="T7" fmla="*/ 246 h 666"/>
                <a:gd name="T8" fmla="*/ 84 w 636"/>
                <a:gd name="T9" fmla="*/ 240 h 666"/>
                <a:gd name="T10" fmla="*/ 102 w 636"/>
                <a:gd name="T11" fmla="*/ 216 h 666"/>
                <a:gd name="T12" fmla="*/ 138 w 636"/>
                <a:gd name="T13" fmla="*/ 210 h 666"/>
                <a:gd name="T14" fmla="*/ 192 w 636"/>
                <a:gd name="T15" fmla="*/ 240 h 666"/>
                <a:gd name="T16" fmla="*/ 222 w 636"/>
                <a:gd name="T17" fmla="*/ 318 h 666"/>
                <a:gd name="T18" fmla="*/ 282 w 636"/>
                <a:gd name="T19" fmla="*/ 384 h 666"/>
                <a:gd name="T20" fmla="*/ 300 w 636"/>
                <a:gd name="T21" fmla="*/ 396 h 666"/>
                <a:gd name="T22" fmla="*/ 312 w 636"/>
                <a:gd name="T23" fmla="*/ 408 h 666"/>
                <a:gd name="T24" fmla="*/ 438 w 636"/>
                <a:gd name="T25" fmla="*/ 480 h 666"/>
                <a:gd name="T26" fmla="*/ 450 w 636"/>
                <a:gd name="T27" fmla="*/ 498 h 666"/>
                <a:gd name="T28" fmla="*/ 486 w 636"/>
                <a:gd name="T29" fmla="*/ 528 h 666"/>
                <a:gd name="T30" fmla="*/ 492 w 636"/>
                <a:gd name="T31" fmla="*/ 642 h 666"/>
                <a:gd name="T32" fmla="*/ 480 w 636"/>
                <a:gd name="T33" fmla="*/ 660 h 666"/>
                <a:gd name="T34" fmla="*/ 504 w 636"/>
                <a:gd name="T35" fmla="*/ 666 h 666"/>
                <a:gd name="T36" fmla="*/ 510 w 636"/>
                <a:gd name="T37" fmla="*/ 660 h 666"/>
                <a:gd name="T38" fmla="*/ 522 w 636"/>
                <a:gd name="T39" fmla="*/ 642 h 666"/>
                <a:gd name="T40" fmla="*/ 534 w 636"/>
                <a:gd name="T41" fmla="*/ 630 h 666"/>
                <a:gd name="T42" fmla="*/ 534 w 636"/>
                <a:gd name="T43" fmla="*/ 612 h 666"/>
                <a:gd name="T44" fmla="*/ 552 w 636"/>
                <a:gd name="T45" fmla="*/ 600 h 666"/>
                <a:gd name="T46" fmla="*/ 534 w 636"/>
                <a:gd name="T47" fmla="*/ 552 h 666"/>
                <a:gd name="T48" fmla="*/ 546 w 636"/>
                <a:gd name="T49" fmla="*/ 504 h 666"/>
                <a:gd name="T50" fmla="*/ 558 w 636"/>
                <a:gd name="T51" fmla="*/ 486 h 666"/>
                <a:gd name="T52" fmla="*/ 606 w 636"/>
                <a:gd name="T53" fmla="*/ 528 h 666"/>
                <a:gd name="T54" fmla="*/ 630 w 636"/>
                <a:gd name="T55" fmla="*/ 540 h 666"/>
                <a:gd name="T56" fmla="*/ 606 w 636"/>
                <a:gd name="T57" fmla="*/ 480 h 666"/>
                <a:gd name="T58" fmla="*/ 582 w 636"/>
                <a:gd name="T59" fmla="*/ 468 h 666"/>
                <a:gd name="T60" fmla="*/ 558 w 636"/>
                <a:gd name="T61" fmla="*/ 450 h 666"/>
                <a:gd name="T62" fmla="*/ 498 w 636"/>
                <a:gd name="T63" fmla="*/ 420 h 666"/>
                <a:gd name="T64" fmla="*/ 498 w 636"/>
                <a:gd name="T65" fmla="*/ 408 h 666"/>
                <a:gd name="T66" fmla="*/ 516 w 636"/>
                <a:gd name="T67" fmla="*/ 396 h 666"/>
                <a:gd name="T68" fmla="*/ 504 w 636"/>
                <a:gd name="T69" fmla="*/ 390 h 666"/>
                <a:gd name="T70" fmla="*/ 468 w 636"/>
                <a:gd name="T71" fmla="*/ 390 h 666"/>
                <a:gd name="T72" fmla="*/ 408 w 636"/>
                <a:gd name="T73" fmla="*/ 348 h 666"/>
                <a:gd name="T74" fmla="*/ 390 w 636"/>
                <a:gd name="T75" fmla="*/ 324 h 666"/>
                <a:gd name="T76" fmla="*/ 372 w 636"/>
                <a:gd name="T77" fmla="*/ 276 h 666"/>
                <a:gd name="T78" fmla="*/ 318 w 636"/>
                <a:gd name="T79" fmla="*/ 234 h 666"/>
                <a:gd name="T80" fmla="*/ 306 w 636"/>
                <a:gd name="T81" fmla="*/ 204 h 666"/>
                <a:gd name="T82" fmla="*/ 312 w 636"/>
                <a:gd name="T83" fmla="*/ 168 h 666"/>
                <a:gd name="T84" fmla="*/ 318 w 636"/>
                <a:gd name="T85" fmla="*/ 168 h 666"/>
                <a:gd name="T86" fmla="*/ 294 w 636"/>
                <a:gd name="T87" fmla="*/ 138 h 666"/>
                <a:gd name="T88" fmla="*/ 312 w 636"/>
                <a:gd name="T89" fmla="*/ 126 h 666"/>
                <a:gd name="T90" fmla="*/ 318 w 636"/>
                <a:gd name="T91" fmla="*/ 126 h 666"/>
                <a:gd name="T92" fmla="*/ 354 w 636"/>
                <a:gd name="T93" fmla="*/ 102 h 666"/>
                <a:gd name="T94" fmla="*/ 384 w 636"/>
                <a:gd name="T95" fmla="*/ 120 h 666"/>
                <a:gd name="T96" fmla="*/ 390 w 636"/>
                <a:gd name="T97" fmla="*/ 108 h 666"/>
                <a:gd name="T98" fmla="*/ 366 w 636"/>
                <a:gd name="T99" fmla="*/ 72 h 666"/>
                <a:gd name="T100" fmla="*/ 318 w 636"/>
                <a:gd name="T101" fmla="*/ 36 h 666"/>
                <a:gd name="T102" fmla="*/ 294 w 636"/>
                <a:gd name="T103" fmla="*/ 12 h 666"/>
                <a:gd name="T104" fmla="*/ 246 w 636"/>
                <a:gd name="T105" fmla="*/ 12 h 666"/>
                <a:gd name="T106" fmla="*/ 240 w 636"/>
                <a:gd name="T107" fmla="*/ 18 h 666"/>
                <a:gd name="T108" fmla="*/ 180 w 636"/>
                <a:gd name="T109" fmla="*/ 66 h 666"/>
                <a:gd name="T110" fmla="*/ 132 w 636"/>
                <a:gd name="T111" fmla="*/ 78 h 666"/>
                <a:gd name="T112" fmla="*/ 96 w 636"/>
                <a:gd name="T113" fmla="*/ 66 h 666"/>
                <a:gd name="T114" fmla="*/ 96 w 636"/>
                <a:gd name="T115" fmla="*/ 54 h 666"/>
                <a:gd name="T116" fmla="*/ 78 w 636"/>
                <a:gd name="T117" fmla="*/ 9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6" h="666">
                  <a:moveTo>
                    <a:pt x="24" y="90"/>
                  </a:moveTo>
                  <a:lnTo>
                    <a:pt x="12" y="102"/>
                  </a:lnTo>
                  <a:lnTo>
                    <a:pt x="12" y="102"/>
                  </a:lnTo>
                  <a:lnTo>
                    <a:pt x="12" y="102"/>
                  </a:lnTo>
                  <a:lnTo>
                    <a:pt x="12" y="102"/>
                  </a:lnTo>
                  <a:lnTo>
                    <a:pt x="12" y="108"/>
                  </a:lnTo>
                  <a:lnTo>
                    <a:pt x="24" y="126"/>
                  </a:lnTo>
                  <a:lnTo>
                    <a:pt x="24" y="126"/>
                  </a:lnTo>
                  <a:lnTo>
                    <a:pt x="24" y="126"/>
                  </a:lnTo>
                  <a:lnTo>
                    <a:pt x="30" y="132"/>
                  </a:lnTo>
                  <a:lnTo>
                    <a:pt x="30" y="144"/>
                  </a:lnTo>
                  <a:lnTo>
                    <a:pt x="24" y="144"/>
                  </a:lnTo>
                  <a:lnTo>
                    <a:pt x="18" y="150"/>
                  </a:lnTo>
                  <a:lnTo>
                    <a:pt x="12" y="150"/>
                  </a:lnTo>
                  <a:lnTo>
                    <a:pt x="12" y="156"/>
                  </a:lnTo>
                  <a:lnTo>
                    <a:pt x="0" y="156"/>
                  </a:lnTo>
                  <a:lnTo>
                    <a:pt x="18" y="174"/>
                  </a:lnTo>
                  <a:lnTo>
                    <a:pt x="18" y="198"/>
                  </a:lnTo>
                  <a:lnTo>
                    <a:pt x="12" y="198"/>
                  </a:lnTo>
                  <a:lnTo>
                    <a:pt x="12" y="198"/>
                  </a:lnTo>
                  <a:lnTo>
                    <a:pt x="12" y="198"/>
                  </a:lnTo>
                  <a:lnTo>
                    <a:pt x="12" y="198"/>
                  </a:lnTo>
                  <a:lnTo>
                    <a:pt x="12" y="210"/>
                  </a:lnTo>
                  <a:lnTo>
                    <a:pt x="24" y="222"/>
                  </a:lnTo>
                  <a:lnTo>
                    <a:pt x="24" y="222"/>
                  </a:lnTo>
                  <a:lnTo>
                    <a:pt x="42" y="228"/>
                  </a:lnTo>
                  <a:lnTo>
                    <a:pt x="42" y="228"/>
                  </a:lnTo>
                  <a:lnTo>
                    <a:pt x="48" y="246"/>
                  </a:lnTo>
                  <a:lnTo>
                    <a:pt x="48" y="252"/>
                  </a:lnTo>
                  <a:lnTo>
                    <a:pt x="60" y="252"/>
                  </a:lnTo>
                  <a:lnTo>
                    <a:pt x="72" y="252"/>
                  </a:lnTo>
                  <a:lnTo>
                    <a:pt x="72" y="252"/>
                  </a:lnTo>
                  <a:lnTo>
                    <a:pt x="78" y="246"/>
                  </a:lnTo>
                  <a:lnTo>
                    <a:pt x="84" y="240"/>
                  </a:lnTo>
                  <a:lnTo>
                    <a:pt x="84" y="240"/>
                  </a:lnTo>
                  <a:lnTo>
                    <a:pt x="84" y="240"/>
                  </a:lnTo>
                  <a:lnTo>
                    <a:pt x="84" y="240"/>
                  </a:lnTo>
                  <a:lnTo>
                    <a:pt x="84" y="240"/>
                  </a:lnTo>
                  <a:lnTo>
                    <a:pt x="84" y="228"/>
                  </a:lnTo>
                  <a:lnTo>
                    <a:pt x="90" y="228"/>
                  </a:lnTo>
                  <a:lnTo>
                    <a:pt x="90" y="228"/>
                  </a:lnTo>
                  <a:lnTo>
                    <a:pt x="102" y="216"/>
                  </a:lnTo>
                  <a:lnTo>
                    <a:pt x="102" y="216"/>
                  </a:lnTo>
                  <a:lnTo>
                    <a:pt x="102" y="216"/>
                  </a:lnTo>
                  <a:lnTo>
                    <a:pt x="108" y="210"/>
                  </a:lnTo>
                  <a:lnTo>
                    <a:pt x="114" y="204"/>
                  </a:lnTo>
                  <a:lnTo>
                    <a:pt x="120" y="204"/>
                  </a:lnTo>
                  <a:lnTo>
                    <a:pt x="120" y="204"/>
                  </a:lnTo>
                  <a:lnTo>
                    <a:pt x="138" y="210"/>
                  </a:lnTo>
                  <a:lnTo>
                    <a:pt x="144" y="216"/>
                  </a:lnTo>
                  <a:lnTo>
                    <a:pt x="186" y="234"/>
                  </a:lnTo>
                  <a:lnTo>
                    <a:pt x="186" y="234"/>
                  </a:lnTo>
                  <a:lnTo>
                    <a:pt x="186" y="240"/>
                  </a:lnTo>
                  <a:lnTo>
                    <a:pt x="186" y="240"/>
                  </a:lnTo>
                  <a:lnTo>
                    <a:pt x="186" y="240"/>
                  </a:lnTo>
                  <a:lnTo>
                    <a:pt x="192" y="240"/>
                  </a:lnTo>
                  <a:lnTo>
                    <a:pt x="192" y="246"/>
                  </a:lnTo>
                  <a:lnTo>
                    <a:pt x="192" y="246"/>
                  </a:lnTo>
                  <a:lnTo>
                    <a:pt x="210" y="294"/>
                  </a:lnTo>
                  <a:lnTo>
                    <a:pt x="210" y="294"/>
                  </a:lnTo>
                  <a:lnTo>
                    <a:pt x="210" y="294"/>
                  </a:lnTo>
                  <a:lnTo>
                    <a:pt x="210" y="300"/>
                  </a:lnTo>
                  <a:lnTo>
                    <a:pt x="222" y="318"/>
                  </a:lnTo>
                  <a:lnTo>
                    <a:pt x="246" y="348"/>
                  </a:lnTo>
                  <a:lnTo>
                    <a:pt x="270" y="360"/>
                  </a:lnTo>
                  <a:lnTo>
                    <a:pt x="270" y="366"/>
                  </a:lnTo>
                  <a:lnTo>
                    <a:pt x="276" y="372"/>
                  </a:lnTo>
                  <a:lnTo>
                    <a:pt x="276" y="378"/>
                  </a:lnTo>
                  <a:lnTo>
                    <a:pt x="276" y="378"/>
                  </a:lnTo>
                  <a:lnTo>
                    <a:pt x="282" y="384"/>
                  </a:lnTo>
                  <a:lnTo>
                    <a:pt x="288" y="384"/>
                  </a:lnTo>
                  <a:lnTo>
                    <a:pt x="294" y="390"/>
                  </a:lnTo>
                  <a:lnTo>
                    <a:pt x="294" y="390"/>
                  </a:lnTo>
                  <a:lnTo>
                    <a:pt x="300" y="390"/>
                  </a:lnTo>
                  <a:lnTo>
                    <a:pt x="300" y="396"/>
                  </a:lnTo>
                  <a:lnTo>
                    <a:pt x="300" y="396"/>
                  </a:lnTo>
                  <a:lnTo>
                    <a:pt x="300" y="396"/>
                  </a:lnTo>
                  <a:lnTo>
                    <a:pt x="300" y="396"/>
                  </a:lnTo>
                  <a:lnTo>
                    <a:pt x="300" y="402"/>
                  </a:lnTo>
                  <a:lnTo>
                    <a:pt x="306" y="402"/>
                  </a:lnTo>
                  <a:lnTo>
                    <a:pt x="306" y="402"/>
                  </a:lnTo>
                  <a:lnTo>
                    <a:pt x="306" y="408"/>
                  </a:lnTo>
                  <a:lnTo>
                    <a:pt x="312" y="408"/>
                  </a:lnTo>
                  <a:lnTo>
                    <a:pt x="312" y="408"/>
                  </a:lnTo>
                  <a:lnTo>
                    <a:pt x="318" y="414"/>
                  </a:lnTo>
                  <a:lnTo>
                    <a:pt x="324" y="420"/>
                  </a:lnTo>
                  <a:lnTo>
                    <a:pt x="342" y="432"/>
                  </a:lnTo>
                  <a:lnTo>
                    <a:pt x="372" y="438"/>
                  </a:lnTo>
                  <a:lnTo>
                    <a:pt x="396" y="456"/>
                  </a:lnTo>
                  <a:lnTo>
                    <a:pt x="408" y="468"/>
                  </a:lnTo>
                  <a:lnTo>
                    <a:pt x="438" y="480"/>
                  </a:lnTo>
                  <a:lnTo>
                    <a:pt x="438" y="480"/>
                  </a:lnTo>
                  <a:lnTo>
                    <a:pt x="444" y="480"/>
                  </a:lnTo>
                  <a:lnTo>
                    <a:pt x="444" y="486"/>
                  </a:lnTo>
                  <a:lnTo>
                    <a:pt x="444" y="486"/>
                  </a:lnTo>
                  <a:lnTo>
                    <a:pt x="444" y="486"/>
                  </a:lnTo>
                  <a:lnTo>
                    <a:pt x="450" y="498"/>
                  </a:lnTo>
                  <a:lnTo>
                    <a:pt x="450" y="498"/>
                  </a:lnTo>
                  <a:lnTo>
                    <a:pt x="450" y="498"/>
                  </a:lnTo>
                  <a:lnTo>
                    <a:pt x="444" y="510"/>
                  </a:lnTo>
                  <a:lnTo>
                    <a:pt x="456" y="510"/>
                  </a:lnTo>
                  <a:lnTo>
                    <a:pt x="480" y="522"/>
                  </a:lnTo>
                  <a:lnTo>
                    <a:pt x="486" y="522"/>
                  </a:lnTo>
                  <a:lnTo>
                    <a:pt x="486" y="528"/>
                  </a:lnTo>
                  <a:lnTo>
                    <a:pt x="486" y="528"/>
                  </a:lnTo>
                  <a:lnTo>
                    <a:pt x="492" y="534"/>
                  </a:lnTo>
                  <a:lnTo>
                    <a:pt x="504" y="570"/>
                  </a:lnTo>
                  <a:lnTo>
                    <a:pt x="510" y="600"/>
                  </a:lnTo>
                  <a:lnTo>
                    <a:pt x="498" y="630"/>
                  </a:lnTo>
                  <a:lnTo>
                    <a:pt x="492" y="642"/>
                  </a:lnTo>
                  <a:lnTo>
                    <a:pt x="492" y="642"/>
                  </a:lnTo>
                  <a:lnTo>
                    <a:pt x="492" y="642"/>
                  </a:lnTo>
                  <a:lnTo>
                    <a:pt x="486" y="642"/>
                  </a:lnTo>
                  <a:lnTo>
                    <a:pt x="486" y="648"/>
                  </a:lnTo>
                  <a:lnTo>
                    <a:pt x="486" y="648"/>
                  </a:lnTo>
                  <a:lnTo>
                    <a:pt x="480" y="648"/>
                  </a:lnTo>
                  <a:lnTo>
                    <a:pt x="480" y="648"/>
                  </a:lnTo>
                  <a:lnTo>
                    <a:pt x="480" y="660"/>
                  </a:lnTo>
                  <a:lnTo>
                    <a:pt x="480" y="660"/>
                  </a:lnTo>
                  <a:lnTo>
                    <a:pt x="486" y="666"/>
                  </a:lnTo>
                  <a:lnTo>
                    <a:pt x="486" y="666"/>
                  </a:lnTo>
                  <a:lnTo>
                    <a:pt x="486" y="666"/>
                  </a:lnTo>
                  <a:lnTo>
                    <a:pt x="492" y="666"/>
                  </a:lnTo>
                  <a:lnTo>
                    <a:pt x="492" y="666"/>
                  </a:lnTo>
                  <a:lnTo>
                    <a:pt x="504" y="666"/>
                  </a:lnTo>
                  <a:lnTo>
                    <a:pt x="504" y="666"/>
                  </a:lnTo>
                  <a:lnTo>
                    <a:pt x="504" y="666"/>
                  </a:lnTo>
                  <a:lnTo>
                    <a:pt x="510" y="666"/>
                  </a:lnTo>
                  <a:lnTo>
                    <a:pt x="510" y="666"/>
                  </a:lnTo>
                  <a:lnTo>
                    <a:pt x="510" y="660"/>
                  </a:lnTo>
                  <a:lnTo>
                    <a:pt x="510" y="660"/>
                  </a:lnTo>
                  <a:lnTo>
                    <a:pt x="510" y="660"/>
                  </a:lnTo>
                  <a:lnTo>
                    <a:pt x="510" y="660"/>
                  </a:lnTo>
                  <a:lnTo>
                    <a:pt x="510" y="660"/>
                  </a:lnTo>
                  <a:lnTo>
                    <a:pt x="510" y="654"/>
                  </a:lnTo>
                  <a:lnTo>
                    <a:pt x="510" y="654"/>
                  </a:lnTo>
                  <a:lnTo>
                    <a:pt x="510" y="654"/>
                  </a:lnTo>
                  <a:lnTo>
                    <a:pt x="522" y="642"/>
                  </a:lnTo>
                  <a:lnTo>
                    <a:pt x="522" y="642"/>
                  </a:lnTo>
                  <a:lnTo>
                    <a:pt x="522" y="642"/>
                  </a:lnTo>
                  <a:lnTo>
                    <a:pt x="528" y="636"/>
                  </a:lnTo>
                  <a:lnTo>
                    <a:pt x="528" y="636"/>
                  </a:lnTo>
                  <a:lnTo>
                    <a:pt x="528" y="636"/>
                  </a:lnTo>
                  <a:lnTo>
                    <a:pt x="528" y="636"/>
                  </a:lnTo>
                  <a:lnTo>
                    <a:pt x="534" y="636"/>
                  </a:lnTo>
                  <a:lnTo>
                    <a:pt x="534" y="630"/>
                  </a:lnTo>
                  <a:lnTo>
                    <a:pt x="534" y="630"/>
                  </a:lnTo>
                  <a:lnTo>
                    <a:pt x="534" y="630"/>
                  </a:lnTo>
                  <a:lnTo>
                    <a:pt x="534" y="624"/>
                  </a:lnTo>
                  <a:lnTo>
                    <a:pt x="534" y="624"/>
                  </a:lnTo>
                  <a:lnTo>
                    <a:pt x="528" y="612"/>
                  </a:lnTo>
                  <a:lnTo>
                    <a:pt x="528" y="612"/>
                  </a:lnTo>
                  <a:lnTo>
                    <a:pt x="534" y="612"/>
                  </a:lnTo>
                  <a:lnTo>
                    <a:pt x="534" y="612"/>
                  </a:lnTo>
                  <a:lnTo>
                    <a:pt x="534" y="612"/>
                  </a:lnTo>
                  <a:lnTo>
                    <a:pt x="534" y="606"/>
                  </a:lnTo>
                  <a:lnTo>
                    <a:pt x="534" y="606"/>
                  </a:lnTo>
                  <a:lnTo>
                    <a:pt x="534" y="606"/>
                  </a:lnTo>
                  <a:lnTo>
                    <a:pt x="540" y="600"/>
                  </a:lnTo>
                  <a:lnTo>
                    <a:pt x="546" y="600"/>
                  </a:lnTo>
                  <a:lnTo>
                    <a:pt x="552" y="600"/>
                  </a:lnTo>
                  <a:lnTo>
                    <a:pt x="552" y="600"/>
                  </a:lnTo>
                  <a:lnTo>
                    <a:pt x="564" y="588"/>
                  </a:lnTo>
                  <a:lnTo>
                    <a:pt x="564" y="570"/>
                  </a:lnTo>
                  <a:lnTo>
                    <a:pt x="564" y="564"/>
                  </a:lnTo>
                  <a:lnTo>
                    <a:pt x="546" y="558"/>
                  </a:lnTo>
                  <a:lnTo>
                    <a:pt x="534" y="552"/>
                  </a:lnTo>
                  <a:lnTo>
                    <a:pt x="534" y="552"/>
                  </a:lnTo>
                  <a:lnTo>
                    <a:pt x="534" y="552"/>
                  </a:lnTo>
                  <a:lnTo>
                    <a:pt x="528" y="546"/>
                  </a:lnTo>
                  <a:lnTo>
                    <a:pt x="528" y="540"/>
                  </a:lnTo>
                  <a:lnTo>
                    <a:pt x="528" y="540"/>
                  </a:lnTo>
                  <a:lnTo>
                    <a:pt x="528" y="540"/>
                  </a:lnTo>
                  <a:lnTo>
                    <a:pt x="534" y="522"/>
                  </a:lnTo>
                  <a:lnTo>
                    <a:pt x="546" y="504"/>
                  </a:lnTo>
                  <a:lnTo>
                    <a:pt x="546" y="498"/>
                  </a:lnTo>
                  <a:lnTo>
                    <a:pt x="552" y="492"/>
                  </a:lnTo>
                  <a:lnTo>
                    <a:pt x="552" y="492"/>
                  </a:lnTo>
                  <a:lnTo>
                    <a:pt x="558" y="492"/>
                  </a:lnTo>
                  <a:lnTo>
                    <a:pt x="558" y="492"/>
                  </a:lnTo>
                  <a:lnTo>
                    <a:pt x="558" y="486"/>
                  </a:lnTo>
                  <a:lnTo>
                    <a:pt x="558" y="486"/>
                  </a:lnTo>
                  <a:lnTo>
                    <a:pt x="576" y="492"/>
                  </a:lnTo>
                  <a:lnTo>
                    <a:pt x="600" y="504"/>
                  </a:lnTo>
                  <a:lnTo>
                    <a:pt x="606" y="504"/>
                  </a:lnTo>
                  <a:lnTo>
                    <a:pt x="606" y="510"/>
                  </a:lnTo>
                  <a:lnTo>
                    <a:pt x="612" y="516"/>
                  </a:lnTo>
                  <a:lnTo>
                    <a:pt x="612" y="522"/>
                  </a:lnTo>
                  <a:lnTo>
                    <a:pt x="606" y="528"/>
                  </a:lnTo>
                  <a:lnTo>
                    <a:pt x="612" y="528"/>
                  </a:lnTo>
                  <a:lnTo>
                    <a:pt x="612" y="534"/>
                  </a:lnTo>
                  <a:lnTo>
                    <a:pt x="618" y="534"/>
                  </a:lnTo>
                  <a:lnTo>
                    <a:pt x="618" y="534"/>
                  </a:lnTo>
                  <a:lnTo>
                    <a:pt x="618" y="534"/>
                  </a:lnTo>
                  <a:lnTo>
                    <a:pt x="624" y="540"/>
                  </a:lnTo>
                  <a:lnTo>
                    <a:pt x="630" y="540"/>
                  </a:lnTo>
                  <a:lnTo>
                    <a:pt x="630" y="540"/>
                  </a:lnTo>
                  <a:lnTo>
                    <a:pt x="630" y="540"/>
                  </a:lnTo>
                  <a:lnTo>
                    <a:pt x="636" y="516"/>
                  </a:lnTo>
                  <a:lnTo>
                    <a:pt x="636" y="516"/>
                  </a:lnTo>
                  <a:lnTo>
                    <a:pt x="630" y="504"/>
                  </a:lnTo>
                  <a:lnTo>
                    <a:pt x="630" y="504"/>
                  </a:lnTo>
                  <a:lnTo>
                    <a:pt x="606" y="480"/>
                  </a:lnTo>
                  <a:lnTo>
                    <a:pt x="606" y="480"/>
                  </a:lnTo>
                  <a:lnTo>
                    <a:pt x="606" y="480"/>
                  </a:lnTo>
                  <a:lnTo>
                    <a:pt x="594" y="474"/>
                  </a:lnTo>
                  <a:lnTo>
                    <a:pt x="588" y="468"/>
                  </a:lnTo>
                  <a:lnTo>
                    <a:pt x="588" y="468"/>
                  </a:lnTo>
                  <a:lnTo>
                    <a:pt x="582" y="468"/>
                  </a:lnTo>
                  <a:lnTo>
                    <a:pt x="582" y="468"/>
                  </a:lnTo>
                  <a:lnTo>
                    <a:pt x="576" y="462"/>
                  </a:lnTo>
                  <a:lnTo>
                    <a:pt x="576" y="462"/>
                  </a:lnTo>
                  <a:lnTo>
                    <a:pt x="570" y="456"/>
                  </a:lnTo>
                  <a:lnTo>
                    <a:pt x="570" y="456"/>
                  </a:lnTo>
                  <a:lnTo>
                    <a:pt x="564" y="456"/>
                  </a:lnTo>
                  <a:lnTo>
                    <a:pt x="558" y="450"/>
                  </a:lnTo>
                  <a:lnTo>
                    <a:pt x="558" y="450"/>
                  </a:lnTo>
                  <a:lnTo>
                    <a:pt x="552" y="450"/>
                  </a:lnTo>
                  <a:lnTo>
                    <a:pt x="546" y="444"/>
                  </a:lnTo>
                  <a:lnTo>
                    <a:pt x="528" y="438"/>
                  </a:lnTo>
                  <a:lnTo>
                    <a:pt x="504" y="426"/>
                  </a:lnTo>
                  <a:lnTo>
                    <a:pt x="504" y="426"/>
                  </a:lnTo>
                  <a:lnTo>
                    <a:pt x="498" y="420"/>
                  </a:lnTo>
                  <a:lnTo>
                    <a:pt x="498" y="420"/>
                  </a:lnTo>
                  <a:lnTo>
                    <a:pt x="498" y="420"/>
                  </a:lnTo>
                  <a:lnTo>
                    <a:pt x="498" y="414"/>
                  </a:lnTo>
                  <a:lnTo>
                    <a:pt x="498" y="414"/>
                  </a:lnTo>
                  <a:lnTo>
                    <a:pt x="498" y="414"/>
                  </a:lnTo>
                  <a:lnTo>
                    <a:pt x="498" y="408"/>
                  </a:lnTo>
                  <a:lnTo>
                    <a:pt x="498" y="408"/>
                  </a:lnTo>
                  <a:lnTo>
                    <a:pt x="498" y="408"/>
                  </a:lnTo>
                  <a:lnTo>
                    <a:pt x="504" y="408"/>
                  </a:lnTo>
                  <a:lnTo>
                    <a:pt x="504" y="408"/>
                  </a:lnTo>
                  <a:lnTo>
                    <a:pt x="510" y="402"/>
                  </a:lnTo>
                  <a:lnTo>
                    <a:pt x="510" y="402"/>
                  </a:lnTo>
                  <a:lnTo>
                    <a:pt x="510" y="402"/>
                  </a:lnTo>
                  <a:lnTo>
                    <a:pt x="516" y="402"/>
                  </a:lnTo>
                  <a:lnTo>
                    <a:pt x="516" y="396"/>
                  </a:lnTo>
                  <a:lnTo>
                    <a:pt x="510" y="396"/>
                  </a:lnTo>
                  <a:lnTo>
                    <a:pt x="510" y="396"/>
                  </a:lnTo>
                  <a:lnTo>
                    <a:pt x="510" y="390"/>
                  </a:lnTo>
                  <a:lnTo>
                    <a:pt x="510" y="390"/>
                  </a:lnTo>
                  <a:lnTo>
                    <a:pt x="504" y="390"/>
                  </a:lnTo>
                  <a:lnTo>
                    <a:pt x="504" y="390"/>
                  </a:lnTo>
                  <a:lnTo>
                    <a:pt x="504" y="390"/>
                  </a:lnTo>
                  <a:lnTo>
                    <a:pt x="498" y="390"/>
                  </a:lnTo>
                  <a:lnTo>
                    <a:pt x="492" y="390"/>
                  </a:lnTo>
                  <a:lnTo>
                    <a:pt x="492" y="390"/>
                  </a:lnTo>
                  <a:lnTo>
                    <a:pt x="492" y="390"/>
                  </a:lnTo>
                  <a:lnTo>
                    <a:pt x="486" y="390"/>
                  </a:lnTo>
                  <a:lnTo>
                    <a:pt x="468" y="390"/>
                  </a:lnTo>
                  <a:lnTo>
                    <a:pt x="468" y="390"/>
                  </a:lnTo>
                  <a:lnTo>
                    <a:pt x="462" y="390"/>
                  </a:lnTo>
                  <a:lnTo>
                    <a:pt x="456" y="390"/>
                  </a:lnTo>
                  <a:lnTo>
                    <a:pt x="456" y="390"/>
                  </a:lnTo>
                  <a:lnTo>
                    <a:pt x="456" y="390"/>
                  </a:lnTo>
                  <a:lnTo>
                    <a:pt x="438" y="378"/>
                  </a:lnTo>
                  <a:lnTo>
                    <a:pt x="438" y="378"/>
                  </a:lnTo>
                  <a:lnTo>
                    <a:pt x="408" y="348"/>
                  </a:lnTo>
                  <a:lnTo>
                    <a:pt x="402" y="348"/>
                  </a:lnTo>
                  <a:lnTo>
                    <a:pt x="402" y="342"/>
                  </a:lnTo>
                  <a:lnTo>
                    <a:pt x="402" y="342"/>
                  </a:lnTo>
                  <a:lnTo>
                    <a:pt x="396" y="342"/>
                  </a:lnTo>
                  <a:lnTo>
                    <a:pt x="396" y="336"/>
                  </a:lnTo>
                  <a:lnTo>
                    <a:pt x="396" y="330"/>
                  </a:lnTo>
                  <a:lnTo>
                    <a:pt x="390" y="324"/>
                  </a:lnTo>
                  <a:lnTo>
                    <a:pt x="390" y="324"/>
                  </a:lnTo>
                  <a:lnTo>
                    <a:pt x="390" y="318"/>
                  </a:lnTo>
                  <a:lnTo>
                    <a:pt x="390" y="312"/>
                  </a:lnTo>
                  <a:lnTo>
                    <a:pt x="390" y="312"/>
                  </a:lnTo>
                  <a:lnTo>
                    <a:pt x="390" y="306"/>
                  </a:lnTo>
                  <a:lnTo>
                    <a:pt x="384" y="294"/>
                  </a:lnTo>
                  <a:lnTo>
                    <a:pt x="372" y="276"/>
                  </a:lnTo>
                  <a:lnTo>
                    <a:pt x="366" y="270"/>
                  </a:lnTo>
                  <a:lnTo>
                    <a:pt x="366" y="264"/>
                  </a:lnTo>
                  <a:lnTo>
                    <a:pt x="360" y="264"/>
                  </a:lnTo>
                  <a:lnTo>
                    <a:pt x="360" y="264"/>
                  </a:lnTo>
                  <a:lnTo>
                    <a:pt x="360" y="264"/>
                  </a:lnTo>
                  <a:lnTo>
                    <a:pt x="330" y="240"/>
                  </a:lnTo>
                  <a:lnTo>
                    <a:pt x="318" y="234"/>
                  </a:lnTo>
                  <a:lnTo>
                    <a:pt x="318" y="234"/>
                  </a:lnTo>
                  <a:lnTo>
                    <a:pt x="312" y="228"/>
                  </a:lnTo>
                  <a:lnTo>
                    <a:pt x="312" y="222"/>
                  </a:lnTo>
                  <a:lnTo>
                    <a:pt x="312" y="222"/>
                  </a:lnTo>
                  <a:lnTo>
                    <a:pt x="306" y="222"/>
                  </a:lnTo>
                  <a:lnTo>
                    <a:pt x="306" y="216"/>
                  </a:lnTo>
                  <a:lnTo>
                    <a:pt x="306" y="204"/>
                  </a:lnTo>
                  <a:lnTo>
                    <a:pt x="306" y="198"/>
                  </a:lnTo>
                  <a:lnTo>
                    <a:pt x="300" y="186"/>
                  </a:lnTo>
                  <a:lnTo>
                    <a:pt x="300" y="186"/>
                  </a:lnTo>
                  <a:lnTo>
                    <a:pt x="306" y="174"/>
                  </a:lnTo>
                  <a:lnTo>
                    <a:pt x="306" y="174"/>
                  </a:lnTo>
                  <a:lnTo>
                    <a:pt x="312" y="168"/>
                  </a:lnTo>
                  <a:lnTo>
                    <a:pt x="312" y="168"/>
                  </a:lnTo>
                  <a:lnTo>
                    <a:pt x="312" y="174"/>
                  </a:lnTo>
                  <a:lnTo>
                    <a:pt x="312" y="174"/>
                  </a:lnTo>
                  <a:lnTo>
                    <a:pt x="312" y="174"/>
                  </a:lnTo>
                  <a:lnTo>
                    <a:pt x="312" y="174"/>
                  </a:lnTo>
                  <a:lnTo>
                    <a:pt x="312" y="174"/>
                  </a:lnTo>
                  <a:lnTo>
                    <a:pt x="318" y="168"/>
                  </a:lnTo>
                  <a:lnTo>
                    <a:pt x="318" y="168"/>
                  </a:lnTo>
                  <a:lnTo>
                    <a:pt x="318" y="168"/>
                  </a:lnTo>
                  <a:lnTo>
                    <a:pt x="306" y="150"/>
                  </a:lnTo>
                  <a:lnTo>
                    <a:pt x="300" y="150"/>
                  </a:lnTo>
                  <a:lnTo>
                    <a:pt x="300" y="150"/>
                  </a:lnTo>
                  <a:lnTo>
                    <a:pt x="294" y="144"/>
                  </a:lnTo>
                  <a:lnTo>
                    <a:pt x="294" y="144"/>
                  </a:lnTo>
                  <a:lnTo>
                    <a:pt x="294" y="138"/>
                  </a:lnTo>
                  <a:lnTo>
                    <a:pt x="306" y="126"/>
                  </a:lnTo>
                  <a:lnTo>
                    <a:pt x="306" y="126"/>
                  </a:lnTo>
                  <a:lnTo>
                    <a:pt x="312" y="120"/>
                  </a:lnTo>
                  <a:lnTo>
                    <a:pt x="312" y="120"/>
                  </a:lnTo>
                  <a:lnTo>
                    <a:pt x="318" y="120"/>
                  </a:lnTo>
                  <a:lnTo>
                    <a:pt x="318" y="126"/>
                  </a:lnTo>
                  <a:lnTo>
                    <a:pt x="312" y="126"/>
                  </a:lnTo>
                  <a:lnTo>
                    <a:pt x="312" y="126"/>
                  </a:lnTo>
                  <a:lnTo>
                    <a:pt x="312" y="126"/>
                  </a:lnTo>
                  <a:lnTo>
                    <a:pt x="312" y="126"/>
                  </a:lnTo>
                  <a:lnTo>
                    <a:pt x="312" y="132"/>
                  </a:lnTo>
                  <a:lnTo>
                    <a:pt x="312" y="132"/>
                  </a:lnTo>
                  <a:lnTo>
                    <a:pt x="318" y="126"/>
                  </a:lnTo>
                  <a:lnTo>
                    <a:pt x="318" y="126"/>
                  </a:lnTo>
                  <a:lnTo>
                    <a:pt x="324" y="126"/>
                  </a:lnTo>
                  <a:lnTo>
                    <a:pt x="336" y="120"/>
                  </a:lnTo>
                  <a:lnTo>
                    <a:pt x="348" y="108"/>
                  </a:lnTo>
                  <a:lnTo>
                    <a:pt x="348" y="108"/>
                  </a:lnTo>
                  <a:lnTo>
                    <a:pt x="348" y="108"/>
                  </a:lnTo>
                  <a:lnTo>
                    <a:pt x="348" y="108"/>
                  </a:lnTo>
                  <a:lnTo>
                    <a:pt x="354" y="102"/>
                  </a:lnTo>
                  <a:lnTo>
                    <a:pt x="372" y="102"/>
                  </a:lnTo>
                  <a:lnTo>
                    <a:pt x="372" y="102"/>
                  </a:lnTo>
                  <a:lnTo>
                    <a:pt x="378" y="108"/>
                  </a:lnTo>
                  <a:lnTo>
                    <a:pt x="378" y="108"/>
                  </a:lnTo>
                  <a:lnTo>
                    <a:pt x="384" y="114"/>
                  </a:lnTo>
                  <a:lnTo>
                    <a:pt x="384" y="120"/>
                  </a:lnTo>
                  <a:lnTo>
                    <a:pt x="384" y="120"/>
                  </a:lnTo>
                  <a:lnTo>
                    <a:pt x="384" y="120"/>
                  </a:lnTo>
                  <a:lnTo>
                    <a:pt x="384" y="120"/>
                  </a:lnTo>
                  <a:lnTo>
                    <a:pt x="384" y="120"/>
                  </a:lnTo>
                  <a:lnTo>
                    <a:pt x="390" y="120"/>
                  </a:lnTo>
                  <a:lnTo>
                    <a:pt x="390" y="120"/>
                  </a:lnTo>
                  <a:lnTo>
                    <a:pt x="390" y="114"/>
                  </a:lnTo>
                  <a:lnTo>
                    <a:pt x="390" y="108"/>
                  </a:lnTo>
                  <a:lnTo>
                    <a:pt x="384" y="108"/>
                  </a:lnTo>
                  <a:lnTo>
                    <a:pt x="384" y="108"/>
                  </a:lnTo>
                  <a:lnTo>
                    <a:pt x="378" y="102"/>
                  </a:lnTo>
                  <a:lnTo>
                    <a:pt x="372" y="102"/>
                  </a:lnTo>
                  <a:lnTo>
                    <a:pt x="372" y="102"/>
                  </a:lnTo>
                  <a:lnTo>
                    <a:pt x="366" y="90"/>
                  </a:lnTo>
                  <a:lnTo>
                    <a:pt x="366" y="72"/>
                  </a:lnTo>
                  <a:lnTo>
                    <a:pt x="372" y="60"/>
                  </a:lnTo>
                  <a:lnTo>
                    <a:pt x="378" y="48"/>
                  </a:lnTo>
                  <a:lnTo>
                    <a:pt x="366" y="42"/>
                  </a:lnTo>
                  <a:lnTo>
                    <a:pt x="360" y="42"/>
                  </a:lnTo>
                  <a:lnTo>
                    <a:pt x="354" y="42"/>
                  </a:lnTo>
                  <a:lnTo>
                    <a:pt x="336" y="42"/>
                  </a:lnTo>
                  <a:lnTo>
                    <a:pt x="318" y="36"/>
                  </a:lnTo>
                  <a:lnTo>
                    <a:pt x="312" y="36"/>
                  </a:lnTo>
                  <a:lnTo>
                    <a:pt x="312" y="36"/>
                  </a:lnTo>
                  <a:lnTo>
                    <a:pt x="312" y="30"/>
                  </a:lnTo>
                  <a:lnTo>
                    <a:pt x="300" y="18"/>
                  </a:lnTo>
                  <a:lnTo>
                    <a:pt x="300" y="12"/>
                  </a:lnTo>
                  <a:lnTo>
                    <a:pt x="294" y="12"/>
                  </a:lnTo>
                  <a:lnTo>
                    <a:pt x="294" y="12"/>
                  </a:lnTo>
                  <a:lnTo>
                    <a:pt x="294" y="12"/>
                  </a:lnTo>
                  <a:lnTo>
                    <a:pt x="294" y="12"/>
                  </a:lnTo>
                  <a:lnTo>
                    <a:pt x="294" y="12"/>
                  </a:lnTo>
                  <a:lnTo>
                    <a:pt x="294" y="6"/>
                  </a:lnTo>
                  <a:lnTo>
                    <a:pt x="300" y="0"/>
                  </a:lnTo>
                  <a:lnTo>
                    <a:pt x="252" y="12"/>
                  </a:lnTo>
                  <a:lnTo>
                    <a:pt x="246" y="12"/>
                  </a:lnTo>
                  <a:lnTo>
                    <a:pt x="246" y="12"/>
                  </a:lnTo>
                  <a:lnTo>
                    <a:pt x="246" y="12"/>
                  </a:lnTo>
                  <a:lnTo>
                    <a:pt x="240" y="12"/>
                  </a:lnTo>
                  <a:lnTo>
                    <a:pt x="240" y="18"/>
                  </a:lnTo>
                  <a:lnTo>
                    <a:pt x="240" y="18"/>
                  </a:lnTo>
                  <a:lnTo>
                    <a:pt x="240" y="18"/>
                  </a:lnTo>
                  <a:lnTo>
                    <a:pt x="240" y="18"/>
                  </a:lnTo>
                  <a:lnTo>
                    <a:pt x="240" y="24"/>
                  </a:lnTo>
                  <a:lnTo>
                    <a:pt x="234" y="30"/>
                  </a:lnTo>
                  <a:lnTo>
                    <a:pt x="234" y="30"/>
                  </a:lnTo>
                  <a:lnTo>
                    <a:pt x="228" y="24"/>
                  </a:lnTo>
                  <a:lnTo>
                    <a:pt x="210" y="18"/>
                  </a:lnTo>
                  <a:lnTo>
                    <a:pt x="204" y="30"/>
                  </a:lnTo>
                  <a:lnTo>
                    <a:pt x="180" y="66"/>
                  </a:lnTo>
                  <a:lnTo>
                    <a:pt x="162" y="66"/>
                  </a:lnTo>
                  <a:lnTo>
                    <a:pt x="156" y="66"/>
                  </a:lnTo>
                  <a:lnTo>
                    <a:pt x="156" y="66"/>
                  </a:lnTo>
                  <a:lnTo>
                    <a:pt x="156" y="66"/>
                  </a:lnTo>
                  <a:lnTo>
                    <a:pt x="156" y="60"/>
                  </a:lnTo>
                  <a:lnTo>
                    <a:pt x="144" y="60"/>
                  </a:lnTo>
                  <a:lnTo>
                    <a:pt x="132" y="78"/>
                  </a:lnTo>
                  <a:lnTo>
                    <a:pt x="132" y="84"/>
                  </a:lnTo>
                  <a:lnTo>
                    <a:pt x="126" y="90"/>
                  </a:lnTo>
                  <a:lnTo>
                    <a:pt x="108" y="78"/>
                  </a:lnTo>
                  <a:lnTo>
                    <a:pt x="102" y="72"/>
                  </a:lnTo>
                  <a:lnTo>
                    <a:pt x="96" y="66"/>
                  </a:lnTo>
                  <a:lnTo>
                    <a:pt x="96" y="66"/>
                  </a:lnTo>
                  <a:lnTo>
                    <a:pt x="96" y="66"/>
                  </a:lnTo>
                  <a:lnTo>
                    <a:pt x="102" y="60"/>
                  </a:lnTo>
                  <a:lnTo>
                    <a:pt x="102" y="60"/>
                  </a:lnTo>
                  <a:lnTo>
                    <a:pt x="102" y="54"/>
                  </a:lnTo>
                  <a:lnTo>
                    <a:pt x="102" y="54"/>
                  </a:lnTo>
                  <a:lnTo>
                    <a:pt x="102" y="54"/>
                  </a:lnTo>
                  <a:lnTo>
                    <a:pt x="96" y="54"/>
                  </a:lnTo>
                  <a:lnTo>
                    <a:pt x="96" y="54"/>
                  </a:lnTo>
                  <a:lnTo>
                    <a:pt x="90" y="54"/>
                  </a:lnTo>
                  <a:lnTo>
                    <a:pt x="84" y="66"/>
                  </a:lnTo>
                  <a:lnTo>
                    <a:pt x="84" y="72"/>
                  </a:lnTo>
                  <a:lnTo>
                    <a:pt x="84" y="72"/>
                  </a:lnTo>
                  <a:lnTo>
                    <a:pt x="84" y="72"/>
                  </a:lnTo>
                  <a:lnTo>
                    <a:pt x="84" y="78"/>
                  </a:lnTo>
                  <a:lnTo>
                    <a:pt x="78" y="90"/>
                  </a:lnTo>
                  <a:lnTo>
                    <a:pt x="66" y="96"/>
                  </a:lnTo>
                  <a:lnTo>
                    <a:pt x="60" y="90"/>
                  </a:lnTo>
                  <a:lnTo>
                    <a:pt x="60" y="90"/>
                  </a:lnTo>
                  <a:lnTo>
                    <a:pt x="54" y="90"/>
                  </a:lnTo>
                  <a:lnTo>
                    <a:pt x="54" y="90"/>
                  </a:lnTo>
                  <a:lnTo>
                    <a:pt x="24" y="9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52" name="Freeform 661"/>
            <p:cNvSpPr>
              <a:spLocks/>
            </p:cNvSpPr>
            <p:nvPr/>
          </p:nvSpPr>
          <p:spPr bwMode="auto">
            <a:xfrm>
              <a:off x="223" y="642"/>
              <a:ext cx="6" cy="30"/>
            </a:xfrm>
            <a:custGeom>
              <a:avLst/>
              <a:gdLst>
                <a:gd name="T0" fmla="*/ 0 w 6"/>
                <a:gd name="T1" fmla="*/ 30 h 30"/>
                <a:gd name="T2" fmla="*/ 0 w 6"/>
                <a:gd name="T3" fmla="*/ 30 h 30"/>
                <a:gd name="T4" fmla="*/ 6 w 6"/>
                <a:gd name="T5" fmla="*/ 30 h 30"/>
                <a:gd name="T6" fmla="*/ 6 w 6"/>
                <a:gd name="T7" fmla="*/ 24 h 30"/>
                <a:gd name="T8" fmla="*/ 6 w 6"/>
                <a:gd name="T9" fmla="*/ 12 h 30"/>
                <a:gd name="T10" fmla="*/ 6 w 6"/>
                <a:gd name="T11" fmla="*/ 0 h 30"/>
                <a:gd name="T12" fmla="*/ 6 w 6"/>
                <a:gd name="T13" fmla="*/ 0 h 30"/>
                <a:gd name="T14" fmla="*/ 6 w 6"/>
                <a:gd name="T15" fmla="*/ 0 h 30"/>
                <a:gd name="T16" fmla="*/ 6 w 6"/>
                <a:gd name="T17" fmla="*/ 0 h 30"/>
                <a:gd name="T18" fmla="*/ 0 w 6"/>
                <a:gd name="T19" fmla="*/ 0 h 30"/>
                <a:gd name="T20" fmla="*/ 0 w 6"/>
                <a:gd name="T21" fmla="*/ 0 h 30"/>
                <a:gd name="T22" fmla="*/ 0 w 6"/>
                <a:gd name="T23" fmla="*/ 12 h 30"/>
                <a:gd name="T24" fmla="*/ 0 w 6"/>
                <a:gd name="T25" fmla="*/ 12 h 30"/>
                <a:gd name="T26" fmla="*/ 0 w 6"/>
                <a:gd name="T27" fmla="*/ 18 h 30"/>
                <a:gd name="T28" fmla="*/ 0 w 6"/>
                <a:gd name="T29" fmla="*/ 18 h 30"/>
                <a:gd name="T30" fmla="*/ 0 w 6"/>
                <a:gd name="T31" fmla="*/ 24 h 30"/>
                <a:gd name="T32" fmla="*/ 0 w 6"/>
                <a:gd name="T3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30">
                  <a:moveTo>
                    <a:pt x="0" y="30"/>
                  </a:moveTo>
                  <a:lnTo>
                    <a:pt x="0" y="30"/>
                  </a:lnTo>
                  <a:lnTo>
                    <a:pt x="6" y="30"/>
                  </a:lnTo>
                  <a:lnTo>
                    <a:pt x="6" y="24"/>
                  </a:lnTo>
                  <a:lnTo>
                    <a:pt x="6" y="12"/>
                  </a:lnTo>
                  <a:lnTo>
                    <a:pt x="6" y="0"/>
                  </a:lnTo>
                  <a:lnTo>
                    <a:pt x="6" y="0"/>
                  </a:lnTo>
                  <a:lnTo>
                    <a:pt x="6" y="0"/>
                  </a:lnTo>
                  <a:lnTo>
                    <a:pt x="6" y="0"/>
                  </a:lnTo>
                  <a:lnTo>
                    <a:pt x="0" y="0"/>
                  </a:lnTo>
                  <a:lnTo>
                    <a:pt x="0" y="0"/>
                  </a:lnTo>
                  <a:lnTo>
                    <a:pt x="0" y="12"/>
                  </a:lnTo>
                  <a:lnTo>
                    <a:pt x="0" y="12"/>
                  </a:lnTo>
                  <a:lnTo>
                    <a:pt x="0" y="18"/>
                  </a:lnTo>
                  <a:lnTo>
                    <a:pt x="0" y="18"/>
                  </a:lnTo>
                  <a:lnTo>
                    <a:pt x="0" y="24"/>
                  </a:lnTo>
                  <a:lnTo>
                    <a:pt x="0" y="3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53" name="Freeform 662"/>
            <p:cNvSpPr>
              <a:spLocks/>
            </p:cNvSpPr>
            <p:nvPr/>
          </p:nvSpPr>
          <p:spPr bwMode="auto">
            <a:xfrm>
              <a:off x="235" y="630"/>
              <a:ext cx="6" cy="18"/>
            </a:xfrm>
            <a:custGeom>
              <a:avLst/>
              <a:gdLst>
                <a:gd name="T0" fmla="*/ 0 w 6"/>
                <a:gd name="T1" fmla="*/ 0 h 18"/>
                <a:gd name="T2" fmla="*/ 0 w 6"/>
                <a:gd name="T3" fmla="*/ 6 h 18"/>
                <a:gd name="T4" fmla="*/ 0 w 6"/>
                <a:gd name="T5" fmla="*/ 18 h 18"/>
                <a:gd name="T6" fmla="*/ 0 w 6"/>
                <a:gd name="T7" fmla="*/ 18 h 18"/>
                <a:gd name="T8" fmla="*/ 6 w 6"/>
                <a:gd name="T9" fmla="*/ 18 h 18"/>
                <a:gd name="T10" fmla="*/ 6 w 6"/>
                <a:gd name="T11" fmla="*/ 6 h 18"/>
                <a:gd name="T12" fmla="*/ 6 w 6"/>
                <a:gd name="T13" fmla="*/ 6 h 18"/>
                <a:gd name="T14" fmla="*/ 6 w 6"/>
                <a:gd name="T15" fmla="*/ 6 h 18"/>
                <a:gd name="T16" fmla="*/ 6 w 6"/>
                <a:gd name="T17" fmla="*/ 0 h 18"/>
                <a:gd name="T18" fmla="*/ 0 w 6"/>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8">
                  <a:moveTo>
                    <a:pt x="0" y="0"/>
                  </a:moveTo>
                  <a:lnTo>
                    <a:pt x="0" y="6"/>
                  </a:lnTo>
                  <a:lnTo>
                    <a:pt x="0" y="18"/>
                  </a:lnTo>
                  <a:lnTo>
                    <a:pt x="0" y="18"/>
                  </a:lnTo>
                  <a:lnTo>
                    <a:pt x="6" y="18"/>
                  </a:lnTo>
                  <a:lnTo>
                    <a:pt x="6" y="6"/>
                  </a:lnTo>
                  <a:lnTo>
                    <a:pt x="6" y="6"/>
                  </a:lnTo>
                  <a:lnTo>
                    <a:pt x="6" y="6"/>
                  </a:lnTo>
                  <a:lnTo>
                    <a:pt x="6" y="0"/>
                  </a:lnTo>
                  <a:lnTo>
                    <a:pt x="0"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54" name="Freeform 663"/>
            <p:cNvSpPr>
              <a:spLocks/>
            </p:cNvSpPr>
            <p:nvPr/>
          </p:nvSpPr>
          <p:spPr bwMode="auto">
            <a:xfrm>
              <a:off x="535" y="1386"/>
              <a:ext cx="12" cy="18"/>
            </a:xfrm>
            <a:custGeom>
              <a:avLst/>
              <a:gdLst>
                <a:gd name="T0" fmla="*/ 0 w 12"/>
                <a:gd name="T1" fmla="*/ 18 h 18"/>
                <a:gd name="T2" fmla="*/ 0 w 12"/>
                <a:gd name="T3" fmla="*/ 18 h 18"/>
                <a:gd name="T4" fmla="*/ 6 w 12"/>
                <a:gd name="T5" fmla="*/ 18 h 18"/>
                <a:gd name="T6" fmla="*/ 6 w 12"/>
                <a:gd name="T7" fmla="*/ 18 h 18"/>
                <a:gd name="T8" fmla="*/ 6 w 12"/>
                <a:gd name="T9" fmla="*/ 12 h 18"/>
                <a:gd name="T10" fmla="*/ 12 w 12"/>
                <a:gd name="T11" fmla="*/ 12 h 18"/>
                <a:gd name="T12" fmla="*/ 12 w 12"/>
                <a:gd name="T13" fmla="*/ 6 h 18"/>
                <a:gd name="T14" fmla="*/ 12 w 12"/>
                <a:gd name="T15" fmla="*/ 0 h 18"/>
                <a:gd name="T16" fmla="*/ 12 w 12"/>
                <a:gd name="T17" fmla="*/ 0 h 18"/>
                <a:gd name="T18" fmla="*/ 12 w 12"/>
                <a:gd name="T19" fmla="*/ 0 h 18"/>
                <a:gd name="T20" fmla="*/ 6 w 12"/>
                <a:gd name="T21" fmla="*/ 0 h 18"/>
                <a:gd name="T22" fmla="*/ 6 w 12"/>
                <a:gd name="T23" fmla="*/ 0 h 18"/>
                <a:gd name="T24" fmla="*/ 0 w 12"/>
                <a:gd name="T25" fmla="*/ 6 h 18"/>
                <a:gd name="T26" fmla="*/ 0 w 12"/>
                <a:gd name="T27" fmla="*/ 12 h 18"/>
                <a:gd name="T28" fmla="*/ 0 w 12"/>
                <a:gd name="T29" fmla="*/ 12 h 18"/>
                <a:gd name="T30" fmla="*/ 0 w 12"/>
                <a:gd name="T31" fmla="*/ 12 h 18"/>
                <a:gd name="T32" fmla="*/ 0 w 12"/>
                <a:gd name="T33" fmla="*/ 12 h 18"/>
                <a:gd name="T34" fmla="*/ 0 w 12"/>
                <a:gd name="T35" fmla="*/ 18 h 18"/>
                <a:gd name="T36" fmla="*/ 0 w 12"/>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8">
                  <a:moveTo>
                    <a:pt x="0" y="18"/>
                  </a:moveTo>
                  <a:lnTo>
                    <a:pt x="0" y="18"/>
                  </a:lnTo>
                  <a:lnTo>
                    <a:pt x="6" y="18"/>
                  </a:lnTo>
                  <a:lnTo>
                    <a:pt x="6" y="18"/>
                  </a:lnTo>
                  <a:lnTo>
                    <a:pt x="6" y="12"/>
                  </a:lnTo>
                  <a:lnTo>
                    <a:pt x="12" y="12"/>
                  </a:lnTo>
                  <a:lnTo>
                    <a:pt x="12" y="6"/>
                  </a:lnTo>
                  <a:lnTo>
                    <a:pt x="12" y="0"/>
                  </a:lnTo>
                  <a:lnTo>
                    <a:pt x="12" y="0"/>
                  </a:lnTo>
                  <a:lnTo>
                    <a:pt x="12" y="0"/>
                  </a:lnTo>
                  <a:lnTo>
                    <a:pt x="6" y="0"/>
                  </a:lnTo>
                  <a:lnTo>
                    <a:pt x="6" y="0"/>
                  </a:lnTo>
                  <a:lnTo>
                    <a:pt x="0" y="6"/>
                  </a:lnTo>
                  <a:lnTo>
                    <a:pt x="0" y="12"/>
                  </a:lnTo>
                  <a:lnTo>
                    <a:pt x="0" y="12"/>
                  </a:lnTo>
                  <a:lnTo>
                    <a:pt x="0" y="12"/>
                  </a:lnTo>
                  <a:lnTo>
                    <a:pt x="0" y="12"/>
                  </a:lnTo>
                  <a:lnTo>
                    <a:pt x="0" y="18"/>
                  </a:lnTo>
                  <a:lnTo>
                    <a:pt x="0" y="18"/>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55" name="Freeform 664"/>
            <p:cNvSpPr>
              <a:spLocks/>
            </p:cNvSpPr>
            <p:nvPr/>
          </p:nvSpPr>
          <p:spPr bwMode="auto">
            <a:xfrm>
              <a:off x="193" y="654"/>
              <a:ext cx="36" cy="84"/>
            </a:xfrm>
            <a:custGeom>
              <a:avLst/>
              <a:gdLst>
                <a:gd name="T0" fmla="*/ 0 w 36"/>
                <a:gd name="T1" fmla="*/ 42 h 84"/>
                <a:gd name="T2" fmla="*/ 6 w 36"/>
                <a:gd name="T3" fmla="*/ 42 h 84"/>
                <a:gd name="T4" fmla="*/ 12 w 36"/>
                <a:gd name="T5" fmla="*/ 54 h 84"/>
                <a:gd name="T6" fmla="*/ 18 w 36"/>
                <a:gd name="T7" fmla="*/ 48 h 84"/>
                <a:gd name="T8" fmla="*/ 18 w 36"/>
                <a:gd name="T9" fmla="*/ 48 h 84"/>
                <a:gd name="T10" fmla="*/ 18 w 36"/>
                <a:gd name="T11" fmla="*/ 42 h 84"/>
                <a:gd name="T12" fmla="*/ 18 w 36"/>
                <a:gd name="T13" fmla="*/ 42 h 84"/>
                <a:gd name="T14" fmla="*/ 18 w 36"/>
                <a:gd name="T15" fmla="*/ 42 h 84"/>
                <a:gd name="T16" fmla="*/ 24 w 36"/>
                <a:gd name="T17" fmla="*/ 42 h 84"/>
                <a:gd name="T18" fmla="*/ 24 w 36"/>
                <a:gd name="T19" fmla="*/ 48 h 84"/>
                <a:gd name="T20" fmla="*/ 24 w 36"/>
                <a:gd name="T21" fmla="*/ 54 h 84"/>
                <a:gd name="T22" fmla="*/ 24 w 36"/>
                <a:gd name="T23" fmla="*/ 54 h 84"/>
                <a:gd name="T24" fmla="*/ 24 w 36"/>
                <a:gd name="T25" fmla="*/ 60 h 84"/>
                <a:gd name="T26" fmla="*/ 24 w 36"/>
                <a:gd name="T27" fmla="*/ 60 h 84"/>
                <a:gd name="T28" fmla="*/ 18 w 36"/>
                <a:gd name="T29" fmla="*/ 72 h 84"/>
                <a:gd name="T30" fmla="*/ 18 w 36"/>
                <a:gd name="T31" fmla="*/ 78 h 84"/>
                <a:gd name="T32" fmla="*/ 18 w 36"/>
                <a:gd name="T33" fmla="*/ 78 h 84"/>
                <a:gd name="T34" fmla="*/ 18 w 36"/>
                <a:gd name="T35" fmla="*/ 78 h 84"/>
                <a:gd name="T36" fmla="*/ 24 w 36"/>
                <a:gd name="T37" fmla="*/ 84 h 84"/>
                <a:gd name="T38" fmla="*/ 24 w 36"/>
                <a:gd name="T39" fmla="*/ 84 h 84"/>
                <a:gd name="T40" fmla="*/ 24 w 36"/>
                <a:gd name="T41" fmla="*/ 84 h 84"/>
                <a:gd name="T42" fmla="*/ 30 w 36"/>
                <a:gd name="T43" fmla="*/ 54 h 84"/>
                <a:gd name="T44" fmla="*/ 30 w 36"/>
                <a:gd name="T45" fmla="*/ 42 h 84"/>
                <a:gd name="T46" fmla="*/ 36 w 36"/>
                <a:gd name="T47" fmla="*/ 24 h 84"/>
                <a:gd name="T48" fmla="*/ 36 w 36"/>
                <a:gd name="T49" fmla="*/ 18 h 84"/>
                <a:gd name="T50" fmla="*/ 30 w 36"/>
                <a:gd name="T51" fmla="*/ 18 h 84"/>
                <a:gd name="T52" fmla="*/ 24 w 36"/>
                <a:gd name="T53" fmla="*/ 0 h 84"/>
                <a:gd name="T54" fmla="*/ 18 w 36"/>
                <a:gd name="T55" fmla="*/ 6 h 84"/>
                <a:gd name="T56" fmla="*/ 6 w 36"/>
                <a:gd name="T57" fmla="*/ 12 h 84"/>
                <a:gd name="T58" fmla="*/ 6 w 36"/>
                <a:gd name="T59" fmla="*/ 12 h 84"/>
                <a:gd name="T60" fmla="*/ 6 w 36"/>
                <a:gd name="T61" fmla="*/ 18 h 84"/>
                <a:gd name="T62" fmla="*/ 12 w 36"/>
                <a:gd name="T63" fmla="*/ 18 h 84"/>
                <a:gd name="T64" fmla="*/ 18 w 36"/>
                <a:gd name="T65" fmla="*/ 30 h 84"/>
                <a:gd name="T66" fmla="*/ 18 w 36"/>
                <a:gd name="T67" fmla="*/ 36 h 84"/>
                <a:gd name="T68" fmla="*/ 18 w 36"/>
                <a:gd name="T69" fmla="*/ 36 h 84"/>
                <a:gd name="T70" fmla="*/ 12 w 36"/>
                <a:gd name="T71" fmla="*/ 36 h 84"/>
                <a:gd name="T72" fmla="*/ 6 w 36"/>
                <a:gd name="T73" fmla="*/ 36 h 84"/>
                <a:gd name="T74" fmla="*/ 0 w 36"/>
                <a:gd name="T75" fmla="*/ 36 h 84"/>
                <a:gd name="T76" fmla="*/ 0 w 36"/>
                <a:gd name="T77" fmla="*/ 36 h 84"/>
                <a:gd name="T78" fmla="*/ 0 w 36"/>
                <a:gd name="T79" fmla="*/ 36 h 84"/>
                <a:gd name="T80" fmla="*/ 0 w 36"/>
                <a:gd name="T81" fmla="*/ 42 h 84"/>
                <a:gd name="T82" fmla="*/ 0 w 36"/>
                <a:gd name="T83" fmla="*/ 4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 h="84">
                  <a:moveTo>
                    <a:pt x="0" y="42"/>
                  </a:moveTo>
                  <a:lnTo>
                    <a:pt x="6" y="42"/>
                  </a:lnTo>
                  <a:lnTo>
                    <a:pt x="12" y="54"/>
                  </a:lnTo>
                  <a:lnTo>
                    <a:pt x="18" y="48"/>
                  </a:lnTo>
                  <a:lnTo>
                    <a:pt x="18" y="48"/>
                  </a:lnTo>
                  <a:lnTo>
                    <a:pt x="18" y="42"/>
                  </a:lnTo>
                  <a:lnTo>
                    <a:pt x="18" y="42"/>
                  </a:lnTo>
                  <a:lnTo>
                    <a:pt x="18" y="42"/>
                  </a:lnTo>
                  <a:lnTo>
                    <a:pt x="24" y="42"/>
                  </a:lnTo>
                  <a:lnTo>
                    <a:pt x="24" y="48"/>
                  </a:lnTo>
                  <a:lnTo>
                    <a:pt x="24" y="54"/>
                  </a:lnTo>
                  <a:lnTo>
                    <a:pt x="24" y="54"/>
                  </a:lnTo>
                  <a:lnTo>
                    <a:pt x="24" y="60"/>
                  </a:lnTo>
                  <a:lnTo>
                    <a:pt x="24" y="60"/>
                  </a:lnTo>
                  <a:lnTo>
                    <a:pt x="18" y="72"/>
                  </a:lnTo>
                  <a:lnTo>
                    <a:pt x="18" y="78"/>
                  </a:lnTo>
                  <a:lnTo>
                    <a:pt x="18" y="78"/>
                  </a:lnTo>
                  <a:lnTo>
                    <a:pt x="18" y="78"/>
                  </a:lnTo>
                  <a:lnTo>
                    <a:pt x="24" y="84"/>
                  </a:lnTo>
                  <a:lnTo>
                    <a:pt x="24" y="84"/>
                  </a:lnTo>
                  <a:lnTo>
                    <a:pt x="24" y="84"/>
                  </a:lnTo>
                  <a:lnTo>
                    <a:pt x="30" y="54"/>
                  </a:lnTo>
                  <a:lnTo>
                    <a:pt x="30" y="42"/>
                  </a:lnTo>
                  <a:lnTo>
                    <a:pt x="36" y="24"/>
                  </a:lnTo>
                  <a:lnTo>
                    <a:pt x="36" y="18"/>
                  </a:lnTo>
                  <a:lnTo>
                    <a:pt x="30" y="18"/>
                  </a:lnTo>
                  <a:lnTo>
                    <a:pt x="24" y="0"/>
                  </a:lnTo>
                  <a:lnTo>
                    <a:pt x="18" y="6"/>
                  </a:lnTo>
                  <a:lnTo>
                    <a:pt x="6" y="12"/>
                  </a:lnTo>
                  <a:lnTo>
                    <a:pt x="6" y="12"/>
                  </a:lnTo>
                  <a:lnTo>
                    <a:pt x="6" y="18"/>
                  </a:lnTo>
                  <a:lnTo>
                    <a:pt x="12" y="18"/>
                  </a:lnTo>
                  <a:lnTo>
                    <a:pt x="18" y="30"/>
                  </a:lnTo>
                  <a:lnTo>
                    <a:pt x="18" y="36"/>
                  </a:lnTo>
                  <a:lnTo>
                    <a:pt x="18" y="36"/>
                  </a:lnTo>
                  <a:lnTo>
                    <a:pt x="12" y="36"/>
                  </a:lnTo>
                  <a:lnTo>
                    <a:pt x="6" y="36"/>
                  </a:lnTo>
                  <a:lnTo>
                    <a:pt x="0" y="36"/>
                  </a:lnTo>
                  <a:lnTo>
                    <a:pt x="0" y="36"/>
                  </a:lnTo>
                  <a:lnTo>
                    <a:pt x="0" y="36"/>
                  </a:lnTo>
                  <a:lnTo>
                    <a:pt x="0" y="42"/>
                  </a:lnTo>
                  <a:lnTo>
                    <a:pt x="0" y="42"/>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56" name="Freeform 665"/>
            <p:cNvSpPr>
              <a:spLocks/>
            </p:cNvSpPr>
            <p:nvPr/>
          </p:nvSpPr>
          <p:spPr bwMode="auto">
            <a:xfrm>
              <a:off x="139" y="792"/>
              <a:ext cx="18" cy="18"/>
            </a:xfrm>
            <a:custGeom>
              <a:avLst/>
              <a:gdLst>
                <a:gd name="T0" fmla="*/ 0 w 18"/>
                <a:gd name="T1" fmla="*/ 18 h 18"/>
                <a:gd name="T2" fmla="*/ 12 w 18"/>
                <a:gd name="T3" fmla="*/ 6 h 18"/>
                <a:gd name="T4" fmla="*/ 18 w 18"/>
                <a:gd name="T5" fmla="*/ 6 h 18"/>
                <a:gd name="T6" fmla="*/ 18 w 18"/>
                <a:gd name="T7" fmla="*/ 6 h 18"/>
                <a:gd name="T8" fmla="*/ 18 w 18"/>
                <a:gd name="T9" fmla="*/ 0 h 18"/>
                <a:gd name="T10" fmla="*/ 6 w 18"/>
                <a:gd name="T11" fmla="*/ 6 h 18"/>
                <a:gd name="T12" fmla="*/ 6 w 18"/>
                <a:gd name="T13" fmla="*/ 6 h 18"/>
                <a:gd name="T14" fmla="*/ 0 w 18"/>
                <a:gd name="T15" fmla="*/ 12 h 18"/>
                <a:gd name="T16" fmla="*/ 0 w 18"/>
                <a:gd name="T17" fmla="*/ 12 h 18"/>
                <a:gd name="T18" fmla="*/ 0 w 18"/>
                <a:gd name="T19" fmla="*/ 18 h 18"/>
                <a:gd name="T20" fmla="*/ 0 w 18"/>
                <a:gd name="T21" fmla="*/ 18 h 18"/>
                <a:gd name="T22" fmla="*/ 0 w 18"/>
                <a:gd name="T2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8">
                  <a:moveTo>
                    <a:pt x="0" y="18"/>
                  </a:moveTo>
                  <a:lnTo>
                    <a:pt x="12" y="6"/>
                  </a:lnTo>
                  <a:lnTo>
                    <a:pt x="18" y="6"/>
                  </a:lnTo>
                  <a:lnTo>
                    <a:pt x="18" y="6"/>
                  </a:lnTo>
                  <a:lnTo>
                    <a:pt x="18" y="0"/>
                  </a:lnTo>
                  <a:lnTo>
                    <a:pt x="6" y="6"/>
                  </a:lnTo>
                  <a:lnTo>
                    <a:pt x="6" y="6"/>
                  </a:lnTo>
                  <a:lnTo>
                    <a:pt x="0" y="12"/>
                  </a:lnTo>
                  <a:lnTo>
                    <a:pt x="0" y="12"/>
                  </a:lnTo>
                  <a:lnTo>
                    <a:pt x="0" y="18"/>
                  </a:lnTo>
                  <a:lnTo>
                    <a:pt x="0" y="18"/>
                  </a:lnTo>
                  <a:lnTo>
                    <a:pt x="0" y="18"/>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57" name="Freeform 666"/>
            <p:cNvSpPr>
              <a:spLocks/>
            </p:cNvSpPr>
            <p:nvPr/>
          </p:nvSpPr>
          <p:spPr bwMode="auto">
            <a:xfrm>
              <a:off x="139" y="810"/>
              <a:ext cx="6" cy="12"/>
            </a:xfrm>
            <a:custGeom>
              <a:avLst/>
              <a:gdLst>
                <a:gd name="T0" fmla="*/ 6 w 6"/>
                <a:gd name="T1" fmla="*/ 0 h 12"/>
                <a:gd name="T2" fmla="*/ 0 w 6"/>
                <a:gd name="T3" fmla="*/ 0 h 12"/>
                <a:gd name="T4" fmla="*/ 0 w 6"/>
                <a:gd name="T5" fmla="*/ 6 h 12"/>
                <a:gd name="T6" fmla="*/ 0 w 6"/>
                <a:gd name="T7" fmla="*/ 12 h 12"/>
                <a:gd name="T8" fmla="*/ 6 w 6"/>
                <a:gd name="T9" fmla="*/ 12 h 12"/>
                <a:gd name="T10" fmla="*/ 6 w 6"/>
                <a:gd name="T11" fmla="*/ 6 h 12"/>
                <a:gd name="T12" fmla="*/ 6 w 6"/>
                <a:gd name="T13" fmla="*/ 6 h 12"/>
                <a:gd name="T14" fmla="*/ 6 w 6"/>
                <a:gd name="T15" fmla="*/ 6 h 12"/>
                <a:gd name="T16" fmla="*/ 6 w 6"/>
                <a:gd name="T17" fmla="*/ 0 h 12"/>
                <a:gd name="T18" fmla="*/ 6 w 6"/>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2">
                  <a:moveTo>
                    <a:pt x="6" y="0"/>
                  </a:moveTo>
                  <a:lnTo>
                    <a:pt x="0" y="0"/>
                  </a:lnTo>
                  <a:lnTo>
                    <a:pt x="0" y="6"/>
                  </a:lnTo>
                  <a:lnTo>
                    <a:pt x="0" y="12"/>
                  </a:lnTo>
                  <a:lnTo>
                    <a:pt x="6" y="12"/>
                  </a:lnTo>
                  <a:lnTo>
                    <a:pt x="6" y="6"/>
                  </a:lnTo>
                  <a:lnTo>
                    <a:pt x="6" y="6"/>
                  </a:lnTo>
                  <a:lnTo>
                    <a:pt x="6" y="6"/>
                  </a:lnTo>
                  <a:lnTo>
                    <a:pt x="6" y="0"/>
                  </a:lnTo>
                  <a:lnTo>
                    <a:pt x="6"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58" name="Freeform 667"/>
            <p:cNvSpPr>
              <a:spLocks/>
            </p:cNvSpPr>
            <p:nvPr/>
          </p:nvSpPr>
          <p:spPr bwMode="auto">
            <a:xfrm>
              <a:off x="553" y="738"/>
              <a:ext cx="12" cy="30"/>
            </a:xfrm>
            <a:custGeom>
              <a:avLst/>
              <a:gdLst>
                <a:gd name="T0" fmla="*/ 12 w 12"/>
                <a:gd name="T1" fmla="*/ 0 h 30"/>
                <a:gd name="T2" fmla="*/ 6 w 12"/>
                <a:gd name="T3" fmla="*/ 0 h 30"/>
                <a:gd name="T4" fmla="*/ 6 w 12"/>
                <a:gd name="T5" fmla="*/ 0 h 30"/>
                <a:gd name="T6" fmla="*/ 0 w 12"/>
                <a:gd name="T7" fmla="*/ 6 h 30"/>
                <a:gd name="T8" fmla="*/ 0 w 12"/>
                <a:gd name="T9" fmla="*/ 6 h 30"/>
                <a:gd name="T10" fmla="*/ 6 w 12"/>
                <a:gd name="T11" fmla="*/ 24 h 30"/>
                <a:gd name="T12" fmla="*/ 6 w 12"/>
                <a:gd name="T13" fmla="*/ 24 h 30"/>
                <a:gd name="T14" fmla="*/ 6 w 12"/>
                <a:gd name="T15" fmla="*/ 30 h 30"/>
                <a:gd name="T16" fmla="*/ 6 w 12"/>
                <a:gd name="T17" fmla="*/ 30 h 30"/>
                <a:gd name="T18" fmla="*/ 6 w 12"/>
                <a:gd name="T19" fmla="*/ 24 h 30"/>
                <a:gd name="T20" fmla="*/ 6 w 12"/>
                <a:gd name="T21" fmla="*/ 24 h 30"/>
                <a:gd name="T22" fmla="*/ 6 w 12"/>
                <a:gd name="T23" fmla="*/ 24 h 30"/>
                <a:gd name="T24" fmla="*/ 6 w 12"/>
                <a:gd name="T25" fmla="*/ 18 h 30"/>
                <a:gd name="T26" fmla="*/ 6 w 12"/>
                <a:gd name="T27" fmla="*/ 24 h 30"/>
                <a:gd name="T28" fmla="*/ 6 w 12"/>
                <a:gd name="T29" fmla="*/ 24 h 30"/>
                <a:gd name="T30" fmla="*/ 6 w 12"/>
                <a:gd name="T31" fmla="*/ 18 h 30"/>
                <a:gd name="T32" fmla="*/ 6 w 12"/>
                <a:gd name="T33" fmla="*/ 12 h 30"/>
                <a:gd name="T34" fmla="*/ 6 w 12"/>
                <a:gd name="T35" fmla="*/ 12 h 30"/>
                <a:gd name="T36" fmla="*/ 12 w 12"/>
                <a:gd name="T37" fmla="*/ 12 h 30"/>
                <a:gd name="T38" fmla="*/ 12 w 12"/>
                <a:gd name="T39" fmla="*/ 12 h 30"/>
                <a:gd name="T40" fmla="*/ 12 w 12"/>
                <a:gd name="T41" fmla="*/ 12 h 30"/>
                <a:gd name="T42" fmla="*/ 12 w 12"/>
                <a:gd name="T43" fmla="*/ 6 h 30"/>
                <a:gd name="T44" fmla="*/ 12 w 12"/>
                <a:gd name="T45" fmla="*/ 6 h 30"/>
                <a:gd name="T46" fmla="*/ 12 w 12"/>
                <a:gd name="T4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30">
                  <a:moveTo>
                    <a:pt x="12" y="0"/>
                  </a:moveTo>
                  <a:lnTo>
                    <a:pt x="6" y="0"/>
                  </a:lnTo>
                  <a:lnTo>
                    <a:pt x="6" y="0"/>
                  </a:lnTo>
                  <a:lnTo>
                    <a:pt x="0" y="6"/>
                  </a:lnTo>
                  <a:lnTo>
                    <a:pt x="0" y="6"/>
                  </a:lnTo>
                  <a:lnTo>
                    <a:pt x="6" y="24"/>
                  </a:lnTo>
                  <a:lnTo>
                    <a:pt x="6" y="24"/>
                  </a:lnTo>
                  <a:lnTo>
                    <a:pt x="6" y="30"/>
                  </a:lnTo>
                  <a:lnTo>
                    <a:pt x="6" y="30"/>
                  </a:lnTo>
                  <a:lnTo>
                    <a:pt x="6" y="24"/>
                  </a:lnTo>
                  <a:lnTo>
                    <a:pt x="6" y="24"/>
                  </a:lnTo>
                  <a:lnTo>
                    <a:pt x="6" y="24"/>
                  </a:lnTo>
                  <a:lnTo>
                    <a:pt x="6" y="18"/>
                  </a:lnTo>
                  <a:lnTo>
                    <a:pt x="6" y="24"/>
                  </a:lnTo>
                  <a:lnTo>
                    <a:pt x="6" y="24"/>
                  </a:lnTo>
                  <a:lnTo>
                    <a:pt x="6" y="18"/>
                  </a:lnTo>
                  <a:lnTo>
                    <a:pt x="6" y="12"/>
                  </a:lnTo>
                  <a:lnTo>
                    <a:pt x="6" y="12"/>
                  </a:lnTo>
                  <a:lnTo>
                    <a:pt x="12" y="12"/>
                  </a:lnTo>
                  <a:lnTo>
                    <a:pt x="12" y="12"/>
                  </a:lnTo>
                  <a:lnTo>
                    <a:pt x="12" y="12"/>
                  </a:lnTo>
                  <a:lnTo>
                    <a:pt x="12" y="6"/>
                  </a:lnTo>
                  <a:lnTo>
                    <a:pt x="12" y="6"/>
                  </a:lnTo>
                  <a:lnTo>
                    <a:pt x="12"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59" name="Freeform 668"/>
            <p:cNvSpPr>
              <a:spLocks/>
            </p:cNvSpPr>
            <p:nvPr/>
          </p:nvSpPr>
          <p:spPr bwMode="auto">
            <a:xfrm>
              <a:off x="559" y="1440"/>
              <a:ext cx="36" cy="24"/>
            </a:xfrm>
            <a:custGeom>
              <a:avLst/>
              <a:gdLst>
                <a:gd name="T0" fmla="*/ 0 w 36"/>
                <a:gd name="T1" fmla="*/ 12 h 24"/>
                <a:gd name="T2" fmla="*/ 0 w 36"/>
                <a:gd name="T3" fmla="*/ 18 h 24"/>
                <a:gd name="T4" fmla="*/ 0 w 36"/>
                <a:gd name="T5" fmla="*/ 18 h 24"/>
                <a:gd name="T6" fmla="*/ 0 w 36"/>
                <a:gd name="T7" fmla="*/ 18 h 24"/>
                <a:gd name="T8" fmla="*/ 0 w 36"/>
                <a:gd name="T9" fmla="*/ 18 h 24"/>
                <a:gd name="T10" fmla="*/ 12 w 36"/>
                <a:gd name="T11" fmla="*/ 24 h 24"/>
                <a:gd name="T12" fmla="*/ 36 w 36"/>
                <a:gd name="T13" fmla="*/ 12 h 24"/>
                <a:gd name="T14" fmla="*/ 36 w 36"/>
                <a:gd name="T15" fmla="*/ 6 h 24"/>
                <a:gd name="T16" fmla="*/ 36 w 36"/>
                <a:gd name="T17" fmla="*/ 6 h 24"/>
                <a:gd name="T18" fmla="*/ 36 w 36"/>
                <a:gd name="T19" fmla="*/ 6 h 24"/>
                <a:gd name="T20" fmla="*/ 36 w 36"/>
                <a:gd name="T21" fmla="*/ 6 h 24"/>
                <a:gd name="T22" fmla="*/ 36 w 36"/>
                <a:gd name="T23" fmla="*/ 0 h 24"/>
                <a:gd name="T24" fmla="*/ 36 w 36"/>
                <a:gd name="T25" fmla="*/ 0 h 24"/>
                <a:gd name="T26" fmla="*/ 36 w 36"/>
                <a:gd name="T27" fmla="*/ 0 h 24"/>
                <a:gd name="T28" fmla="*/ 30 w 36"/>
                <a:gd name="T29" fmla="*/ 0 h 24"/>
                <a:gd name="T30" fmla="*/ 24 w 36"/>
                <a:gd name="T31" fmla="*/ 0 h 24"/>
                <a:gd name="T32" fmla="*/ 18 w 36"/>
                <a:gd name="T33" fmla="*/ 0 h 24"/>
                <a:gd name="T34" fmla="*/ 18 w 36"/>
                <a:gd name="T35" fmla="*/ 0 h 24"/>
                <a:gd name="T36" fmla="*/ 18 w 36"/>
                <a:gd name="T37" fmla="*/ 6 h 24"/>
                <a:gd name="T38" fmla="*/ 6 w 36"/>
                <a:gd name="T39" fmla="*/ 12 h 24"/>
                <a:gd name="T40" fmla="*/ 0 w 36"/>
                <a:gd name="T41" fmla="*/ 12 h 24"/>
                <a:gd name="T42" fmla="*/ 0 w 36"/>
                <a:gd name="T4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24">
                  <a:moveTo>
                    <a:pt x="0" y="12"/>
                  </a:moveTo>
                  <a:lnTo>
                    <a:pt x="0" y="18"/>
                  </a:lnTo>
                  <a:lnTo>
                    <a:pt x="0" y="18"/>
                  </a:lnTo>
                  <a:lnTo>
                    <a:pt x="0" y="18"/>
                  </a:lnTo>
                  <a:lnTo>
                    <a:pt x="0" y="18"/>
                  </a:lnTo>
                  <a:lnTo>
                    <a:pt x="12" y="24"/>
                  </a:lnTo>
                  <a:lnTo>
                    <a:pt x="36" y="12"/>
                  </a:lnTo>
                  <a:lnTo>
                    <a:pt x="36" y="6"/>
                  </a:lnTo>
                  <a:lnTo>
                    <a:pt x="36" y="6"/>
                  </a:lnTo>
                  <a:lnTo>
                    <a:pt x="36" y="6"/>
                  </a:lnTo>
                  <a:lnTo>
                    <a:pt x="36" y="6"/>
                  </a:lnTo>
                  <a:lnTo>
                    <a:pt x="36" y="0"/>
                  </a:lnTo>
                  <a:lnTo>
                    <a:pt x="36" y="0"/>
                  </a:lnTo>
                  <a:lnTo>
                    <a:pt x="36" y="0"/>
                  </a:lnTo>
                  <a:lnTo>
                    <a:pt x="30" y="0"/>
                  </a:lnTo>
                  <a:lnTo>
                    <a:pt x="24" y="0"/>
                  </a:lnTo>
                  <a:lnTo>
                    <a:pt x="18" y="0"/>
                  </a:lnTo>
                  <a:lnTo>
                    <a:pt x="18" y="0"/>
                  </a:lnTo>
                  <a:lnTo>
                    <a:pt x="18" y="6"/>
                  </a:lnTo>
                  <a:lnTo>
                    <a:pt x="6" y="12"/>
                  </a:lnTo>
                  <a:lnTo>
                    <a:pt x="0" y="12"/>
                  </a:lnTo>
                  <a:lnTo>
                    <a:pt x="0" y="12"/>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60" name="Freeform 669"/>
            <p:cNvSpPr>
              <a:spLocks/>
            </p:cNvSpPr>
            <p:nvPr/>
          </p:nvSpPr>
          <p:spPr bwMode="auto">
            <a:xfrm>
              <a:off x="565" y="750"/>
              <a:ext cx="6" cy="6"/>
            </a:xfrm>
            <a:custGeom>
              <a:avLst/>
              <a:gdLst>
                <a:gd name="T0" fmla="*/ 0 w 6"/>
                <a:gd name="T1" fmla="*/ 0 h 6"/>
                <a:gd name="T2" fmla="*/ 0 w 6"/>
                <a:gd name="T3" fmla="*/ 6 h 6"/>
                <a:gd name="T4" fmla="*/ 0 w 6"/>
                <a:gd name="T5" fmla="*/ 6 h 6"/>
                <a:gd name="T6" fmla="*/ 0 w 6"/>
                <a:gd name="T7" fmla="*/ 6 h 6"/>
                <a:gd name="T8" fmla="*/ 6 w 6"/>
                <a:gd name="T9" fmla="*/ 6 h 6"/>
                <a:gd name="T10" fmla="*/ 6 w 6"/>
                <a:gd name="T11" fmla="*/ 6 h 6"/>
                <a:gd name="T12" fmla="*/ 6 w 6"/>
                <a:gd name="T13" fmla="*/ 0 h 6"/>
                <a:gd name="T14" fmla="*/ 0 w 6"/>
                <a:gd name="T15" fmla="*/ 0 h 6"/>
                <a:gd name="T16" fmla="*/ 0 w 6"/>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0" y="0"/>
                  </a:moveTo>
                  <a:lnTo>
                    <a:pt x="0" y="6"/>
                  </a:lnTo>
                  <a:lnTo>
                    <a:pt x="0" y="6"/>
                  </a:lnTo>
                  <a:lnTo>
                    <a:pt x="0" y="6"/>
                  </a:lnTo>
                  <a:lnTo>
                    <a:pt x="6" y="6"/>
                  </a:lnTo>
                  <a:lnTo>
                    <a:pt x="6" y="6"/>
                  </a:lnTo>
                  <a:lnTo>
                    <a:pt x="6" y="0"/>
                  </a:lnTo>
                  <a:lnTo>
                    <a:pt x="0" y="0"/>
                  </a:lnTo>
                  <a:lnTo>
                    <a:pt x="0"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61" name="Freeform 670"/>
            <p:cNvSpPr>
              <a:spLocks/>
            </p:cNvSpPr>
            <p:nvPr/>
          </p:nvSpPr>
          <p:spPr bwMode="auto">
            <a:xfrm>
              <a:off x="559" y="786"/>
              <a:ext cx="6" cy="30"/>
            </a:xfrm>
            <a:custGeom>
              <a:avLst/>
              <a:gdLst>
                <a:gd name="T0" fmla="*/ 0 w 6"/>
                <a:gd name="T1" fmla="*/ 0 h 30"/>
                <a:gd name="T2" fmla="*/ 0 w 6"/>
                <a:gd name="T3" fmla="*/ 12 h 30"/>
                <a:gd name="T4" fmla="*/ 0 w 6"/>
                <a:gd name="T5" fmla="*/ 18 h 30"/>
                <a:gd name="T6" fmla="*/ 0 w 6"/>
                <a:gd name="T7" fmla="*/ 18 h 30"/>
                <a:gd name="T8" fmla="*/ 0 w 6"/>
                <a:gd name="T9" fmla="*/ 24 h 30"/>
                <a:gd name="T10" fmla="*/ 0 w 6"/>
                <a:gd name="T11" fmla="*/ 30 h 30"/>
                <a:gd name="T12" fmla="*/ 0 w 6"/>
                <a:gd name="T13" fmla="*/ 30 h 30"/>
                <a:gd name="T14" fmla="*/ 6 w 6"/>
                <a:gd name="T15" fmla="*/ 30 h 30"/>
                <a:gd name="T16" fmla="*/ 6 w 6"/>
                <a:gd name="T17" fmla="*/ 18 h 30"/>
                <a:gd name="T18" fmla="*/ 6 w 6"/>
                <a:gd name="T19" fmla="*/ 18 h 30"/>
                <a:gd name="T20" fmla="*/ 6 w 6"/>
                <a:gd name="T21" fmla="*/ 18 h 30"/>
                <a:gd name="T22" fmla="*/ 6 w 6"/>
                <a:gd name="T23" fmla="*/ 18 h 30"/>
                <a:gd name="T24" fmla="*/ 6 w 6"/>
                <a:gd name="T25" fmla="*/ 12 h 30"/>
                <a:gd name="T26" fmla="*/ 6 w 6"/>
                <a:gd name="T27" fmla="*/ 12 h 30"/>
                <a:gd name="T28" fmla="*/ 6 w 6"/>
                <a:gd name="T29" fmla="*/ 0 h 30"/>
                <a:gd name="T30" fmla="*/ 6 w 6"/>
                <a:gd name="T31" fmla="*/ 0 h 30"/>
                <a:gd name="T32" fmla="*/ 0 w 6"/>
                <a:gd name="T33" fmla="*/ 0 h 30"/>
                <a:gd name="T34" fmla="*/ 0 w 6"/>
                <a:gd name="T35" fmla="*/ 0 h 30"/>
                <a:gd name="T36" fmla="*/ 0 w 6"/>
                <a:gd name="T3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0" y="0"/>
                  </a:moveTo>
                  <a:lnTo>
                    <a:pt x="0" y="12"/>
                  </a:lnTo>
                  <a:lnTo>
                    <a:pt x="0" y="18"/>
                  </a:lnTo>
                  <a:lnTo>
                    <a:pt x="0" y="18"/>
                  </a:lnTo>
                  <a:lnTo>
                    <a:pt x="0" y="24"/>
                  </a:lnTo>
                  <a:lnTo>
                    <a:pt x="0" y="30"/>
                  </a:lnTo>
                  <a:lnTo>
                    <a:pt x="0" y="30"/>
                  </a:lnTo>
                  <a:lnTo>
                    <a:pt x="6" y="30"/>
                  </a:lnTo>
                  <a:lnTo>
                    <a:pt x="6" y="18"/>
                  </a:lnTo>
                  <a:lnTo>
                    <a:pt x="6" y="18"/>
                  </a:lnTo>
                  <a:lnTo>
                    <a:pt x="6" y="18"/>
                  </a:lnTo>
                  <a:lnTo>
                    <a:pt x="6" y="18"/>
                  </a:lnTo>
                  <a:lnTo>
                    <a:pt x="6" y="12"/>
                  </a:lnTo>
                  <a:lnTo>
                    <a:pt x="6" y="12"/>
                  </a:lnTo>
                  <a:lnTo>
                    <a:pt x="6" y="0"/>
                  </a:lnTo>
                  <a:lnTo>
                    <a:pt x="6" y="0"/>
                  </a:lnTo>
                  <a:lnTo>
                    <a:pt x="0" y="0"/>
                  </a:lnTo>
                  <a:lnTo>
                    <a:pt x="0" y="0"/>
                  </a:lnTo>
                  <a:lnTo>
                    <a:pt x="0"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62" name="Freeform 671"/>
            <p:cNvSpPr>
              <a:spLocks/>
            </p:cNvSpPr>
            <p:nvPr/>
          </p:nvSpPr>
          <p:spPr bwMode="auto">
            <a:xfrm>
              <a:off x="559" y="1362"/>
              <a:ext cx="24" cy="6"/>
            </a:xfrm>
            <a:custGeom>
              <a:avLst/>
              <a:gdLst>
                <a:gd name="T0" fmla="*/ 24 w 24"/>
                <a:gd name="T1" fmla="*/ 0 h 6"/>
                <a:gd name="T2" fmla="*/ 6 w 24"/>
                <a:gd name="T3" fmla="*/ 6 h 6"/>
                <a:gd name="T4" fmla="*/ 0 w 24"/>
                <a:gd name="T5" fmla="*/ 6 h 6"/>
                <a:gd name="T6" fmla="*/ 0 w 24"/>
                <a:gd name="T7" fmla="*/ 6 h 6"/>
                <a:gd name="T8" fmla="*/ 0 w 24"/>
                <a:gd name="T9" fmla="*/ 6 h 6"/>
                <a:gd name="T10" fmla="*/ 0 w 24"/>
                <a:gd name="T11" fmla="*/ 6 h 6"/>
                <a:gd name="T12" fmla="*/ 6 w 24"/>
                <a:gd name="T13" fmla="*/ 6 h 6"/>
                <a:gd name="T14" fmla="*/ 12 w 24"/>
                <a:gd name="T15" fmla="*/ 6 h 6"/>
                <a:gd name="T16" fmla="*/ 24 w 24"/>
                <a:gd name="T17" fmla="*/ 0 h 6"/>
                <a:gd name="T18" fmla="*/ 24 w 24"/>
                <a:gd name="T19" fmla="*/ 0 h 6"/>
                <a:gd name="T20" fmla="*/ 24 w 24"/>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6">
                  <a:moveTo>
                    <a:pt x="24" y="0"/>
                  </a:moveTo>
                  <a:lnTo>
                    <a:pt x="6" y="6"/>
                  </a:lnTo>
                  <a:lnTo>
                    <a:pt x="0" y="6"/>
                  </a:lnTo>
                  <a:lnTo>
                    <a:pt x="0" y="6"/>
                  </a:lnTo>
                  <a:lnTo>
                    <a:pt x="0" y="6"/>
                  </a:lnTo>
                  <a:lnTo>
                    <a:pt x="0" y="6"/>
                  </a:lnTo>
                  <a:lnTo>
                    <a:pt x="6" y="6"/>
                  </a:lnTo>
                  <a:lnTo>
                    <a:pt x="12" y="6"/>
                  </a:lnTo>
                  <a:lnTo>
                    <a:pt x="24" y="0"/>
                  </a:lnTo>
                  <a:lnTo>
                    <a:pt x="24" y="0"/>
                  </a:lnTo>
                  <a:lnTo>
                    <a:pt x="24"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63" name="Rectangle 672"/>
            <p:cNvSpPr>
              <a:spLocks noChangeArrowheads="1"/>
            </p:cNvSpPr>
            <p:nvPr/>
          </p:nvSpPr>
          <p:spPr bwMode="auto">
            <a:xfrm>
              <a:off x="115" y="1308"/>
              <a:ext cx="1" cy="1"/>
            </a:xfrm>
            <a:prstGeom prst="rect">
              <a:avLst/>
            </a:pr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64" name="Freeform 673"/>
            <p:cNvSpPr>
              <a:spLocks/>
            </p:cNvSpPr>
            <p:nvPr/>
          </p:nvSpPr>
          <p:spPr bwMode="auto">
            <a:xfrm>
              <a:off x="121" y="792"/>
              <a:ext cx="12" cy="12"/>
            </a:xfrm>
            <a:custGeom>
              <a:avLst/>
              <a:gdLst>
                <a:gd name="T0" fmla="*/ 12 w 12"/>
                <a:gd name="T1" fmla="*/ 12 h 12"/>
                <a:gd name="T2" fmla="*/ 12 w 12"/>
                <a:gd name="T3" fmla="*/ 12 h 12"/>
                <a:gd name="T4" fmla="*/ 12 w 12"/>
                <a:gd name="T5" fmla="*/ 6 h 12"/>
                <a:gd name="T6" fmla="*/ 6 w 12"/>
                <a:gd name="T7" fmla="*/ 6 h 12"/>
                <a:gd name="T8" fmla="*/ 6 w 12"/>
                <a:gd name="T9" fmla="*/ 6 h 12"/>
                <a:gd name="T10" fmla="*/ 0 w 12"/>
                <a:gd name="T11" fmla="*/ 0 h 12"/>
                <a:gd name="T12" fmla="*/ 6 w 12"/>
                <a:gd name="T13" fmla="*/ 0 h 12"/>
                <a:gd name="T14" fmla="*/ 6 w 12"/>
                <a:gd name="T15" fmla="*/ 0 h 12"/>
                <a:gd name="T16" fmla="*/ 6 w 12"/>
                <a:gd name="T17" fmla="*/ 0 h 12"/>
                <a:gd name="T18" fmla="*/ 0 w 12"/>
                <a:gd name="T19" fmla="*/ 0 h 12"/>
                <a:gd name="T20" fmla="*/ 0 w 12"/>
                <a:gd name="T21" fmla="*/ 0 h 12"/>
                <a:gd name="T22" fmla="*/ 0 w 12"/>
                <a:gd name="T23" fmla="*/ 6 h 12"/>
                <a:gd name="T24" fmla="*/ 12 w 12"/>
                <a:gd name="T2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12" y="12"/>
                  </a:moveTo>
                  <a:lnTo>
                    <a:pt x="12" y="12"/>
                  </a:lnTo>
                  <a:lnTo>
                    <a:pt x="12" y="6"/>
                  </a:lnTo>
                  <a:lnTo>
                    <a:pt x="6" y="6"/>
                  </a:lnTo>
                  <a:lnTo>
                    <a:pt x="6" y="6"/>
                  </a:lnTo>
                  <a:lnTo>
                    <a:pt x="0" y="0"/>
                  </a:lnTo>
                  <a:lnTo>
                    <a:pt x="6" y="0"/>
                  </a:lnTo>
                  <a:lnTo>
                    <a:pt x="6" y="0"/>
                  </a:lnTo>
                  <a:lnTo>
                    <a:pt x="6" y="0"/>
                  </a:lnTo>
                  <a:lnTo>
                    <a:pt x="0" y="0"/>
                  </a:lnTo>
                  <a:lnTo>
                    <a:pt x="0" y="0"/>
                  </a:lnTo>
                  <a:lnTo>
                    <a:pt x="0" y="6"/>
                  </a:lnTo>
                  <a:lnTo>
                    <a:pt x="12" y="12"/>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65" name="Freeform 674"/>
            <p:cNvSpPr>
              <a:spLocks/>
            </p:cNvSpPr>
            <p:nvPr/>
          </p:nvSpPr>
          <p:spPr bwMode="auto">
            <a:xfrm>
              <a:off x="565" y="726"/>
              <a:ext cx="12" cy="24"/>
            </a:xfrm>
            <a:custGeom>
              <a:avLst/>
              <a:gdLst>
                <a:gd name="T0" fmla="*/ 0 w 12"/>
                <a:gd name="T1" fmla="*/ 0 h 24"/>
                <a:gd name="T2" fmla="*/ 0 w 12"/>
                <a:gd name="T3" fmla="*/ 0 h 24"/>
                <a:gd name="T4" fmla="*/ 0 w 12"/>
                <a:gd name="T5" fmla="*/ 0 h 24"/>
                <a:gd name="T6" fmla="*/ 0 w 12"/>
                <a:gd name="T7" fmla="*/ 6 h 24"/>
                <a:gd name="T8" fmla="*/ 0 w 12"/>
                <a:gd name="T9" fmla="*/ 12 h 24"/>
                <a:gd name="T10" fmla="*/ 0 w 12"/>
                <a:gd name="T11" fmla="*/ 18 h 24"/>
                <a:gd name="T12" fmla="*/ 6 w 12"/>
                <a:gd name="T13" fmla="*/ 24 h 24"/>
                <a:gd name="T14" fmla="*/ 6 w 12"/>
                <a:gd name="T15" fmla="*/ 24 h 24"/>
                <a:gd name="T16" fmla="*/ 6 w 12"/>
                <a:gd name="T17" fmla="*/ 24 h 24"/>
                <a:gd name="T18" fmla="*/ 12 w 12"/>
                <a:gd name="T19" fmla="*/ 24 h 24"/>
                <a:gd name="T20" fmla="*/ 12 w 12"/>
                <a:gd name="T21" fmla="*/ 18 h 24"/>
                <a:gd name="T22" fmla="*/ 12 w 12"/>
                <a:gd name="T23" fmla="*/ 18 h 24"/>
                <a:gd name="T24" fmla="*/ 12 w 12"/>
                <a:gd name="T25" fmla="*/ 18 h 24"/>
                <a:gd name="T26" fmla="*/ 12 w 12"/>
                <a:gd name="T27" fmla="*/ 18 h 24"/>
                <a:gd name="T28" fmla="*/ 12 w 12"/>
                <a:gd name="T29" fmla="*/ 12 h 24"/>
                <a:gd name="T30" fmla="*/ 12 w 12"/>
                <a:gd name="T31" fmla="*/ 12 h 24"/>
                <a:gd name="T32" fmla="*/ 12 w 12"/>
                <a:gd name="T33" fmla="*/ 6 h 24"/>
                <a:gd name="T34" fmla="*/ 12 w 12"/>
                <a:gd name="T35" fmla="*/ 6 h 24"/>
                <a:gd name="T36" fmla="*/ 12 w 12"/>
                <a:gd name="T37" fmla="*/ 6 h 24"/>
                <a:gd name="T38" fmla="*/ 12 w 12"/>
                <a:gd name="T39" fmla="*/ 6 h 24"/>
                <a:gd name="T40" fmla="*/ 6 w 12"/>
                <a:gd name="T41" fmla="*/ 6 h 24"/>
                <a:gd name="T42" fmla="*/ 6 w 12"/>
                <a:gd name="T43" fmla="*/ 0 h 24"/>
                <a:gd name="T44" fmla="*/ 6 w 12"/>
                <a:gd name="T45" fmla="*/ 0 h 24"/>
                <a:gd name="T46" fmla="*/ 6 w 12"/>
                <a:gd name="T47" fmla="*/ 0 h 24"/>
                <a:gd name="T48" fmla="*/ 6 w 12"/>
                <a:gd name="T49" fmla="*/ 0 h 24"/>
                <a:gd name="T50" fmla="*/ 0 w 12"/>
                <a:gd name="T5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24">
                  <a:moveTo>
                    <a:pt x="0" y="0"/>
                  </a:moveTo>
                  <a:lnTo>
                    <a:pt x="0" y="0"/>
                  </a:lnTo>
                  <a:lnTo>
                    <a:pt x="0" y="0"/>
                  </a:lnTo>
                  <a:lnTo>
                    <a:pt x="0" y="6"/>
                  </a:lnTo>
                  <a:lnTo>
                    <a:pt x="0" y="12"/>
                  </a:lnTo>
                  <a:lnTo>
                    <a:pt x="0" y="18"/>
                  </a:lnTo>
                  <a:lnTo>
                    <a:pt x="6" y="24"/>
                  </a:lnTo>
                  <a:lnTo>
                    <a:pt x="6" y="24"/>
                  </a:lnTo>
                  <a:lnTo>
                    <a:pt x="6" y="24"/>
                  </a:lnTo>
                  <a:lnTo>
                    <a:pt x="12" y="24"/>
                  </a:lnTo>
                  <a:lnTo>
                    <a:pt x="12" y="18"/>
                  </a:lnTo>
                  <a:lnTo>
                    <a:pt x="12" y="18"/>
                  </a:lnTo>
                  <a:lnTo>
                    <a:pt x="12" y="18"/>
                  </a:lnTo>
                  <a:lnTo>
                    <a:pt x="12" y="18"/>
                  </a:lnTo>
                  <a:lnTo>
                    <a:pt x="12" y="12"/>
                  </a:lnTo>
                  <a:lnTo>
                    <a:pt x="12" y="12"/>
                  </a:lnTo>
                  <a:lnTo>
                    <a:pt x="12" y="6"/>
                  </a:lnTo>
                  <a:lnTo>
                    <a:pt x="12" y="6"/>
                  </a:lnTo>
                  <a:lnTo>
                    <a:pt x="12" y="6"/>
                  </a:lnTo>
                  <a:lnTo>
                    <a:pt x="12" y="6"/>
                  </a:lnTo>
                  <a:lnTo>
                    <a:pt x="6" y="6"/>
                  </a:lnTo>
                  <a:lnTo>
                    <a:pt x="6" y="0"/>
                  </a:lnTo>
                  <a:lnTo>
                    <a:pt x="6" y="0"/>
                  </a:lnTo>
                  <a:lnTo>
                    <a:pt x="6" y="0"/>
                  </a:lnTo>
                  <a:lnTo>
                    <a:pt x="6" y="0"/>
                  </a:lnTo>
                  <a:lnTo>
                    <a:pt x="0"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66" name="Freeform 675"/>
            <p:cNvSpPr>
              <a:spLocks/>
            </p:cNvSpPr>
            <p:nvPr/>
          </p:nvSpPr>
          <p:spPr bwMode="auto">
            <a:xfrm>
              <a:off x="7" y="1134"/>
              <a:ext cx="12" cy="18"/>
            </a:xfrm>
            <a:custGeom>
              <a:avLst/>
              <a:gdLst>
                <a:gd name="T0" fmla="*/ 0 w 12"/>
                <a:gd name="T1" fmla="*/ 0 h 18"/>
                <a:gd name="T2" fmla="*/ 0 w 12"/>
                <a:gd name="T3" fmla="*/ 0 h 18"/>
                <a:gd name="T4" fmla="*/ 0 w 12"/>
                <a:gd name="T5" fmla="*/ 6 h 18"/>
                <a:gd name="T6" fmla="*/ 6 w 12"/>
                <a:gd name="T7" fmla="*/ 12 h 18"/>
                <a:gd name="T8" fmla="*/ 6 w 12"/>
                <a:gd name="T9" fmla="*/ 12 h 18"/>
                <a:gd name="T10" fmla="*/ 6 w 12"/>
                <a:gd name="T11" fmla="*/ 18 h 18"/>
                <a:gd name="T12" fmla="*/ 12 w 12"/>
                <a:gd name="T13" fmla="*/ 18 h 18"/>
                <a:gd name="T14" fmla="*/ 12 w 12"/>
                <a:gd name="T15" fmla="*/ 12 h 18"/>
                <a:gd name="T16" fmla="*/ 12 w 12"/>
                <a:gd name="T17" fmla="*/ 12 h 18"/>
                <a:gd name="T18" fmla="*/ 12 w 12"/>
                <a:gd name="T19" fmla="*/ 12 h 18"/>
                <a:gd name="T20" fmla="*/ 6 w 12"/>
                <a:gd name="T21" fmla="*/ 6 h 18"/>
                <a:gd name="T22" fmla="*/ 6 w 12"/>
                <a:gd name="T23" fmla="*/ 6 h 18"/>
                <a:gd name="T24" fmla="*/ 6 w 12"/>
                <a:gd name="T25" fmla="*/ 6 h 18"/>
                <a:gd name="T26" fmla="*/ 0 w 12"/>
                <a:gd name="T27" fmla="*/ 0 h 18"/>
                <a:gd name="T28" fmla="*/ 0 w 12"/>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0" y="0"/>
                  </a:moveTo>
                  <a:lnTo>
                    <a:pt x="0" y="0"/>
                  </a:lnTo>
                  <a:lnTo>
                    <a:pt x="0" y="6"/>
                  </a:lnTo>
                  <a:lnTo>
                    <a:pt x="6" y="12"/>
                  </a:lnTo>
                  <a:lnTo>
                    <a:pt x="6" y="12"/>
                  </a:lnTo>
                  <a:lnTo>
                    <a:pt x="6" y="18"/>
                  </a:lnTo>
                  <a:lnTo>
                    <a:pt x="12" y="18"/>
                  </a:lnTo>
                  <a:lnTo>
                    <a:pt x="12" y="12"/>
                  </a:lnTo>
                  <a:lnTo>
                    <a:pt x="12" y="12"/>
                  </a:lnTo>
                  <a:lnTo>
                    <a:pt x="12" y="12"/>
                  </a:lnTo>
                  <a:lnTo>
                    <a:pt x="6" y="6"/>
                  </a:lnTo>
                  <a:lnTo>
                    <a:pt x="6" y="6"/>
                  </a:lnTo>
                  <a:lnTo>
                    <a:pt x="6" y="6"/>
                  </a:lnTo>
                  <a:lnTo>
                    <a:pt x="0" y="0"/>
                  </a:lnTo>
                  <a:lnTo>
                    <a:pt x="0"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67" name="Freeform 676"/>
            <p:cNvSpPr>
              <a:spLocks/>
            </p:cNvSpPr>
            <p:nvPr/>
          </p:nvSpPr>
          <p:spPr bwMode="auto">
            <a:xfrm>
              <a:off x="109" y="1302"/>
              <a:ext cx="6" cy="6"/>
            </a:xfrm>
            <a:custGeom>
              <a:avLst/>
              <a:gdLst>
                <a:gd name="T0" fmla="*/ 0 w 6"/>
                <a:gd name="T1" fmla="*/ 0 h 6"/>
                <a:gd name="T2" fmla="*/ 0 w 6"/>
                <a:gd name="T3" fmla="*/ 6 h 6"/>
                <a:gd name="T4" fmla="*/ 0 w 6"/>
                <a:gd name="T5" fmla="*/ 6 h 6"/>
                <a:gd name="T6" fmla="*/ 6 w 6"/>
                <a:gd name="T7" fmla="*/ 6 h 6"/>
                <a:gd name="T8" fmla="*/ 6 w 6"/>
                <a:gd name="T9" fmla="*/ 6 h 6"/>
                <a:gd name="T10" fmla="*/ 0 w 6"/>
                <a:gd name="T11" fmla="*/ 0 h 6"/>
                <a:gd name="T12" fmla="*/ 0 w 6"/>
                <a:gd name="T13" fmla="*/ 0 h 6"/>
                <a:gd name="T14" fmla="*/ 0 w 6"/>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0" y="0"/>
                  </a:moveTo>
                  <a:lnTo>
                    <a:pt x="0" y="6"/>
                  </a:lnTo>
                  <a:lnTo>
                    <a:pt x="0" y="6"/>
                  </a:lnTo>
                  <a:lnTo>
                    <a:pt x="6" y="6"/>
                  </a:lnTo>
                  <a:lnTo>
                    <a:pt x="6" y="6"/>
                  </a:lnTo>
                  <a:lnTo>
                    <a:pt x="0" y="0"/>
                  </a:lnTo>
                  <a:lnTo>
                    <a:pt x="0" y="0"/>
                  </a:lnTo>
                  <a:lnTo>
                    <a:pt x="0"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68" name="Freeform 677"/>
            <p:cNvSpPr>
              <a:spLocks/>
            </p:cNvSpPr>
            <p:nvPr/>
          </p:nvSpPr>
          <p:spPr bwMode="auto">
            <a:xfrm>
              <a:off x="43" y="1362"/>
              <a:ext cx="24" cy="30"/>
            </a:xfrm>
            <a:custGeom>
              <a:avLst/>
              <a:gdLst>
                <a:gd name="T0" fmla="*/ 24 w 24"/>
                <a:gd name="T1" fmla="*/ 18 h 30"/>
                <a:gd name="T2" fmla="*/ 24 w 24"/>
                <a:gd name="T3" fmla="*/ 18 h 30"/>
                <a:gd name="T4" fmla="*/ 24 w 24"/>
                <a:gd name="T5" fmla="*/ 12 h 30"/>
                <a:gd name="T6" fmla="*/ 24 w 24"/>
                <a:gd name="T7" fmla="*/ 12 h 30"/>
                <a:gd name="T8" fmla="*/ 12 w 24"/>
                <a:gd name="T9" fmla="*/ 0 h 30"/>
                <a:gd name="T10" fmla="*/ 12 w 24"/>
                <a:gd name="T11" fmla="*/ 0 h 30"/>
                <a:gd name="T12" fmla="*/ 6 w 24"/>
                <a:gd name="T13" fmla="*/ 0 h 30"/>
                <a:gd name="T14" fmla="*/ 0 w 24"/>
                <a:gd name="T15" fmla="*/ 0 h 30"/>
                <a:gd name="T16" fmla="*/ 0 w 24"/>
                <a:gd name="T17" fmla="*/ 6 h 30"/>
                <a:gd name="T18" fmla="*/ 0 w 24"/>
                <a:gd name="T19" fmla="*/ 6 h 30"/>
                <a:gd name="T20" fmla="*/ 0 w 24"/>
                <a:gd name="T21" fmla="*/ 18 h 30"/>
                <a:gd name="T22" fmla="*/ 0 w 24"/>
                <a:gd name="T23" fmla="*/ 24 h 30"/>
                <a:gd name="T24" fmla="*/ 6 w 24"/>
                <a:gd name="T25" fmla="*/ 24 h 30"/>
                <a:gd name="T26" fmla="*/ 6 w 24"/>
                <a:gd name="T27" fmla="*/ 30 h 30"/>
                <a:gd name="T28" fmla="*/ 12 w 24"/>
                <a:gd name="T29" fmla="*/ 30 h 30"/>
                <a:gd name="T30" fmla="*/ 12 w 24"/>
                <a:gd name="T31" fmla="*/ 24 h 30"/>
                <a:gd name="T32" fmla="*/ 12 w 24"/>
                <a:gd name="T33" fmla="*/ 24 h 30"/>
                <a:gd name="T34" fmla="*/ 18 w 24"/>
                <a:gd name="T35" fmla="*/ 24 h 30"/>
                <a:gd name="T36" fmla="*/ 18 w 24"/>
                <a:gd name="T37" fmla="*/ 24 h 30"/>
                <a:gd name="T38" fmla="*/ 18 w 24"/>
                <a:gd name="T39" fmla="*/ 24 h 30"/>
                <a:gd name="T40" fmla="*/ 18 w 24"/>
                <a:gd name="T41" fmla="*/ 18 h 30"/>
                <a:gd name="T42" fmla="*/ 24 w 24"/>
                <a:gd name="T43"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30">
                  <a:moveTo>
                    <a:pt x="24" y="18"/>
                  </a:moveTo>
                  <a:lnTo>
                    <a:pt x="24" y="18"/>
                  </a:lnTo>
                  <a:lnTo>
                    <a:pt x="24" y="12"/>
                  </a:lnTo>
                  <a:lnTo>
                    <a:pt x="24" y="12"/>
                  </a:lnTo>
                  <a:lnTo>
                    <a:pt x="12" y="0"/>
                  </a:lnTo>
                  <a:lnTo>
                    <a:pt x="12" y="0"/>
                  </a:lnTo>
                  <a:lnTo>
                    <a:pt x="6" y="0"/>
                  </a:lnTo>
                  <a:lnTo>
                    <a:pt x="0" y="0"/>
                  </a:lnTo>
                  <a:lnTo>
                    <a:pt x="0" y="6"/>
                  </a:lnTo>
                  <a:lnTo>
                    <a:pt x="0" y="6"/>
                  </a:lnTo>
                  <a:lnTo>
                    <a:pt x="0" y="18"/>
                  </a:lnTo>
                  <a:lnTo>
                    <a:pt x="0" y="24"/>
                  </a:lnTo>
                  <a:lnTo>
                    <a:pt x="6" y="24"/>
                  </a:lnTo>
                  <a:lnTo>
                    <a:pt x="6" y="30"/>
                  </a:lnTo>
                  <a:lnTo>
                    <a:pt x="12" y="30"/>
                  </a:lnTo>
                  <a:lnTo>
                    <a:pt x="12" y="24"/>
                  </a:lnTo>
                  <a:lnTo>
                    <a:pt x="12" y="24"/>
                  </a:lnTo>
                  <a:lnTo>
                    <a:pt x="18" y="24"/>
                  </a:lnTo>
                  <a:lnTo>
                    <a:pt x="18" y="24"/>
                  </a:lnTo>
                  <a:lnTo>
                    <a:pt x="18" y="24"/>
                  </a:lnTo>
                  <a:lnTo>
                    <a:pt x="18" y="18"/>
                  </a:lnTo>
                  <a:lnTo>
                    <a:pt x="24" y="18"/>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69" name="Freeform 678"/>
            <p:cNvSpPr>
              <a:spLocks/>
            </p:cNvSpPr>
            <p:nvPr/>
          </p:nvSpPr>
          <p:spPr bwMode="auto">
            <a:xfrm>
              <a:off x="103" y="810"/>
              <a:ext cx="36" cy="30"/>
            </a:xfrm>
            <a:custGeom>
              <a:avLst/>
              <a:gdLst>
                <a:gd name="T0" fmla="*/ 0 w 36"/>
                <a:gd name="T1" fmla="*/ 24 h 30"/>
                <a:gd name="T2" fmla="*/ 6 w 36"/>
                <a:gd name="T3" fmla="*/ 24 h 30"/>
                <a:gd name="T4" fmla="*/ 6 w 36"/>
                <a:gd name="T5" fmla="*/ 24 h 30"/>
                <a:gd name="T6" fmla="*/ 12 w 36"/>
                <a:gd name="T7" fmla="*/ 30 h 30"/>
                <a:gd name="T8" fmla="*/ 30 w 36"/>
                <a:gd name="T9" fmla="*/ 30 h 30"/>
                <a:gd name="T10" fmla="*/ 30 w 36"/>
                <a:gd name="T11" fmla="*/ 30 h 30"/>
                <a:gd name="T12" fmla="*/ 36 w 36"/>
                <a:gd name="T13" fmla="*/ 24 h 30"/>
                <a:gd name="T14" fmla="*/ 36 w 36"/>
                <a:gd name="T15" fmla="*/ 24 h 30"/>
                <a:gd name="T16" fmla="*/ 36 w 36"/>
                <a:gd name="T17" fmla="*/ 24 h 30"/>
                <a:gd name="T18" fmla="*/ 36 w 36"/>
                <a:gd name="T19" fmla="*/ 24 h 30"/>
                <a:gd name="T20" fmla="*/ 24 w 36"/>
                <a:gd name="T21" fmla="*/ 18 h 30"/>
                <a:gd name="T22" fmla="*/ 18 w 36"/>
                <a:gd name="T23" fmla="*/ 18 h 30"/>
                <a:gd name="T24" fmla="*/ 18 w 36"/>
                <a:gd name="T25" fmla="*/ 12 h 30"/>
                <a:gd name="T26" fmla="*/ 18 w 36"/>
                <a:gd name="T27" fmla="*/ 12 h 30"/>
                <a:gd name="T28" fmla="*/ 18 w 36"/>
                <a:gd name="T29" fmla="*/ 6 h 30"/>
                <a:gd name="T30" fmla="*/ 18 w 36"/>
                <a:gd name="T31" fmla="*/ 6 h 30"/>
                <a:gd name="T32" fmla="*/ 12 w 36"/>
                <a:gd name="T33" fmla="*/ 0 h 30"/>
                <a:gd name="T34" fmla="*/ 6 w 36"/>
                <a:gd name="T35" fmla="*/ 0 h 30"/>
                <a:gd name="T36" fmla="*/ 6 w 36"/>
                <a:gd name="T37" fmla="*/ 6 h 30"/>
                <a:gd name="T38" fmla="*/ 6 w 36"/>
                <a:gd name="T39" fmla="*/ 6 h 30"/>
                <a:gd name="T40" fmla="*/ 0 w 36"/>
                <a:gd name="T41" fmla="*/ 6 h 30"/>
                <a:gd name="T42" fmla="*/ 0 w 36"/>
                <a:gd name="T43" fmla="*/ 18 h 30"/>
                <a:gd name="T44" fmla="*/ 0 w 36"/>
                <a:gd name="T45" fmla="*/ 18 h 30"/>
                <a:gd name="T46" fmla="*/ 0 w 36"/>
                <a:gd name="T47" fmla="*/ 18 h 30"/>
                <a:gd name="T48" fmla="*/ 0 w 36"/>
                <a:gd name="T49" fmla="*/ 18 h 30"/>
                <a:gd name="T50" fmla="*/ 0 w 36"/>
                <a:gd name="T5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30">
                  <a:moveTo>
                    <a:pt x="0" y="24"/>
                  </a:moveTo>
                  <a:lnTo>
                    <a:pt x="6" y="24"/>
                  </a:lnTo>
                  <a:lnTo>
                    <a:pt x="6" y="24"/>
                  </a:lnTo>
                  <a:lnTo>
                    <a:pt x="12" y="30"/>
                  </a:lnTo>
                  <a:lnTo>
                    <a:pt x="30" y="30"/>
                  </a:lnTo>
                  <a:lnTo>
                    <a:pt x="30" y="30"/>
                  </a:lnTo>
                  <a:lnTo>
                    <a:pt x="36" y="24"/>
                  </a:lnTo>
                  <a:lnTo>
                    <a:pt x="36" y="24"/>
                  </a:lnTo>
                  <a:lnTo>
                    <a:pt x="36" y="24"/>
                  </a:lnTo>
                  <a:lnTo>
                    <a:pt x="36" y="24"/>
                  </a:lnTo>
                  <a:lnTo>
                    <a:pt x="24" y="18"/>
                  </a:lnTo>
                  <a:lnTo>
                    <a:pt x="18" y="18"/>
                  </a:lnTo>
                  <a:lnTo>
                    <a:pt x="18" y="12"/>
                  </a:lnTo>
                  <a:lnTo>
                    <a:pt x="18" y="12"/>
                  </a:lnTo>
                  <a:lnTo>
                    <a:pt x="18" y="6"/>
                  </a:lnTo>
                  <a:lnTo>
                    <a:pt x="18" y="6"/>
                  </a:lnTo>
                  <a:lnTo>
                    <a:pt x="12" y="0"/>
                  </a:lnTo>
                  <a:lnTo>
                    <a:pt x="6" y="0"/>
                  </a:lnTo>
                  <a:lnTo>
                    <a:pt x="6" y="6"/>
                  </a:lnTo>
                  <a:lnTo>
                    <a:pt x="6" y="6"/>
                  </a:lnTo>
                  <a:lnTo>
                    <a:pt x="0" y="6"/>
                  </a:lnTo>
                  <a:lnTo>
                    <a:pt x="0" y="18"/>
                  </a:lnTo>
                  <a:lnTo>
                    <a:pt x="0" y="18"/>
                  </a:lnTo>
                  <a:lnTo>
                    <a:pt x="0" y="18"/>
                  </a:lnTo>
                  <a:lnTo>
                    <a:pt x="0" y="18"/>
                  </a:lnTo>
                  <a:lnTo>
                    <a:pt x="0" y="24"/>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70" name="Freeform 679"/>
            <p:cNvSpPr>
              <a:spLocks/>
            </p:cNvSpPr>
            <p:nvPr/>
          </p:nvSpPr>
          <p:spPr bwMode="auto">
            <a:xfrm>
              <a:off x="103" y="834"/>
              <a:ext cx="12" cy="18"/>
            </a:xfrm>
            <a:custGeom>
              <a:avLst/>
              <a:gdLst>
                <a:gd name="T0" fmla="*/ 6 w 12"/>
                <a:gd name="T1" fmla="*/ 18 h 18"/>
                <a:gd name="T2" fmla="*/ 12 w 12"/>
                <a:gd name="T3" fmla="*/ 18 h 18"/>
                <a:gd name="T4" fmla="*/ 12 w 12"/>
                <a:gd name="T5" fmla="*/ 18 h 18"/>
                <a:gd name="T6" fmla="*/ 12 w 12"/>
                <a:gd name="T7" fmla="*/ 12 h 18"/>
                <a:gd name="T8" fmla="*/ 12 w 12"/>
                <a:gd name="T9" fmla="*/ 6 h 18"/>
                <a:gd name="T10" fmla="*/ 12 w 12"/>
                <a:gd name="T11" fmla="*/ 6 h 18"/>
                <a:gd name="T12" fmla="*/ 12 w 12"/>
                <a:gd name="T13" fmla="*/ 6 h 18"/>
                <a:gd name="T14" fmla="*/ 6 w 12"/>
                <a:gd name="T15" fmla="*/ 6 h 18"/>
                <a:gd name="T16" fmla="*/ 0 w 12"/>
                <a:gd name="T17" fmla="*/ 0 h 18"/>
                <a:gd name="T18" fmla="*/ 0 w 12"/>
                <a:gd name="T19" fmla="*/ 0 h 18"/>
                <a:gd name="T20" fmla="*/ 0 w 12"/>
                <a:gd name="T21" fmla="*/ 6 h 18"/>
                <a:gd name="T22" fmla="*/ 0 w 12"/>
                <a:gd name="T23" fmla="*/ 6 h 18"/>
                <a:gd name="T24" fmla="*/ 0 w 12"/>
                <a:gd name="T25" fmla="*/ 6 h 18"/>
                <a:gd name="T26" fmla="*/ 0 w 12"/>
                <a:gd name="T27" fmla="*/ 6 h 18"/>
                <a:gd name="T28" fmla="*/ 6 w 12"/>
                <a:gd name="T29" fmla="*/ 18 h 18"/>
                <a:gd name="T30" fmla="*/ 6 w 12"/>
                <a:gd name="T3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8">
                  <a:moveTo>
                    <a:pt x="6" y="18"/>
                  </a:moveTo>
                  <a:lnTo>
                    <a:pt x="12" y="18"/>
                  </a:lnTo>
                  <a:lnTo>
                    <a:pt x="12" y="18"/>
                  </a:lnTo>
                  <a:lnTo>
                    <a:pt x="12" y="12"/>
                  </a:lnTo>
                  <a:lnTo>
                    <a:pt x="12" y="6"/>
                  </a:lnTo>
                  <a:lnTo>
                    <a:pt x="12" y="6"/>
                  </a:lnTo>
                  <a:lnTo>
                    <a:pt x="12" y="6"/>
                  </a:lnTo>
                  <a:lnTo>
                    <a:pt x="6" y="6"/>
                  </a:lnTo>
                  <a:lnTo>
                    <a:pt x="0" y="0"/>
                  </a:lnTo>
                  <a:lnTo>
                    <a:pt x="0" y="0"/>
                  </a:lnTo>
                  <a:lnTo>
                    <a:pt x="0" y="6"/>
                  </a:lnTo>
                  <a:lnTo>
                    <a:pt x="0" y="6"/>
                  </a:lnTo>
                  <a:lnTo>
                    <a:pt x="0" y="6"/>
                  </a:lnTo>
                  <a:lnTo>
                    <a:pt x="0" y="6"/>
                  </a:lnTo>
                  <a:lnTo>
                    <a:pt x="6" y="18"/>
                  </a:lnTo>
                  <a:lnTo>
                    <a:pt x="6" y="18"/>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71" name="Freeform 680"/>
            <p:cNvSpPr>
              <a:spLocks/>
            </p:cNvSpPr>
            <p:nvPr/>
          </p:nvSpPr>
          <p:spPr bwMode="auto">
            <a:xfrm>
              <a:off x="115" y="810"/>
              <a:ext cx="12" cy="6"/>
            </a:xfrm>
            <a:custGeom>
              <a:avLst/>
              <a:gdLst>
                <a:gd name="T0" fmla="*/ 6 w 12"/>
                <a:gd name="T1" fmla="*/ 0 h 6"/>
                <a:gd name="T2" fmla="*/ 0 w 12"/>
                <a:gd name="T3" fmla="*/ 0 h 6"/>
                <a:gd name="T4" fmla="*/ 6 w 12"/>
                <a:gd name="T5" fmla="*/ 0 h 6"/>
                <a:gd name="T6" fmla="*/ 6 w 12"/>
                <a:gd name="T7" fmla="*/ 6 h 6"/>
                <a:gd name="T8" fmla="*/ 6 w 12"/>
                <a:gd name="T9" fmla="*/ 6 h 6"/>
                <a:gd name="T10" fmla="*/ 6 w 12"/>
                <a:gd name="T11" fmla="*/ 6 h 6"/>
                <a:gd name="T12" fmla="*/ 6 w 12"/>
                <a:gd name="T13" fmla="*/ 6 h 6"/>
                <a:gd name="T14" fmla="*/ 6 w 12"/>
                <a:gd name="T15" fmla="*/ 6 h 6"/>
                <a:gd name="T16" fmla="*/ 12 w 12"/>
                <a:gd name="T17" fmla="*/ 6 h 6"/>
                <a:gd name="T18" fmla="*/ 12 w 12"/>
                <a:gd name="T19" fmla="*/ 0 h 6"/>
                <a:gd name="T20" fmla="*/ 12 w 12"/>
                <a:gd name="T21" fmla="*/ 0 h 6"/>
                <a:gd name="T22" fmla="*/ 12 w 12"/>
                <a:gd name="T23" fmla="*/ 0 h 6"/>
                <a:gd name="T24" fmla="*/ 12 w 12"/>
                <a:gd name="T25" fmla="*/ 0 h 6"/>
                <a:gd name="T26" fmla="*/ 6 w 12"/>
                <a:gd name="T27" fmla="*/ 0 h 6"/>
                <a:gd name="T28" fmla="*/ 6 w 12"/>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6">
                  <a:moveTo>
                    <a:pt x="6" y="0"/>
                  </a:moveTo>
                  <a:lnTo>
                    <a:pt x="0" y="0"/>
                  </a:lnTo>
                  <a:lnTo>
                    <a:pt x="6" y="0"/>
                  </a:lnTo>
                  <a:lnTo>
                    <a:pt x="6" y="6"/>
                  </a:lnTo>
                  <a:lnTo>
                    <a:pt x="6" y="6"/>
                  </a:lnTo>
                  <a:lnTo>
                    <a:pt x="6" y="6"/>
                  </a:lnTo>
                  <a:lnTo>
                    <a:pt x="6" y="6"/>
                  </a:lnTo>
                  <a:lnTo>
                    <a:pt x="6" y="6"/>
                  </a:lnTo>
                  <a:lnTo>
                    <a:pt x="12" y="6"/>
                  </a:lnTo>
                  <a:lnTo>
                    <a:pt x="12" y="0"/>
                  </a:lnTo>
                  <a:lnTo>
                    <a:pt x="12" y="0"/>
                  </a:lnTo>
                  <a:lnTo>
                    <a:pt x="12" y="0"/>
                  </a:lnTo>
                  <a:lnTo>
                    <a:pt x="12" y="0"/>
                  </a:lnTo>
                  <a:lnTo>
                    <a:pt x="6" y="0"/>
                  </a:lnTo>
                  <a:lnTo>
                    <a:pt x="6"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72" name="Freeform 681"/>
            <p:cNvSpPr>
              <a:spLocks/>
            </p:cNvSpPr>
            <p:nvPr/>
          </p:nvSpPr>
          <p:spPr bwMode="auto">
            <a:xfrm>
              <a:off x="121" y="846"/>
              <a:ext cx="12" cy="12"/>
            </a:xfrm>
            <a:custGeom>
              <a:avLst/>
              <a:gdLst>
                <a:gd name="T0" fmla="*/ 6 w 12"/>
                <a:gd name="T1" fmla="*/ 0 h 12"/>
                <a:gd name="T2" fmla="*/ 0 w 12"/>
                <a:gd name="T3" fmla="*/ 0 h 12"/>
                <a:gd name="T4" fmla="*/ 0 w 12"/>
                <a:gd name="T5" fmla="*/ 0 h 12"/>
                <a:gd name="T6" fmla="*/ 0 w 12"/>
                <a:gd name="T7" fmla="*/ 0 h 12"/>
                <a:gd name="T8" fmla="*/ 6 w 12"/>
                <a:gd name="T9" fmla="*/ 6 h 12"/>
                <a:gd name="T10" fmla="*/ 6 w 12"/>
                <a:gd name="T11" fmla="*/ 12 h 12"/>
                <a:gd name="T12" fmla="*/ 6 w 12"/>
                <a:gd name="T13" fmla="*/ 12 h 12"/>
                <a:gd name="T14" fmla="*/ 6 w 12"/>
                <a:gd name="T15" fmla="*/ 12 h 12"/>
                <a:gd name="T16" fmla="*/ 6 w 12"/>
                <a:gd name="T17" fmla="*/ 6 h 12"/>
                <a:gd name="T18" fmla="*/ 6 w 12"/>
                <a:gd name="T19" fmla="*/ 6 h 12"/>
                <a:gd name="T20" fmla="*/ 6 w 12"/>
                <a:gd name="T21" fmla="*/ 6 h 12"/>
                <a:gd name="T22" fmla="*/ 6 w 12"/>
                <a:gd name="T23" fmla="*/ 0 h 12"/>
                <a:gd name="T24" fmla="*/ 6 w 12"/>
                <a:gd name="T25" fmla="*/ 0 h 12"/>
                <a:gd name="T26" fmla="*/ 12 w 12"/>
                <a:gd name="T27" fmla="*/ 0 h 12"/>
                <a:gd name="T28" fmla="*/ 6 w 12"/>
                <a:gd name="T29" fmla="*/ 0 h 12"/>
                <a:gd name="T30" fmla="*/ 6 w 12"/>
                <a:gd name="T31" fmla="*/ 0 h 12"/>
                <a:gd name="T32" fmla="*/ 6 w 12"/>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6" y="0"/>
                  </a:moveTo>
                  <a:lnTo>
                    <a:pt x="0" y="0"/>
                  </a:lnTo>
                  <a:lnTo>
                    <a:pt x="0" y="0"/>
                  </a:lnTo>
                  <a:lnTo>
                    <a:pt x="0" y="0"/>
                  </a:lnTo>
                  <a:lnTo>
                    <a:pt x="6" y="6"/>
                  </a:lnTo>
                  <a:lnTo>
                    <a:pt x="6" y="12"/>
                  </a:lnTo>
                  <a:lnTo>
                    <a:pt x="6" y="12"/>
                  </a:lnTo>
                  <a:lnTo>
                    <a:pt x="6" y="12"/>
                  </a:lnTo>
                  <a:lnTo>
                    <a:pt x="6" y="6"/>
                  </a:lnTo>
                  <a:lnTo>
                    <a:pt x="6" y="6"/>
                  </a:lnTo>
                  <a:lnTo>
                    <a:pt x="6" y="6"/>
                  </a:lnTo>
                  <a:lnTo>
                    <a:pt x="6" y="0"/>
                  </a:lnTo>
                  <a:lnTo>
                    <a:pt x="6" y="0"/>
                  </a:lnTo>
                  <a:lnTo>
                    <a:pt x="12" y="0"/>
                  </a:lnTo>
                  <a:lnTo>
                    <a:pt x="6" y="0"/>
                  </a:lnTo>
                  <a:lnTo>
                    <a:pt x="6" y="0"/>
                  </a:lnTo>
                  <a:lnTo>
                    <a:pt x="6"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73" name="Freeform 682"/>
            <p:cNvSpPr>
              <a:spLocks/>
            </p:cNvSpPr>
            <p:nvPr/>
          </p:nvSpPr>
          <p:spPr bwMode="auto">
            <a:xfrm>
              <a:off x="925" y="114"/>
              <a:ext cx="18" cy="24"/>
            </a:xfrm>
            <a:custGeom>
              <a:avLst/>
              <a:gdLst>
                <a:gd name="T0" fmla="*/ 6 w 18"/>
                <a:gd name="T1" fmla="*/ 24 h 24"/>
                <a:gd name="T2" fmla="*/ 6 w 18"/>
                <a:gd name="T3" fmla="*/ 24 h 24"/>
                <a:gd name="T4" fmla="*/ 12 w 18"/>
                <a:gd name="T5" fmla="*/ 24 h 24"/>
                <a:gd name="T6" fmla="*/ 12 w 18"/>
                <a:gd name="T7" fmla="*/ 24 h 24"/>
                <a:gd name="T8" fmla="*/ 12 w 18"/>
                <a:gd name="T9" fmla="*/ 18 h 24"/>
                <a:gd name="T10" fmla="*/ 18 w 18"/>
                <a:gd name="T11" fmla="*/ 18 h 24"/>
                <a:gd name="T12" fmla="*/ 18 w 18"/>
                <a:gd name="T13" fmla="*/ 18 h 24"/>
                <a:gd name="T14" fmla="*/ 18 w 18"/>
                <a:gd name="T15" fmla="*/ 18 h 24"/>
                <a:gd name="T16" fmla="*/ 12 w 18"/>
                <a:gd name="T17" fmla="*/ 6 h 24"/>
                <a:gd name="T18" fmla="*/ 12 w 18"/>
                <a:gd name="T19" fmla="*/ 6 h 24"/>
                <a:gd name="T20" fmla="*/ 12 w 18"/>
                <a:gd name="T21" fmla="*/ 6 h 24"/>
                <a:gd name="T22" fmla="*/ 12 w 18"/>
                <a:gd name="T23" fmla="*/ 0 h 24"/>
                <a:gd name="T24" fmla="*/ 12 w 18"/>
                <a:gd name="T25" fmla="*/ 0 h 24"/>
                <a:gd name="T26" fmla="*/ 6 w 18"/>
                <a:gd name="T27" fmla="*/ 6 h 24"/>
                <a:gd name="T28" fmla="*/ 6 w 18"/>
                <a:gd name="T29" fmla="*/ 6 h 24"/>
                <a:gd name="T30" fmla="*/ 0 w 18"/>
                <a:gd name="T31" fmla="*/ 18 h 24"/>
                <a:gd name="T32" fmla="*/ 0 w 18"/>
                <a:gd name="T33" fmla="*/ 18 h 24"/>
                <a:gd name="T34" fmla="*/ 6 w 18"/>
                <a:gd name="T3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6" y="24"/>
                  </a:moveTo>
                  <a:lnTo>
                    <a:pt x="6" y="24"/>
                  </a:lnTo>
                  <a:lnTo>
                    <a:pt x="12" y="24"/>
                  </a:lnTo>
                  <a:lnTo>
                    <a:pt x="12" y="24"/>
                  </a:lnTo>
                  <a:lnTo>
                    <a:pt x="12" y="18"/>
                  </a:lnTo>
                  <a:lnTo>
                    <a:pt x="18" y="18"/>
                  </a:lnTo>
                  <a:lnTo>
                    <a:pt x="18" y="18"/>
                  </a:lnTo>
                  <a:lnTo>
                    <a:pt x="18" y="18"/>
                  </a:lnTo>
                  <a:lnTo>
                    <a:pt x="12" y="6"/>
                  </a:lnTo>
                  <a:lnTo>
                    <a:pt x="12" y="6"/>
                  </a:lnTo>
                  <a:lnTo>
                    <a:pt x="12" y="6"/>
                  </a:lnTo>
                  <a:lnTo>
                    <a:pt x="12" y="0"/>
                  </a:lnTo>
                  <a:lnTo>
                    <a:pt x="12" y="0"/>
                  </a:lnTo>
                  <a:lnTo>
                    <a:pt x="6" y="6"/>
                  </a:lnTo>
                  <a:lnTo>
                    <a:pt x="6" y="6"/>
                  </a:lnTo>
                  <a:lnTo>
                    <a:pt x="0" y="18"/>
                  </a:lnTo>
                  <a:lnTo>
                    <a:pt x="0" y="18"/>
                  </a:lnTo>
                  <a:lnTo>
                    <a:pt x="6" y="24"/>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74" name="Freeform 683"/>
            <p:cNvSpPr>
              <a:spLocks/>
            </p:cNvSpPr>
            <p:nvPr/>
          </p:nvSpPr>
          <p:spPr bwMode="auto">
            <a:xfrm>
              <a:off x="943" y="0"/>
              <a:ext cx="18" cy="12"/>
            </a:xfrm>
            <a:custGeom>
              <a:avLst/>
              <a:gdLst>
                <a:gd name="T0" fmla="*/ 0 w 18"/>
                <a:gd name="T1" fmla="*/ 0 h 12"/>
                <a:gd name="T2" fmla="*/ 0 w 18"/>
                <a:gd name="T3" fmla="*/ 6 h 12"/>
                <a:gd name="T4" fmla="*/ 0 w 18"/>
                <a:gd name="T5" fmla="*/ 6 h 12"/>
                <a:gd name="T6" fmla="*/ 0 w 18"/>
                <a:gd name="T7" fmla="*/ 12 h 12"/>
                <a:gd name="T8" fmla="*/ 6 w 18"/>
                <a:gd name="T9" fmla="*/ 12 h 12"/>
                <a:gd name="T10" fmla="*/ 12 w 18"/>
                <a:gd name="T11" fmla="*/ 6 h 12"/>
                <a:gd name="T12" fmla="*/ 18 w 18"/>
                <a:gd name="T13" fmla="*/ 6 h 12"/>
                <a:gd name="T14" fmla="*/ 18 w 18"/>
                <a:gd name="T15" fmla="*/ 0 h 12"/>
                <a:gd name="T16" fmla="*/ 18 w 18"/>
                <a:gd name="T17" fmla="*/ 0 h 12"/>
                <a:gd name="T18" fmla="*/ 18 w 18"/>
                <a:gd name="T19" fmla="*/ 0 h 12"/>
                <a:gd name="T20" fmla="*/ 0 w 18"/>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2">
                  <a:moveTo>
                    <a:pt x="0" y="0"/>
                  </a:moveTo>
                  <a:lnTo>
                    <a:pt x="0" y="6"/>
                  </a:lnTo>
                  <a:lnTo>
                    <a:pt x="0" y="6"/>
                  </a:lnTo>
                  <a:lnTo>
                    <a:pt x="0" y="12"/>
                  </a:lnTo>
                  <a:lnTo>
                    <a:pt x="6" y="12"/>
                  </a:lnTo>
                  <a:lnTo>
                    <a:pt x="12" y="6"/>
                  </a:lnTo>
                  <a:lnTo>
                    <a:pt x="18" y="6"/>
                  </a:lnTo>
                  <a:lnTo>
                    <a:pt x="18" y="0"/>
                  </a:lnTo>
                  <a:lnTo>
                    <a:pt x="18" y="0"/>
                  </a:lnTo>
                  <a:lnTo>
                    <a:pt x="18" y="0"/>
                  </a:lnTo>
                  <a:lnTo>
                    <a:pt x="0"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75" name="Freeform 684"/>
            <p:cNvSpPr>
              <a:spLocks/>
            </p:cNvSpPr>
            <p:nvPr/>
          </p:nvSpPr>
          <p:spPr bwMode="auto">
            <a:xfrm>
              <a:off x="949" y="12"/>
              <a:ext cx="24" cy="18"/>
            </a:xfrm>
            <a:custGeom>
              <a:avLst/>
              <a:gdLst>
                <a:gd name="T0" fmla="*/ 6 w 24"/>
                <a:gd name="T1" fmla="*/ 0 h 18"/>
                <a:gd name="T2" fmla="*/ 6 w 24"/>
                <a:gd name="T3" fmla="*/ 0 h 18"/>
                <a:gd name="T4" fmla="*/ 6 w 24"/>
                <a:gd name="T5" fmla="*/ 0 h 18"/>
                <a:gd name="T6" fmla="*/ 6 w 24"/>
                <a:gd name="T7" fmla="*/ 0 h 18"/>
                <a:gd name="T8" fmla="*/ 0 w 24"/>
                <a:gd name="T9" fmla="*/ 6 h 18"/>
                <a:gd name="T10" fmla="*/ 0 w 24"/>
                <a:gd name="T11" fmla="*/ 6 h 18"/>
                <a:gd name="T12" fmla="*/ 0 w 24"/>
                <a:gd name="T13" fmla="*/ 6 h 18"/>
                <a:gd name="T14" fmla="*/ 0 w 24"/>
                <a:gd name="T15" fmla="*/ 12 h 18"/>
                <a:gd name="T16" fmla="*/ 0 w 24"/>
                <a:gd name="T17" fmla="*/ 18 h 18"/>
                <a:gd name="T18" fmla="*/ 0 w 24"/>
                <a:gd name="T19" fmla="*/ 18 h 18"/>
                <a:gd name="T20" fmla="*/ 0 w 24"/>
                <a:gd name="T21" fmla="*/ 18 h 18"/>
                <a:gd name="T22" fmla="*/ 0 w 24"/>
                <a:gd name="T23" fmla="*/ 18 h 18"/>
                <a:gd name="T24" fmla="*/ 6 w 24"/>
                <a:gd name="T25" fmla="*/ 18 h 18"/>
                <a:gd name="T26" fmla="*/ 6 w 24"/>
                <a:gd name="T27" fmla="*/ 18 h 18"/>
                <a:gd name="T28" fmla="*/ 6 w 24"/>
                <a:gd name="T29" fmla="*/ 12 h 18"/>
                <a:gd name="T30" fmla="*/ 12 w 24"/>
                <a:gd name="T31" fmla="*/ 6 h 18"/>
                <a:gd name="T32" fmla="*/ 12 w 24"/>
                <a:gd name="T33" fmla="*/ 6 h 18"/>
                <a:gd name="T34" fmla="*/ 18 w 24"/>
                <a:gd name="T35" fmla="*/ 6 h 18"/>
                <a:gd name="T36" fmla="*/ 18 w 24"/>
                <a:gd name="T37" fmla="*/ 6 h 18"/>
                <a:gd name="T38" fmla="*/ 24 w 24"/>
                <a:gd name="T39" fmla="*/ 0 h 18"/>
                <a:gd name="T40" fmla="*/ 24 w 24"/>
                <a:gd name="T41" fmla="*/ 0 h 18"/>
                <a:gd name="T42" fmla="*/ 24 w 24"/>
                <a:gd name="T43" fmla="*/ 0 h 18"/>
                <a:gd name="T44" fmla="*/ 24 w 24"/>
                <a:gd name="T45" fmla="*/ 0 h 18"/>
                <a:gd name="T46" fmla="*/ 12 w 24"/>
                <a:gd name="T47" fmla="*/ 0 h 18"/>
                <a:gd name="T48" fmla="*/ 6 w 24"/>
                <a:gd name="T4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18">
                  <a:moveTo>
                    <a:pt x="6" y="0"/>
                  </a:moveTo>
                  <a:lnTo>
                    <a:pt x="6" y="0"/>
                  </a:lnTo>
                  <a:lnTo>
                    <a:pt x="6" y="0"/>
                  </a:lnTo>
                  <a:lnTo>
                    <a:pt x="6" y="0"/>
                  </a:lnTo>
                  <a:lnTo>
                    <a:pt x="0" y="6"/>
                  </a:lnTo>
                  <a:lnTo>
                    <a:pt x="0" y="6"/>
                  </a:lnTo>
                  <a:lnTo>
                    <a:pt x="0" y="6"/>
                  </a:lnTo>
                  <a:lnTo>
                    <a:pt x="0" y="12"/>
                  </a:lnTo>
                  <a:lnTo>
                    <a:pt x="0" y="18"/>
                  </a:lnTo>
                  <a:lnTo>
                    <a:pt x="0" y="18"/>
                  </a:lnTo>
                  <a:lnTo>
                    <a:pt x="0" y="18"/>
                  </a:lnTo>
                  <a:lnTo>
                    <a:pt x="0" y="18"/>
                  </a:lnTo>
                  <a:lnTo>
                    <a:pt x="6" y="18"/>
                  </a:lnTo>
                  <a:lnTo>
                    <a:pt x="6" y="18"/>
                  </a:lnTo>
                  <a:lnTo>
                    <a:pt x="6" y="12"/>
                  </a:lnTo>
                  <a:lnTo>
                    <a:pt x="12" y="6"/>
                  </a:lnTo>
                  <a:lnTo>
                    <a:pt x="12" y="6"/>
                  </a:lnTo>
                  <a:lnTo>
                    <a:pt x="18" y="6"/>
                  </a:lnTo>
                  <a:lnTo>
                    <a:pt x="18" y="6"/>
                  </a:lnTo>
                  <a:lnTo>
                    <a:pt x="24" y="0"/>
                  </a:lnTo>
                  <a:lnTo>
                    <a:pt x="24" y="0"/>
                  </a:lnTo>
                  <a:lnTo>
                    <a:pt x="24" y="0"/>
                  </a:lnTo>
                  <a:lnTo>
                    <a:pt x="24" y="0"/>
                  </a:lnTo>
                  <a:lnTo>
                    <a:pt x="12" y="0"/>
                  </a:lnTo>
                  <a:lnTo>
                    <a:pt x="6"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76" name="Freeform 685"/>
            <p:cNvSpPr>
              <a:spLocks/>
            </p:cNvSpPr>
            <p:nvPr/>
          </p:nvSpPr>
          <p:spPr bwMode="auto">
            <a:xfrm>
              <a:off x="931" y="72"/>
              <a:ext cx="18" cy="42"/>
            </a:xfrm>
            <a:custGeom>
              <a:avLst/>
              <a:gdLst>
                <a:gd name="T0" fmla="*/ 18 w 18"/>
                <a:gd name="T1" fmla="*/ 6 h 42"/>
                <a:gd name="T2" fmla="*/ 12 w 18"/>
                <a:gd name="T3" fmla="*/ 0 h 42"/>
                <a:gd name="T4" fmla="*/ 6 w 18"/>
                <a:gd name="T5" fmla="*/ 0 h 42"/>
                <a:gd name="T6" fmla="*/ 6 w 18"/>
                <a:gd name="T7" fmla="*/ 0 h 42"/>
                <a:gd name="T8" fmla="*/ 0 w 18"/>
                <a:gd name="T9" fmla="*/ 24 h 42"/>
                <a:gd name="T10" fmla="*/ 0 w 18"/>
                <a:gd name="T11" fmla="*/ 30 h 42"/>
                <a:gd name="T12" fmla="*/ 0 w 18"/>
                <a:gd name="T13" fmla="*/ 42 h 42"/>
                <a:gd name="T14" fmla="*/ 0 w 18"/>
                <a:gd name="T15" fmla="*/ 42 h 42"/>
                <a:gd name="T16" fmla="*/ 0 w 18"/>
                <a:gd name="T17" fmla="*/ 42 h 42"/>
                <a:gd name="T18" fmla="*/ 0 w 18"/>
                <a:gd name="T19" fmla="*/ 42 h 42"/>
                <a:gd name="T20" fmla="*/ 6 w 18"/>
                <a:gd name="T21" fmla="*/ 42 h 42"/>
                <a:gd name="T22" fmla="*/ 18 w 18"/>
                <a:gd name="T23" fmla="*/ 24 h 42"/>
                <a:gd name="T24" fmla="*/ 18 w 18"/>
                <a:gd name="T25" fmla="*/ 24 h 42"/>
                <a:gd name="T26" fmla="*/ 18 w 18"/>
                <a:gd name="T27" fmla="*/ 18 h 42"/>
                <a:gd name="T28" fmla="*/ 18 w 18"/>
                <a:gd name="T29" fmla="*/ 12 h 42"/>
                <a:gd name="T30" fmla="*/ 18 w 18"/>
                <a:gd name="T31" fmla="*/ 12 h 42"/>
                <a:gd name="T32" fmla="*/ 18 w 18"/>
                <a:gd name="T33"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42">
                  <a:moveTo>
                    <a:pt x="18" y="6"/>
                  </a:moveTo>
                  <a:lnTo>
                    <a:pt x="12" y="0"/>
                  </a:lnTo>
                  <a:lnTo>
                    <a:pt x="6" y="0"/>
                  </a:lnTo>
                  <a:lnTo>
                    <a:pt x="6" y="0"/>
                  </a:lnTo>
                  <a:lnTo>
                    <a:pt x="0" y="24"/>
                  </a:lnTo>
                  <a:lnTo>
                    <a:pt x="0" y="30"/>
                  </a:lnTo>
                  <a:lnTo>
                    <a:pt x="0" y="42"/>
                  </a:lnTo>
                  <a:lnTo>
                    <a:pt x="0" y="42"/>
                  </a:lnTo>
                  <a:lnTo>
                    <a:pt x="0" y="42"/>
                  </a:lnTo>
                  <a:lnTo>
                    <a:pt x="0" y="42"/>
                  </a:lnTo>
                  <a:lnTo>
                    <a:pt x="6" y="42"/>
                  </a:lnTo>
                  <a:lnTo>
                    <a:pt x="18" y="24"/>
                  </a:lnTo>
                  <a:lnTo>
                    <a:pt x="18" y="24"/>
                  </a:lnTo>
                  <a:lnTo>
                    <a:pt x="18" y="18"/>
                  </a:lnTo>
                  <a:lnTo>
                    <a:pt x="18" y="12"/>
                  </a:lnTo>
                  <a:lnTo>
                    <a:pt x="18" y="12"/>
                  </a:lnTo>
                  <a:lnTo>
                    <a:pt x="18" y="6"/>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77" name="Freeform 686"/>
            <p:cNvSpPr>
              <a:spLocks/>
            </p:cNvSpPr>
            <p:nvPr/>
          </p:nvSpPr>
          <p:spPr bwMode="auto">
            <a:xfrm>
              <a:off x="697" y="330"/>
              <a:ext cx="24" cy="18"/>
            </a:xfrm>
            <a:custGeom>
              <a:avLst/>
              <a:gdLst>
                <a:gd name="T0" fmla="*/ 6 w 24"/>
                <a:gd name="T1" fmla="*/ 12 h 18"/>
                <a:gd name="T2" fmla="*/ 12 w 24"/>
                <a:gd name="T3" fmla="*/ 18 h 18"/>
                <a:gd name="T4" fmla="*/ 18 w 24"/>
                <a:gd name="T5" fmla="*/ 18 h 18"/>
                <a:gd name="T6" fmla="*/ 24 w 24"/>
                <a:gd name="T7" fmla="*/ 18 h 18"/>
                <a:gd name="T8" fmla="*/ 24 w 24"/>
                <a:gd name="T9" fmla="*/ 18 h 18"/>
                <a:gd name="T10" fmla="*/ 24 w 24"/>
                <a:gd name="T11" fmla="*/ 12 h 18"/>
                <a:gd name="T12" fmla="*/ 24 w 24"/>
                <a:gd name="T13" fmla="*/ 12 h 18"/>
                <a:gd name="T14" fmla="*/ 24 w 24"/>
                <a:gd name="T15" fmla="*/ 12 h 18"/>
                <a:gd name="T16" fmla="*/ 24 w 24"/>
                <a:gd name="T17" fmla="*/ 12 h 18"/>
                <a:gd name="T18" fmla="*/ 18 w 24"/>
                <a:gd name="T19" fmla="*/ 0 h 18"/>
                <a:gd name="T20" fmla="*/ 18 w 24"/>
                <a:gd name="T21" fmla="*/ 0 h 18"/>
                <a:gd name="T22" fmla="*/ 12 w 24"/>
                <a:gd name="T23" fmla="*/ 0 h 18"/>
                <a:gd name="T24" fmla="*/ 6 w 24"/>
                <a:gd name="T25" fmla="*/ 6 h 18"/>
                <a:gd name="T26" fmla="*/ 6 w 24"/>
                <a:gd name="T27" fmla="*/ 6 h 18"/>
                <a:gd name="T28" fmla="*/ 6 w 24"/>
                <a:gd name="T29" fmla="*/ 6 h 18"/>
                <a:gd name="T30" fmla="*/ 6 w 24"/>
                <a:gd name="T31" fmla="*/ 12 h 18"/>
                <a:gd name="T32" fmla="*/ 0 w 24"/>
                <a:gd name="T33" fmla="*/ 12 h 18"/>
                <a:gd name="T34" fmla="*/ 6 w 24"/>
                <a:gd name="T35" fmla="*/ 12 h 18"/>
                <a:gd name="T36" fmla="*/ 6 w 24"/>
                <a:gd name="T37"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18">
                  <a:moveTo>
                    <a:pt x="6" y="12"/>
                  </a:moveTo>
                  <a:lnTo>
                    <a:pt x="12" y="18"/>
                  </a:lnTo>
                  <a:lnTo>
                    <a:pt x="18" y="18"/>
                  </a:lnTo>
                  <a:lnTo>
                    <a:pt x="24" y="18"/>
                  </a:lnTo>
                  <a:lnTo>
                    <a:pt x="24" y="18"/>
                  </a:lnTo>
                  <a:lnTo>
                    <a:pt x="24" y="12"/>
                  </a:lnTo>
                  <a:lnTo>
                    <a:pt x="24" y="12"/>
                  </a:lnTo>
                  <a:lnTo>
                    <a:pt x="24" y="12"/>
                  </a:lnTo>
                  <a:lnTo>
                    <a:pt x="24" y="12"/>
                  </a:lnTo>
                  <a:lnTo>
                    <a:pt x="18" y="0"/>
                  </a:lnTo>
                  <a:lnTo>
                    <a:pt x="18" y="0"/>
                  </a:lnTo>
                  <a:lnTo>
                    <a:pt x="12" y="0"/>
                  </a:lnTo>
                  <a:lnTo>
                    <a:pt x="6" y="6"/>
                  </a:lnTo>
                  <a:lnTo>
                    <a:pt x="6" y="6"/>
                  </a:lnTo>
                  <a:lnTo>
                    <a:pt x="6" y="6"/>
                  </a:lnTo>
                  <a:lnTo>
                    <a:pt x="6" y="12"/>
                  </a:lnTo>
                  <a:lnTo>
                    <a:pt x="0" y="12"/>
                  </a:lnTo>
                  <a:lnTo>
                    <a:pt x="6" y="12"/>
                  </a:lnTo>
                  <a:lnTo>
                    <a:pt x="6" y="12"/>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78" name="Rectangle 687"/>
            <p:cNvSpPr>
              <a:spLocks noChangeArrowheads="1"/>
            </p:cNvSpPr>
            <p:nvPr/>
          </p:nvSpPr>
          <p:spPr bwMode="auto">
            <a:xfrm>
              <a:off x="577" y="732"/>
              <a:ext cx="1" cy="1"/>
            </a:xfrm>
            <a:prstGeom prst="rect">
              <a:avLst/>
            </a:pr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79" name="Freeform 688"/>
            <p:cNvSpPr>
              <a:spLocks/>
            </p:cNvSpPr>
            <p:nvPr/>
          </p:nvSpPr>
          <p:spPr bwMode="auto">
            <a:xfrm>
              <a:off x="541" y="594"/>
              <a:ext cx="12" cy="12"/>
            </a:xfrm>
            <a:custGeom>
              <a:avLst/>
              <a:gdLst>
                <a:gd name="T0" fmla="*/ 0 w 12"/>
                <a:gd name="T1" fmla="*/ 12 h 12"/>
                <a:gd name="T2" fmla="*/ 6 w 12"/>
                <a:gd name="T3" fmla="*/ 12 h 12"/>
                <a:gd name="T4" fmla="*/ 6 w 12"/>
                <a:gd name="T5" fmla="*/ 12 h 12"/>
                <a:gd name="T6" fmla="*/ 6 w 12"/>
                <a:gd name="T7" fmla="*/ 12 h 12"/>
                <a:gd name="T8" fmla="*/ 12 w 12"/>
                <a:gd name="T9" fmla="*/ 12 h 12"/>
                <a:gd name="T10" fmla="*/ 12 w 12"/>
                <a:gd name="T11" fmla="*/ 12 h 12"/>
                <a:gd name="T12" fmla="*/ 12 w 12"/>
                <a:gd name="T13" fmla="*/ 6 h 12"/>
                <a:gd name="T14" fmla="*/ 6 w 12"/>
                <a:gd name="T15" fmla="*/ 6 h 12"/>
                <a:gd name="T16" fmla="*/ 6 w 12"/>
                <a:gd name="T17" fmla="*/ 0 h 12"/>
                <a:gd name="T18" fmla="*/ 6 w 12"/>
                <a:gd name="T19" fmla="*/ 0 h 12"/>
                <a:gd name="T20" fmla="*/ 0 w 12"/>
                <a:gd name="T21" fmla="*/ 0 h 12"/>
                <a:gd name="T22" fmla="*/ 0 w 12"/>
                <a:gd name="T23" fmla="*/ 6 h 12"/>
                <a:gd name="T24" fmla="*/ 0 w 12"/>
                <a:gd name="T25" fmla="*/ 6 h 12"/>
                <a:gd name="T26" fmla="*/ 0 w 12"/>
                <a:gd name="T27" fmla="*/ 12 h 12"/>
                <a:gd name="T28" fmla="*/ 0 w 12"/>
                <a:gd name="T2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2">
                  <a:moveTo>
                    <a:pt x="0" y="12"/>
                  </a:moveTo>
                  <a:lnTo>
                    <a:pt x="6" y="12"/>
                  </a:lnTo>
                  <a:lnTo>
                    <a:pt x="6" y="12"/>
                  </a:lnTo>
                  <a:lnTo>
                    <a:pt x="6" y="12"/>
                  </a:lnTo>
                  <a:lnTo>
                    <a:pt x="12" y="12"/>
                  </a:lnTo>
                  <a:lnTo>
                    <a:pt x="12" y="12"/>
                  </a:lnTo>
                  <a:lnTo>
                    <a:pt x="12" y="6"/>
                  </a:lnTo>
                  <a:lnTo>
                    <a:pt x="6" y="6"/>
                  </a:lnTo>
                  <a:lnTo>
                    <a:pt x="6" y="0"/>
                  </a:lnTo>
                  <a:lnTo>
                    <a:pt x="6" y="0"/>
                  </a:lnTo>
                  <a:lnTo>
                    <a:pt x="0" y="0"/>
                  </a:lnTo>
                  <a:lnTo>
                    <a:pt x="0" y="6"/>
                  </a:lnTo>
                  <a:lnTo>
                    <a:pt x="0" y="6"/>
                  </a:lnTo>
                  <a:lnTo>
                    <a:pt x="0" y="12"/>
                  </a:lnTo>
                  <a:lnTo>
                    <a:pt x="0" y="12"/>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80" name="Freeform 689"/>
            <p:cNvSpPr>
              <a:spLocks/>
            </p:cNvSpPr>
            <p:nvPr/>
          </p:nvSpPr>
          <p:spPr bwMode="auto">
            <a:xfrm>
              <a:off x="709" y="360"/>
              <a:ext cx="12" cy="12"/>
            </a:xfrm>
            <a:custGeom>
              <a:avLst/>
              <a:gdLst>
                <a:gd name="T0" fmla="*/ 12 w 12"/>
                <a:gd name="T1" fmla="*/ 0 h 12"/>
                <a:gd name="T2" fmla="*/ 6 w 12"/>
                <a:gd name="T3" fmla="*/ 0 h 12"/>
                <a:gd name="T4" fmla="*/ 6 w 12"/>
                <a:gd name="T5" fmla="*/ 0 h 12"/>
                <a:gd name="T6" fmla="*/ 6 w 12"/>
                <a:gd name="T7" fmla="*/ 0 h 12"/>
                <a:gd name="T8" fmla="*/ 6 w 12"/>
                <a:gd name="T9" fmla="*/ 0 h 12"/>
                <a:gd name="T10" fmla="*/ 0 w 12"/>
                <a:gd name="T11" fmla="*/ 6 h 12"/>
                <a:gd name="T12" fmla="*/ 0 w 12"/>
                <a:gd name="T13" fmla="*/ 12 h 12"/>
                <a:gd name="T14" fmla="*/ 6 w 12"/>
                <a:gd name="T15" fmla="*/ 12 h 12"/>
                <a:gd name="T16" fmla="*/ 12 w 12"/>
                <a:gd name="T17" fmla="*/ 12 h 12"/>
                <a:gd name="T18" fmla="*/ 12 w 12"/>
                <a:gd name="T19" fmla="*/ 12 h 12"/>
                <a:gd name="T20" fmla="*/ 12 w 12"/>
                <a:gd name="T21" fmla="*/ 12 h 12"/>
                <a:gd name="T22" fmla="*/ 12 w 12"/>
                <a:gd name="T23" fmla="*/ 6 h 12"/>
                <a:gd name="T24" fmla="*/ 12 w 12"/>
                <a:gd name="T25" fmla="*/ 6 h 12"/>
                <a:gd name="T26" fmla="*/ 12 w 12"/>
                <a:gd name="T2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2">
                  <a:moveTo>
                    <a:pt x="12" y="0"/>
                  </a:moveTo>
                  <a:lnTo>
                    <a:pt x="6" y="0"/>
                  </a:lnTo>
                  <a:lnTo>
                    <a:pt x="6" y="0"/>
                  </a:lnTo>
                  <a:lnTo>
                    <a:pt x="6" y="0"/>
                  </a:lnTo>
                  <a:lnTo>
                    <a:pt x="6" y="0"/>
                  </a:lnTo>
                  <a:lnTo>
                    <a:pt x="0" y="6"/>
                  </a:lnTo>
                  <a:lnTo>
                    <a:pt x="0" y="12"/>
                  </a:lnTo>
                  <a:lnTo>
                    <a:pt x="6" y="12"/>
                  </a:lnTo>
                  <a:lnTo>
                    <a:pt x="12" y="12"/>
                  </a:lnTo>
                  <a:lnTo>
                    <a:pt x="12" y="12"/>
                  </a:lnTo>
                  <a:lnTo>
                    <a:pt x="12" y="12"/>
                  </a:lnTo>
                  <a:lnTo>
                    <a:pt x="12" y="6"/>
                  </a:lnTo>
                  <a:lnTo>
                    <a:pt x="12" y="6"/>
                  </a:lnTo>
                  <a:lnTo>
                    <a:pt x="12"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81" name="Freeform 690"/>
            <p:cNvSpPr>
              <a:spLocks/>
            </p:cNvSpPr>
            <p:nvPr/>
          </p:nvSpPr>
          <p:spPr bwMode="auto">
            <a:xfrm>
              <a:off x="547" y="678"/>
              <a:ext cx="12" cy="24"/>
            </a:xfrm>
            <a:custGeom>
              <a:avLst/>
              <a:gdLst>
                <a:gd name="T0" fmla="*/ 0 w 12"/>
                <a:gd name="T1" fmla="*/ 0 h 24"/>
                <a:gd name="T2" fmla="*/ 0 w 12"/>
                <a:gd name="T3" fmla="*/ 6 h 24"/>
                <a:gd name="T4" fmla="*/ 6 w 12"/>
                <a:gd name="T5" fmla="*/ 12 h 24"/>
                <a:gd name="T6" fmla="*/ 6 w 12"/>
                <a:gd name="T7" fmla="*/ 12 h 24"/>
                <a:gd name="T8" fmla="*/ 6 w 12"/>
                <a:gd name="T9" fmla="*/ 12 h 24"/>
                <a:gd name="T10" fmla="*/ 6 w 12"/>
                <a:gd name="T11" fmla="*/ 12 h 24"/>
                <a:gd name="T12" fmla="*/ 6 w 12"/>
                <a:gd name="T13" fmla="*/ 12 h 24"/>
                <a:gd name="T14" fmla="*/ 0 w 12"/>
                <a:gd name="T15" fmla="*/ 12 h 24"/>
                <a:gd name="T16" fmla="*/ 0 w 12"/>
                <a:gd name="T17" fmla="*/ 12 h 24"/>
                <a:gd name="T18" fmla="*/ 0 w 12"/>
                <a:gd name="T19" fmla="*/ 12 h 24"/>
                <a:gd name="T20" fmla="*/ 0 w 12"/>
                <a:gd name="T21" fmla="*/ 18 h 24"/>
                <a:gd name="T22" fmla="*/ 0 w 12"/>
                <a:gd name="T23" fmla="*/ 18 h 24"/>
                <a:gd name="T24" fmla="*/ 6 w 12"/>
                <a:gd name="T25" fmla="*/ 18 h 24"/>
                <a:gd name="T26" fmla="*/ 6 w 12"/>
                <a:gd name="T27" fmla="*/ 24 h 24"/>
                <a:gd name="T28" fmla="*/ 12 w 12"/>
                <a:gd name="T29" fmla="*/ 24 h 24"/>
                <a:gd name="T30" fmla="*/ 12 w 12"/>
                <a:gd name="T31" fmla="*/ 24 h 24"/>
                <a:gd name="T32" fmla="*/ 12 w 12"/>
                <a:gd name="T33" fmla="*/ 24 h 24"/>
                <a:gd name="T34" fmla="*/ 12 w 12"/>
                <a:gd name="T35" fmla="*/ 18 h 24"/>
                <a:gd name="T36" fmla="*/ 12 w 12"/>
                <a:gd name="T37" fmla="*/ 12 h 24"/>
                <a:gd name="T38" fmla="*/ 12 w 12"/>
                <a:gd name="T39" fmla="*/ 12 h 24"/>
                <a:gd name="T40" fmla="*/ 12 w 12"/>
                <a:gd name="T41" fmla="*/ 12 h 24"/>
                <a:gd name="T42" fmla="*/ 12 w 12"/>
                <a:gd name="T43" fmla="*/ 6 h 24"/>
                <a:gd name="T44" fmla="*/ 6 w 12"/>
                <a:gd name="T45" fmla="*/ 6 h 24"/>
                <a:gd name="T46" fmla="*/ 6 w 12"/>
                <a:gd name="T47" fmla="*/ 0 h 24"/>
                <a:gd name="T48" fmla="*/ 6 w 12"/>
                <a:gd name="T49" fmla="*/ 0 h 24"/>
                <a:gd name="T50" fmla="*/ 0 w 12"/>
                <a:gd name="T51" fmla="*/ 0 h 24"/>
                <a:gd name="T52" fmla="*/ 0 w 12"/>
                <a:gd name="T5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 h="24">
                  <a:moveTo>
                    <a:pt x="0" y="0"/>
                  </a:moveTo>
                  <a:lnTo>
                    <a:pt x="0" y="6"/>
                  </a:lnTo>
                  <a:lnTo>
                    <a:pt x="6" y="12"/>
                  </a:lnTo>
                  <a:lnTo>
                    <a:pt x="6" y="12"/>
                  </a:lnTo>
                  <a:lnTo>
                    <a:pt x="6" y="12"/>
                  </a:lnTo>
                  <a:lnTo>
                    <a:pt x="6" y="12"/>
                  </a:lnTo>
                  <a:lnTo>
                    <a:pt x="6" y="12"/>
                  </a:lnTo>
                  <a:lnTo>
                    <a:pt x="0" y="12"/>
                  </a:lnTo>
                  <a:lnTo>
                    <a:pt x="0" y="12"/>
                  </a:lnTo>
                  <a:lnTo>
                    <a:pt x="0" y="12"/>
                  </a:lnTo>
                  <a:lnTo>
                    <a:pt x="0" y="18"/>
                  </a:lnTo>
                  <a:lnTo>
                    <a:pt x="0" y="18"/>
                  </a:lnTo>
                  <a:lnTo>
                    <a:pt x="6" y="18"/>
                  </a:lnTo>
                  <a:lnTo>
                    <a:pt x="6" y="24"/>
                  </a:lnTo>
                  <a:lnTo>
                    <a:pt x="12" y="24"/>
                  </a:lnTo>
                  <a:lnTo>
                    <a:pt x="12" y="24"/>
                  </a:lnTo>
                  <a:lnTo>
                    <a:pt x="12" y="24"/>
                  </a:lnTo>
                  <a:lnTo>
                    <a:pt x="12" y="18"/>
                  </a:lnTo>
                  <a:lnTo>
                    <a:pt x="12" y="12"/>
                  </a:lnTo>
                  <a:lnTo>
                    <a:pt x="12" y="12"/>
                  </a:lnTo>
                  <a:lnTo>
                    <a:pt x="12" y="12"/>
                  </a:lnTo>
                  <a:lnTo>
                    <a:pt x="12" y="6"/>
                  </a:lnTo>
                  <a:lnTo>
                    <a:pt x="6" y="6"/>
                  </a:lnTo>
                  <a:lnTo>
                    <a:pt x="6" y="0"/>
                  </a:lnTo>
                  <a:lnTo>
                    <a:pt x="6" y="0"/>
                  </a:lnTo>
                  <a:lnTo>
                    <a:pt x="0" y="0"/>
                  </a:lnTo>
                  <a:lnTo>
                    <a:pt x="0"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82" name="Freeform 691"/>
            <p:cNvSpPr>
              <a:spLocks/>
            </p:cNvSpPr>
            <p:nvPr/>
          </p:nvSpPr>
          <p:spPr bwMode="auto">
            <a:xfrm>
              <a:off x="571" y="714"/>
              <a:ext cx="18" cy="18"/>
            </a:xfrm>
            <a:custGeom>
              <a:avLst/>
              <a:gdLst>
                <a:gd name="T0" fmla="*/ 6 w 18"/>
                <a:gd name="T1" fmla="*/ 18 h 18"/>
                <a:gd name="T2" fmla="*/ 6 w 18"/>
                <a:gd name="T3" fmla="*/ 18 h 18"/>
                <a:gd name="T4" fmla="*/ 6 w 18"/>
                <a:gd name="T5" fmla="*/ 18 h 18"/>
                <a:gd name="T6" fmla="*/ 12 w 18"/>
                <a:gd name="T7" fmla="*/ 18 h 18"/>
                <a:gd name="T8" fmla="*/ 12 w 18"/>
                <a:gd name="T9" fmla="*/ 18 h 18"/>
                <a:gd name="T10" fmla="*/ 18 w 18"/>
                <a:gd name="T11" fmla="*/ 12 h 18"/>
                <a:gd name="T12" fmla="*/ 18 w 18"/>
                <a:gd name="T13" fmla="*/ 6 h 18"/>
                <a:gd name="T14" fmla="*/ 18 w 18"/>
                <a:gd name="T15" fmla="*/ 6 h 18"/>
                <a:gd name="T16" fmla="*/ 18 w 18"/>
                <a:gd name="T17" fmla="*/ 0 h 18"/>
                <a:gd name="T18" fmla="*/ 12 w 18"/>
                <a:gd name="T19" fmla="*/ 0 h 18"/>
                <a:gd name="T20" fmla="*/ 12 w 18"/>
                <a:gd name="T21" fmla="*/ 0 h 18"/>
                <a:gd name="T22" fmla="*/ 6 w 18"/>
                <a:gd name="T23" fmla="*/ 0 h 18"/>
                <a:gd name="T24" fmla="*/ 6 w 18"/>
                <a:gd name="T25" fmla="*/ 6 h 18"/>
                <a:gd name="T26" fmla="*/ 6 w 18"/>
                <a:gd name="T27" fmla="*/ 6 h 18"/>
                <a:gd name="T28" fmla="*/ 0 w 18"/>
                <a:gd name="T29" fmla="*/ 12 h 18"/>
                <a:gd name="T30" fmla="*/ 0 w 18"/>
                <a:gd name="T31" fmla="*/ 12 h 18"/>
                <a:gd name="T32" fmla="*/ 6 w 18"/>
                <a:gd name="T33" fmla="*/ 18 h 18"/>
                <a:gd name="T34" fmla="*/ 6 w 18"/>
                <a:gd name="T35" fmla="*/ 18 h 18"/>
                <a:gd name="T36" fmla="*/ 6 w 18"/>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8">
                  <a:moveTo>
                    <a:pt x="6" y="18"/>
                  </a:moveTo>
                  <a:lnTo>
                    <a:pt x="6" y="18"/>
                  </a:lnTo>
                  <a:lnTo>
                    <a:pt x="6" y="18"/>
                  </a:lnTo>
                  <a:lnTo>
                    <a:pt x="12" y="18"/>
                  </a:lnTo>
                  <a:lnTo>
                    <a:pt x="12" y="18"/>
                  </a:lnTo>
                  <a:lnTo>
                    <a:pt x="18" y="12"/>
                  </a:lnTo>
                  <a:lnTo>
                    <a:pt x="18" y="6"/>
                  </a:lnTo>
                  <a:lnTo>
                    <a:pt x="18" y="6"/>
                  </a:lnTo>
                  <a:lnTo>
                    <a:pt x="18" y="0"/>
                  </a:lnTo>
                  <a:lnTo>
                    <a:pt x="12" y="0"/>
                  </a:lnTo>
                  <a:lnTo>
                    <a:pt x="12" y="0"/>
                  </a:lnTo>
                  <a:lnTo>
                    <a:pt x="6" y="0"/>
                  </a:lnTo>
                  <a:lnTo>
                    <a:pt x="6" y="6"/>
                  </a:lnTo>
                  <a:lnTo>
                    <a:pt x="6" y="6"/>
                  </a:lnTo>
                  <a:lnTo>
                    <a:pt x="0" y="12"/>
                  </a:lnTo>
                  <a:lnTo>
                    <a:pt x="0" y="12"/>
                  </a:lnTo>
                  <a:lnTo>
                    <a:pt x="6" y="18"/>
                  </a:lnTo>
                  <a:lnTo>
                    <a:pt x="6" y="18"/>
                  </a:lnTo>
                  <a:lnTo>
                    <a:pt x="6" y="18"/>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83" name="Freeform 692"/>
            <p:cNvSpPr>
              <a:spLocks/>
            </p:cNvSpPr>
            <p:nvPr/>
          </p:nvSpPr>
          <p:spPr bwMode="auto">
            <a:xfrm>
              <a:off x="913" y="54"/>
              <a:ext cx="12" cy="12"/>
            </a:xfrm>
            <a:custGeom>
              <a:avLst/>
              <a:gdLst>
                <a:gd name="T0" fmla="*/ 6 w 12"/>
                <a:gd name="T1" fmla="*/ 0 h 12"/>
                <a:gd name="T2" fmla="*/ 6 w 12"/>
                <a:gd name="T3" fmla="*/ 0 h 12"/>
                <a:gd name="T4" fmla="*/ 6 w 12"/>
                <a:gd name="T5" fmla="*/ 0 h 12"/>
                <a:gd name="T6" fmla="*/ 0 w 12"/>
                <a:gd name="T7" fmla="*/ 0 h 12"/>
                <a:gd name="T8" fmla="*/ 0 w 12"/>
                <a:gd name="T9" fmla="*/ 6 h 12"/>
                <a:gd name="T10" fmla="*/ 0 w 12"/>
                <a:gd name="T11" fmla="*/ 6 h 12"/>
                <a:gd name="T12" fmla="*/ 0 w 12"/>
                <a:gd name="T13" fmla="*/ 6 h 12"/>
                <a:gd name="T14" fmla="*/ 0 w 12"/>
                <a:gd name="T15" fmla="*/ 6 h 12"/>
                <a:gd name="T16" fmla="*/ 0 w 12"/>
                <a:gd name="T17" fmla="*/ 12 h 12"/>
                <a:gd name="T18" fmla="*/ 0 w 12"/>
                <a:gd name="T19" fmla="*/ 12 h 12"/>
                <a:gd name="T20" fmla="*/ 0 w 12"/>
                <a:gd name="T21" fmla="*/ 12 h 12"/>
                <a:gd name="T22" fmla="*/ 12 w 12"/>
                <a:gd name="T23" fmla="*/ 12 h 12"/>
                <a:gd name="T24" fmla="*/ 12 w 12"/>
                <a:gd name="T25" fmla="*/ 12 h 12"/>
                <a:gd name="T26" fmla="*/ 12 w 12"/>
                <a:gd name="T27" fmla="*/ 0 h 12"/>
                <a:gd name="T28" fmla="*/ 12 w 12"/>
                <a:gd name="T29" fmla="*/ 0 h 12"/>
                <a:gd name="T30" fmla="*/ 12 w 12"/>
                <a:gd name="T31" fmla="*/ 0 h 12"/>
                <a:gd name="T32" fmla="*/ 6 w 12"/>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6" y="0"/>
                  </a:moveTo>
                  <a:lnTo>
                    <a:pt x="6" y="0"/>
                  </a:lnTo>
                  <a:lnTo>
                    <a:pt x="6" y="0"/>
                  </a:lnTo>
                  <a:lnTo>
                    <a:pt x="0" y="0"/>
                  </a:lnTo>
                  <a:lnTo>
                    <a:pt x="0" y="6"/>
                  </a:lnTo>
                  <a:lnTo>
                    <a:pt x="0" y="6"/>
                  </a:lnTo>
                  <a:lnTo>
                    <a:pt x="0" y="6"/>
                  </a:lnTo>
                  <a:lnTo>
                    <a:pt x="0" y="6"/>
                  </a:lnTo>
                  <a:lnTo>
                    <a:pt x="0" y="12"/>
                  </a:lnTo>
                  <a:lnTo>
                    <a:pt x="0" y="12"/>
                  </a:lnTo>
                  <a:lnTo>
                    <a:pt x="0" y="12"/>
                  </a:lnTo>
                  <a:lnTo>
                    <a:pt x="12" y="12"/>
                  </a:lnTo>
                  <a:lnTo>
                    <a:pt x="12" y="12"/>
                  </a:lnTo>
                  <a:lnTo>
                    <a:pt x="12" y="0"/>
                  </a:lnTo>
                  <a:lnTo>
                    <a:pt x="12" y="0"/>
                  </a:lnTo>
                  <a:lnTo>
                    <a:pt x="12" y="0"/>
                  </a:lnTo>
                  <a:lnTo>
                    <a:pt x="6"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84" name="Freeform 693"/>
            <p:cNvSpPr>
              <a:spLocks/>
            </p:cNvSpPr>
            <p:nvPr/>
          </p:nvSpPr>
          <p:spPr bwMode="auto">
            <a:xfrm>
              <a:off x="727" y="312"/>
              <a:ext cx="48" cy="24"/>
            </a:xfrm>
            <a:custGeom>
              <a:avLst/>
              <a:gdLst>
                <a:gd name="T0" fmla="*/ 6 w 48"/>
                <a:gd name="T1" fmla="*/ 24 h 24"/>
                <a:gd name="T2" fmla="*/ 12 w 48"/>
                <a:gd name="T3" fmla="*/ 24 h 24"/>
                <a:gd name="T4" fmla="*/ 12 w 48"/>
                <a:gd name="T5" fmla="*/ 24 h 24"/>
                <a:gd name="T6" fmla="*/ 30 w 48"/>
                <a:gd name="T7" fmla="*/ 18 h 24"/>
                <a:gd name="T8" fmla="*/ 36 w 48"/>
                <a:gd name="T9" fmla="*/ 18 h 24"/>
                <a:gd name="T10" fmla="*/ 36 w 48"/>
                <a:gd name="T11" fmla="*/ 18 h 24"/>
                <a:gd name="T12" fmla="*/ 42 w 48"/>
                <a:gd name="T13" fmla="*/ 12 h 24"/>
                <a:gd name="T14" fmla="*/ 42 w 48"/>
                <a:gd name="T15" fmla="*/ 12 h 24"/>
                <a:gd name="T16" fmla="*/ 42 w 48"/>
                <a:gd name="T17" fmla="*/ 12 h 24"/>
                <a:gd name="T18" fmla="*/ 48 w 48"/>
                <a:gd name="T19" fmla="*/ 12 h 24"/>
                <a:gd name="T20" fmla="*/ 48 w 48"/>
                <a:gd name="T21" fmla="*/ 12 h 24"/>
                <a:gd name="T22" fmla="*/ 48 w 48"/>
                <a:gd name="T23" fmla="*/ 6 h 24"/>
                <a:gd name="T24" fmla="*/ 42 w 48"/>
                <a:gd name="T25" fmla="*/ 6 h 24"/>
                <a:gd name="T26" fmla="*/ 42 w 48"/>
                <a:gd name="T27" fmla="*/ 6 h 24"/>
                <a:gd name="T28" fmla="*/ 42 w 48"/>
                <a:gd name="T29" fmla="*/ 6 h 24"/>
                <a:gd name="T30" fmla="*/ 42 w 48"/>
                <a:gd name="T31" fmla="*/ 6 h 24"/>
                <a:gd name="T32" fmla="*/ 36 w 48"/>
                <a:gd name="T33" fmla="*/ 6 h 24"/>
                <a:gd name="T34" fmla="*/ 36 w 48"/>
                <a:gd name="T35" fmla="*/ 6 h 24"/>
                <a:gd name="T36" fmla="*/ 36 w 48"/>
                <a:gd name="T37" fmla="*/ 0 h 24"/>
                <a:gd name="T38" fmla="*/ 36 w 48"/>
                <a:gd name="T39" fmla="*/ 0 h 24"/>
                <a:gd name="T40" fmla="*/ 36 w 48"/>
                <a:gd name="T41" fmla="*/ 0 h 24"/>
                <a:gd name="T42" fmla="*/ 30 w 48"/>
                <a:gd name="T43" fmla="*/ 0 h 24"/>
                <a:gd name="T44" fmla="*/ 18 w 48"/>
                <a:gd name="T45" fmla="*/ 0 h 24"/>
                <a:gd name="T46" fmla="*/ 6 w 48"/>
                <a:gd name="T47" fmla="*/ 12 h 24"/>
                <a:gd name="T48" fmla="*/ 6 w 48"/>
                <a:gd name="T49" fmla="*/ 12 h 24"/>
                <a:gd name="T50" fmla="*/ 0 w 48"/>
                <a:gd name="T51" fmla="*/ 12 h 24"/>
                <a:gd name="T52" fmla="*/ 0 w 48"/>
                <a:gd name="T53" fmla="*/ 18 h 24"/>
                <a:gd name="T54" fmla="*/ 0 w 48"/>
                <a:gd name="T55" fmla="*/ 18 h 24"/>
                <a:gd name="T56" fmla="*/ 0 w 48"/>
                <a:gd name="T57" fmla="*/ 18 h 24"/>
                <a:gd name="T58" fmla="*/ 0 w 48"/>
                <a:gd name="T59" fmla="*/ 18 h 24"/>
                <a:gd name="T60" fmla="*/ 0 w 48"/>
                <a:gd name="T61" fmla="*/ 24 h 24"/>
                <a:gd name="T62" fmla="*/ 0 w 48"/>
                <a:gd name="T63" fmla="*/ 24 h 24"/>
                <a:gd name="T64" fmla="*/ 6 w 48"/>
                <a:gd name="T6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24">
                  <a:moveTo>
                    <a:pt x="6" y="24"/>
                  </a:moveTo>
                  <a:lnTo>
                    <a:pt x="12" y="24"/>
                  </a:lnTo>
                  <a:lnTo>
                    <a:pt x="12" y="24"/>
                  </a:lnTo>
                  <a:lnTo>
                    <a:pt x="30" y="18"/>
                  </a:lnTo>
                  <a:lnTo>
                    <a:pt x="36" y="18"/>
                  </a:lnTo>
                  <a:lnTo>
                    <a:pt x="36" y="18"/>
                  </a:lnTo>
                  <a:lnTo>
                    <a:pt x="42" y="12"/>
                  </a:lnTo>
                  <a:lnTo>
                    <a:pt x="42" y="12"/>
                  </a:lnTo>
                  <a:lnTo>
                    <a:pt x="42" y="12"/>
                  </a:lnTo>
                  <a:lnTo>
                    <a:pt x="48" y="12"/>
                  </a:lnTo>
                  <a:lnTo>
                    <a:pt x="48" y="12"/>
                  </a:lnTo>
                  <a:lnTo>
                    <a:pt x="48" y="6"/>
                  </a:lnTo>
                  <a:lnTo>
                    <a:pt x="42" y="6"/>
                  </a:lnTo>
                  <a:lnTo>
                    <a:pt x="42" y="6"/>
                  </a:lnTo>
                  <a:lnTo>
                    <a:pt x="42" y="6"/>
                  </a:lnTo>
                  <a:lnTo>
                    <a:pt x="42" y="6"/>
                  </a:lnTo>
                  <a:lnTo>
                    <a:pt x="36" y="6"/>
                  </a:lnTo>
                  <a:lnTo>
                    <a:pt x="36" y="6"/>
                  </a:lnTo>
                  <a:lnTo>
                    <a:pt x="36" y="0"/>
                  </a:lnTo>
                  <a:lnTo>
                    <a:pt x="36" y="0"/>
                  </a:lnTo>
                  <a:lnTo>
                    <a:pt x="36" y="0"/>
                  </a:lnTo>
                  <a:lnTo>
                    <a:pt x="30" y="0"/>
                  </a:lnTo>
                  <a:lnTo>
                    <a:pt x="18" y="0"/>
                  </a:lnTo>
                  <a:lnTo>
                    <a:pt x="6" y="12"/>
                  </a:lnTo>
                  <a:lnTo>
                    <a:pt x="6" y="12"/>
                  </a:lnTo>
                  <a:lnTo>
                    <a:pt x="0" y="12"/>
                  </a:lnTo>
                  <a:lnTo>
                    <a:pt x="0" y="18"/>
                  </a:lnTo>
                  <a:lnTo>
                    <a:pt x="0" y="18"/>
                  </a:lnTo>
                  <a:lnTo>
                    <a:pt x="0" y="18"/>
                  </a:lnTo>
                  <a:lnTo>
                    <a:pt x="0" y="18"/>
                  </a:lnTo>
                  <a:lnTo>
                    <a:pt x="0" y="24"/>
                  </a:lnTo>
                  <a:lnTo>
                    <a:pt x="0" y="24"/>
                  </a:lnTo>
                  <a:lnTo>
                    <a:pt x="6" y="24"/>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85" name="Freeform 694"/>
            <p:cNvSpPr>
              <a:spLocks/>
            </p:cNvSpPr>
            <p:nvPr/>
          </p:nvSpPr>
          <p:spPr bwMode="auto">
            <a:xfrm>
              <a:off x="727" y="288"/>
              <a:ext cx="30" cy="18"/>
            </a:xfrm>
            <a:custGeom>
              <a:avLst/>
              <a:gdLst>
                <a:gd name="T0" fmla="*/ 0 w 30"/>
                <a:gd name="T1" fmla="*/ 18 h 18"/>
                <a:gd name="T2" fmla="*/ 12 w 30"/>
                <a:gd name="T3" fmla="*/ 18 h 18"/>
                <a:gd name="T4" fmla="*/ 18 w 30"/>
                <a:gd name="T5" fmla="*/ 18 h 18"/>
                <a:gd name="T6" fmla="*/ 24 w 30"/>
                <a:gd name="T7" fmla="*/ 18 h 18"/>
                <a:gd name="T8" fmla="*/ 24 w 30"/>
                <a:gd name="T9" fmla="*/ 18 h 18"/>
                <a:gd name="T10" fmla="*/ 30 w 30"/>
                <a:gd name="T11" fmla="*/ 18 h 18"/>
                <a:gd name="T12" fmla="*/ 30 w 30"/>
                <a:gd name="T13" fmla="*/ 12 h 18"/>
                <a:gd name="T14" fmla="*/ 30 w 30"/>
                <a:gd name="T15" fmla="*/ 12 h 18"/>
                <a:gd name="T16" fmla="*/ 30 w 30"/>
                <a:gd name="T17" fmla="*/ 12 h 18"/>
                <a:gd name="T18" fmla="*/ 30 w 30"/>
                <a:gd name="T19" fmla="*/ 0 h 18"/>
                <a:gd name="T20" fmla="*/ 24 w 30"/>
                <a:gd name="T21" fmla="*/ 0 h 18"/>
                <a:gd name="T22" fmla="*/ 24 w 30"/>
                <a:gd name="T23" fmla="*/ 6 h 18"/>
                <a:gd name="T24" fmla="*/ 0 w 30"/>
                <a:gd name="T25" fmla="*/ 18 h 18"/>
                <a:gd name="T26" fmla="*/ 0 w 30"/>
                <a:gd name="T27" fmla="*/ 18 h 18"/>
                <a:gd name="T28" fmla="*/ 0 w 30"/>
                <a:gd name="T29" fmla="*/ 18 h 18"/>
                <a:gd name="T30" fmla="*/ 0 w 30"/>
                <a:gd name="T3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18">
                  <a:moveTo>
                    <a:pt x="0" y="18"/>
                  </a:moveTo>
                  <a:lnTo>
                    <a:pt x="12" y="18"/>
                  </a:lnTo>
                  <a:lnTo>
                    <a:pt x="18" y="18"/>
                  </a:lnTo>
                  <a:lnTo>
                    <a:pt x="24" y="18"/>
                  </a:lnTo>
                  <a:lnTo>
                    <a:pt x="24" y="18"/>
                  </a:lnTo>
                  <a:lnTo>
                    <a:pt x="30" y="18"/>
                  </a:lnTo>
                  <a:lnTo>
                    <a:pt x="30" y="12"/>
                  </a:lnTo>
                  <a:lnTo>
                    <a:pt x="30" y="12"/>
                  </a:lnTo>
                  <a:lnTo>
                    <a:pt x="30" y="12"/>
                  </a:lnTo>
                  <a:lnTo>
                    <a:pt x="30" y="0"/>
                  </a:lnTo>
                  <a:lnTo>
                    <a:pt x="24" y="0"/>
                  </a:lnTo>
                  <a:lnTo>
                    <a:pt x="24" y="6"/>
                  </a:lnTo>
                  <a:lnTo>
                    <a:pt x="0" y="18"/>
                  </a:lnTo>
                  <a:lnTo>
                    <a:pt x="0" y="18"/>
                  </a:lnTo>
                  <a:lnTo>
                    <a:pt x="0" y="18"/>
                  </a:lnTo>
                  <a:lnTo>
                    <a:pt x="0" y="18"/>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86" name="Freeform 695"/>
            <p:cNvSpPr>
              <a:spLocks/>
            </p:cNvSpPr>
            <p:nvPr/>
          </p:nvSpPr>
          <p:spPr bwMode="auto">
            <a:xfrm>
              <a:off x="931" y="4038"/>
              <a:ext cx="192" cy="282"/>
            </a:xfrm>
            <a:custGeom>
              <a:avLst/>
              <a:gdLst>
                <a:gd name="T0" fmla="*/ 108 w 192"/>
                <a:gd name="T1" fmla="*/ 0 h 282"/>
                <a:gd name="T2" fmla="*/ 108 w 192"/>
                <a:gd name="T3" fmla="*/ 0 h 282"/>
                <a:gd name="T4" fmla="*/ 114 w 192"/>
                <a:gd name="T5" fmla="*/ 30 h 282"/>
                <a:gd name="T6" fmla="*/ 108 w 192"/>
                <a:gd name="T7" fmla="*/ 36 h 282"/>
                <a:gd name="T8" fmla="*/ 120 w 192"/>
                <a:gd name="T9" fmla="*/ 42 h 282"/>
                <a:gd name="T10" fmla="*/ 126 w 192"/>
                <a:gd name="T11" fmla="*/ 42 h 282"/>
                <a:gd name="T12" fmla="*/ 126 w 192"/>
                <a:gd name="T13" fmla="*/ 42 h 282"/>
                <a:gd name="T14" fmla="*/ 138 w 192"/>
                <a:gd name="T15" fmla="*/ 48 h 282"/>
                <a:gd name="T16" fmla="*/ 138 w 192"/>
                <a:gd name="T17" fmla="*/ 54 h 282"/>
                <a:gd name="T18" fmla="*/ 132 w 192"/>
                <a:gd name="T19" fmla="*/ 72 h 282"/>
                <a:gd name="T20" fmla="*/ 138 w 192"/>
                <a:gd name="T21" fmla="*/ 78 h 282"/>
                <a:gd name="T22" fmla="*/ 132 w 192"/>
                <a:gd name="T23" fmla="*/ 84 h 282"/>
                <a:gd name="T24" fmla="*/ 120 w 192"/>
                <a:gd name="T25" fmla="*/ 96 h 282"/>
                <a:gd name="T26" fmla="*/ 108 w 192"/>
                <a:gd name="T27" fmla="*/ 102 h 282"/>
                <a:gd name="T28" fmla="*/ 108 w 192"/>
                <a:gd name="T29" fmla="*/ 102 h 282"/>
                <a:gd name="T30" fmla="*/ 102 w 192"/>
                <a:gd name="T31" fmla="*/ 96 h 282"/>
                <a:gd name="T32" fmla="*/ 102 w 192"/>
                <a:gd name="T33" fmla="*/ 96 h 282"/>
                <a:gd name="T34" fmla="*/ 78 w 192"/>
                <a:gd name="T35" fmla="*/ 132 h 282"/>
                <a:gd name="T36" fmla="*/ 66 w 192"/>
                <a:gd name="T37" fmla="*/ 162 h 282"/>
                <a:gd name="T38" fmla="*/ 60 w 192"/>
                <a:gd name="T39" fmla="*/ 180 h 282"/>
                <a:gd name="T40" fmla="*/ 60 w 192"/>
                <a:gd name="T41" fmla="*/ 192 h 282"/>
                <a:gd name="T42" fmla="*/ 60 w 192"/>
                <a:gd name="T43" fmla="*/ 192 h 282"/>
                <a:gd name="T44" fmla="*/ 42 w 192"/>
                <a:gd name="T45" fmla="*/ 204 h 282"/>
                <a:gd name="T46" fmla="*/ 42 w 192"/>
                <a:gd name="T47" fmla="*/ 204 h 282"/>
                <a:gd name="T48" fmla="*/ 42 w 192"/>
                <a:gd name="T49" fmla="*/ 228 h 282"/>
                <a:gd name="T50" fmla="*/ 36 w 192"/>
                <a:gd name="T51" fmla="*/ 234 h 282"/>
                <a:gd name="T52" fmla="*/ 24 w 192"/>
                <a:gd name="T53" fmla="*/ 240 h 282"/>
                <a:gd name="T54" fmla="*/ 18 w 192"/>
                <a:gd name="T55" fmla="*/ 240 h 282"/>
                <a:gd name="T56" fmla="*/ 18 w 192"/>
                <a:gd name="T57" fmla="*/ 240 h 282"/>
                <a:gd name="T58" fmla="*/ 6 w 192"/>
                <a:gd name="T59" fmla="*/ 252 h 282"/>
                <a:gd name="T60" fmla="*/ 6 w 192"/>
                <a:gd name="T61" fmla="*/ 252 h 282"/>
                <a:gd name="T62" fmla="*/ 6 w 192"/>
                <a:gd name="T63" fmla="*/ 270 h 282"/>
                <a:gd name="T64" fmla="*/ 6 w 192"/>
                <a:gd name="T65" fmla="*/ 270 h 282"/>
                <a:gd name="T66" fmla="*/ 180 w 192"/>
                <a:gd name="T67" fmla="*/ 282 h 282"/>
                <a:gd name="T68" fmla="*/ 168 w 192"/>
                <a:gd name="T69" fmla="*/ 252 h 282"/>
                <a:gd name="T70" fmla="*/ 156 w 192"/>
                <a:gd name="T71" fmla="*/ 240 h 282"/>
                <a:gd name="T72" fmla="*/ 150 w 192"/>
                <a:gd name="T73" fmla="*/ 234 h 282"/>
                <a:gd name="T74" fmla="*/ 150 w 192"/>
                <a:gd name="T75" fmla="*/ 228 h 282"/>
                <a:gd name="T76" fmla="*/ 144 w 192"/>
                <a:gd name="T77" fmla="*/ 228 h 282"/>
                <a:gd name="T78" fmla="*/ 126 w 192"/>
                <a:gd name="T79" fmla="*/ 216 h 282"/>
                <a:gd name="T80" fmla="*/ 102 w 192"/>
                <a:gd name="T81" fmla="*/ 186 h 282"/>
                <a:gd name="T82" fmla="*/ 114 w 192"/>
                <a:gd name="T83" fmla="*/ 168 h 282"/>
                <a:gd name="T84" fmla="*/ 150 w 192"/>
                <a:gd name="T85" fmla="*/ 168 h 282"/>
                <a:gd name="T86" fmla="*/ 186 w 192"/>
                <a:gd name="T87" fmla="*/ 168 h 282"/>
                <a:gd name="T88" fmla="*/ 186 w 192"/>
                <a:gd name="T89" fmla="*/ 162 h 282"/>
                <a:gd name="T90" fmla="*/ 174 w 192"/>
                <a:gd name="T91" fmla="*/ 150 h 282"/>
                <a:gd name="T92" fmla="*/ 162 w 192"/>
                <a:gd name="T93" fmla="*/ 138 h 282"/>
                <a:gd name="T94" fmla="*/ 156 w 192"/>
                <a:gd name="T95" fmla="*/ 120 h 282"/>
                <a:gd name="T96" fmla="*/ 156 w 192"/>
                <a:gd name="T97" fmla="*/ 108 h 282"/>
                <a:gd name="T98" fmla="*/ 156 w 192"/>
                <a:gd name="T99" fmla="*/ 102 h 282"/>
                <a:gd name="T100" fmla="*/ 156 w 192"/>
                <a:gd name="T101" fmla="*/ 90 h 282"/>
                <a:gd name="T102" fmla="*/ 162 w 192"/>
                <a:gd name="T103" fmla="*/ 72 h 282"/>
                <a:gd name="T104" fmla="*/ 156 w 192"/>
                <a:gd name="T105" fmla="*/ 60 h 282"/>
                <a:gd name="T106" fmla="*/ 156 w 192"/>
                <a:gd name="T107" fmla="*/ 54 h 282"/>
                <a:gd name="T108" fmla="*/ 156 w 192"/>
                <a:gd name="T109" fmla="*/ 54 h 282"/>
                <a:gd name="T110" fmla="*/ 150 w 192"/>
                <a:gd name="T111" fmla="*/ 48 h 282"/>
                <a:gd name="T112" fmla="*/ 150 w 192"/>
                <a:gd name="T113" fmla="*/ 42 h 282"/>
                <a:gd name="T114" fmla="*/ 150 w 192"/>
                <a:gd name="T115" fmla="*/ 36 h 282"/>
                <a:gd name="T116" fmla="*/ 144 w 192"/>
                <a:gd name="T117" fmla="*/ 24 h 282"/>
                <a:gd name="T118" fmla="*/ 132 w 192"/>
                <a:gd name="T119" fmla="*/ 18 h 282"/>
                <a:gd name="T120" fmla="*/ 132 w 192"/>
                <a:gd name="T121" fmla="*/ 12 h 282"/>
                <a:gd name="T122" fmla="*/ 126 w 192"/>
                <a:gd name="T123" fmla="*/ 0 h 282"/>
                <a:gd name="T124" fmla="*/ 126 w 192"/>
                <a:gd name="T125"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2" h="282">
                  <a:moveTo>
                    <a:pt x="126" y="0"/>
                  </a:moveTo>
                  <a:lnTo>
                    <a:pt x="108" y="0"/>
                  </a:lnTo>
                  <a:lnTo>
                    <a:pt x="108" y="0"/>
                  </a:lnTo>
                  <a:lnTo>
                    <a:pt x="108" y="0"/>
                  </a:lnTo>
                  <a:lnTo>
                    <a:pt x="108" y="6"/>
                  </a:lnTo>
                  <a:lnTo>
                    <a:pt x="114" y="30"/>
                  </a:lnTo>
                  <a:lnTo>
                    <a:pt x="114" y="30"/>
                  </a:lnTo>
                  <a:lnTo>
                    <a:pt x="108" y="36"/>
                  </a:lnTo>
                  <a:lnTo>
                    <a:pt x="114" y="42"/>
                  </a:lnTo>
                  <a:lnTo>
                    <a:pt x="120" y="42"/>
                  </a:lnTo>
                  <a:lnTo>
                    <a:pt x="126" y="42"/>
                  </a:lnTo>
                  <a:lnTo>
                    <a:pt x="126" y="42"/>
                  </a:lnTo>
                  <a:lnTo>
                    <a:pt x="126" y="42"/>
                  </a:lnTo>
                  <a:lnTo>
                    <a:pt x="126" y="42"/>
                  </a:lnTo>
                  <a:lnTo>
                    <a:pt x="126" y="42"/>
                  </a:lnTo>
                  <a:lnTo>
                    <a:pt x="138" y="48"/>
                  </a:lnTo>
                  <a:lnTo>
                    <a:pt x="138" y="48"/>
                  </a:lnTo>
                  <a:lnTo>
                    <a:pt x="138" y="54"/>
                  </a:lnTo>
                  <a:lnTo>
                    <a:pt x="132" y="54"/>
                  </a:lnTo>
                  <a:lnTo>
                    <a:pt x="132" y="72"/>
                  </a:lnTo>
                  <a:lnTo>
                    <a:pt x="132" y="72"/>
                  </a:lnTo>
                  <a:lnTo>
                    <a:pt x="138" y="78"/>
                  </a:lnTo>
                  <a:lnTo>
                    <a:pt x="138" y="84"/>
                  </a:lnTo>
                  <a:lnTo>
                    <a:pt x="132" y="84"/>
                  </a:lnTo>
                  <a:lnTo>
                    <a:pt x="132" y="84"/>
                  </a:lnTo>
                  <a:lnTo>
                    <a:pt x="120" y="96"/>
                  </a:lnTo>
                  <a:lnTo>
                    <a:pt x="114" y="102"/>
                  </a:lnTo>
                  <a:lnTo>
                    <a:pt x="108" y="102"/>
                  </a:lnTo>
                  <a:lnTo>
                    <a:pt x="108" y="102"/>
                  </a:lnTo>
                  <a:lnTo>
                    <a:pt x="108" y="102"/>
                  </a:lnTo>
                  <a:lnTo>
                    <a:pt x="108" y="96"/>
                  </a:lnTo>
                  <a:lnTo>
                    <a:pt x="102" y="96"/>
                  </a:lnTo>
                  <a:lnTo>
                    <a:pt x="102" y="96"/>
                  </a:lnTo>
                  <a:lnTo>
                    <a:pt x="102" y="96"/>
                  </a:lnTo>
                  <a:lnTo>
                    <a:pt x="96" y="102"/>
                  </a:lnTo>
                  <a:lnTo>
                    <a:pt x="78" y="132"/>
                  </a:lnTo>
                  <a:lnTo>
                    <a:pt x="78" y="132"/>
                  </a:lnTo>
                  <a:lnTo>
                    <a:pt x="66" y="162"/>
                  </a:lnTo>
                  <a:lnTo>
                    <a:pt x="60" y="174"/>
                  </a:lnTo>
                  <a:lnTo>
                    <a:pt x="60" y="180"/>
                  </a:lnTo>
                  <a:lnTo>
                    <a:pt x="60" y="186"/>
                  </a:lnTo>
                  <a:lnTo>
                    <a:pt x="60" y="192"/>
                  </a:lnTo>
                  <a:lnTo>
                    <a:pt x="60" y="192"/>
                  </a:lnTo>
                  <a:lnTo>
                    <a:pt x="60" y="192"/>
                  </a:lnTo>
                  <a:lnTo>
                    <a:pt x="42" y="198"/>
                  </a:lnTo>
                  <a:lnTo>
                    <a:pt x="42" y="204"/>
                  </a:lnTo>
                  <a:lnTo>
                    <a:pt x="42" y="204"/>
                  </a:lnTo>
                  <a:lnTo>
                    <a:pt x="42" y="204"/>
                  </a:lnTo>
                  <a:lnTo>
                    <a:pt x="42" y="204"/>
                  </a:lnTo>
                  <a:lnTo>
                    <a:pt x="42" y="228"/>
                  </a:lnTo>
                  <a:lnTo>
                    <a:pt x="36" y="228"/>
                  </a:lnTo>
                  <a:lnTo>
                    <a:pt x="36" y="234"/>
                  </a:lnTo>
                  <a:lnTo>
                    <a:pt x="30" y="240"/>
                  </a:lnTo>
                  <a:lnTo>
                    <a:pt x="24" y="240"/>
                  </a:lnTo>
                  <a:lnTo>
                    <a:pt x="24" y="240"/>
                  </a:lnTo>
                  <a:lnTo>
                    <a:pt x="18" y="240"/>
                  </a:lnTo>
                  <a:lnTo>
                    <a:pt x="18" y="240"/>
                  </a:lnTo>
                  <a:lnTo>
                    <a:pt x="18" y="240"/>
                  </a:lnTo>
                  <a:lnTo>
                    <a:pt x="18" y="240"/>
                  </a:lnTo>
                  <a:lnTo>
                    <a:pt x="6" y="252"/>
                  </a:lnTo>
                  <a:lnTo>
                    <a:pt x="6" y="252"/>
                  </a:lnTo>
                  <a:lnTo>
                    <a:pt x="6" y="252"/>
                  </a:lnTo>
                  <a:lnTo>
                    <a:pt x="6" y="252"/>
                  </a:lnTo>
                  <a:lnTo>
                    <a:pt x="6" y="270"/>
                  </a:lnTo>
                  <a:lnTo>
                    <a:pt x="6" y="270"/>
                  </a:lnTo>
                  <a:lnTo>
                    <a:pt x="6" y="270"/>
                  </a:lnTo>
                  <a:lnTo>
                    <a:pt x="0" y="282"/>
                  </a:lnTo>
                  <a:lnTo>
                    <a:pt x="180" y="282"/>
                  </a:lnTo>
                  <a:lnTo>
                    <a:pt x="174" y="264"/>
                  </a:lnTo>
                  <a:lnTo>
                    <a:pt x="168" y="252"/>
                  </a:lnTo>
                  <a:lnTo>
                    <a:pt x="168" y="246"/>
                  </a:lnTo>
                  <a:lnTo>
                    <a:pt x="156" y="240"/>
                  </a:lnTo>
                  <a:lnTo>
                    <a:pt x="156" y="240"/>
                  </a:lnTo>
                  <a:lnTo>
                    <a:pt x="150" y="234"/>
                  </a:lnTo>
                  <a:lnTo>
                    <a:pt x="150" y="228"/>
                  </a:lnTo>
                  <a:lnTo>
                    <a:pt x="150" y="228"/>
                  </a:lnTo>
                  <a:lnTo>
                    <a:pt x="144" y="228"/>
                  </a:lnTo>
                  <a:lnTo>
                    <a:pt x="144" y="228"/>
                  </a:lnTo>
                  <a:lnTo>
                    <a:pt x="132" y="222"/>
                  </a:lnTo>
                  <a:lnTo>
                    <a:pt x="126" y="216"/>
                  </a:lnTo>
                  <a:lnTo>
                    <a:pt x="120" y="210"/>
                  </a:lnTo>
                  <a:lnTo>
                    <a:pt x="102" y="186"/>
                  </a:lnTo>
                  <a:lnTo>
                    <a:pt x="108" y="180"/>
                  </a:lnTo>
                  <a:lnTo>
                    <a:pt x="114" y="168"/>
                  </a:lnTo>
                  <a:lnTo>
                    <a:pt x="126" y="168"/>
                  </a:lnTo>
                  <a:lnTo>
                    <a:pt x="150" y="168"/>
                  </a:lnTo>
                  <a:lnTo>
                    <a:pt x="174" y="174"/>
                  </a:lnTo>
                  <a:lnTo>
                    <a:pt x="186" y="168"/>
                  </a:lnTo>
                  <a:lnTo>
                    <a:pt x="192" y="168"/>
                  </a:lnTo>
                  <a:lnTo>
                    <a:pt x="186" y="162"/>
                  </a:lnTo>
                  <a:lnTo>
                    <a:pt x="180" y="156"/>
                  </a:lnTo>
                  <a:lnTo>
                    <a:pt x="174" y="150"/>
                  </a:lnTo>
                  <a:lnTo>
                    <a:pt x="162" y="138"/>
                  </a:lnTo>
                  <a:lnTo>
                    <a:pt x="162" y="138"/>
                  </a:lnTo>
                  <a:lnTo>
                    <a:pt x="156" y="126"/>
                  </a:lnTo>
                  <a:lnTo>
                    <a:pt x="156" y="120"/>
                  </a:lnTo>
                  <a:lnTo>
                    <a:pt x="156" y="114"/>
                  </a:lnTo>
                  <a:lnTo>
                    <a:pt x="156" y="108"/>
                  </a:lnTo>
                  <a:lnTo>
                    <a:pt x="156" y="102"/>
                  </a:lnTo>
                  <a:lnTo>
                    <a:pt x="156" y="102"/>
                  </a:lnTo>
                  <a:lnTo>
                    <a:pt x="156" y="90"/>
                  </a:lnTo>
                  <a:lnTo>
                    <a:pt x="156" y="90"/>
                  </a:lnTo>
                  <a:lnTo>
                    <a:pt x="162" y="84"/>
                  </a:lnTo>
                  <a:lnTo>
                    <a:pt x="162" y="72"/>
                  </a:lnTo>
                  <a:lnTo>
                    <a:pt x="156" y="66"/>
                  </a:lnTo>
                  <a:lnTo>
                    <a:pt x="156" y="60"/>
                  </a:lnTo>
                  <a:lnTo>
                    <a:pt x="156" y="60"/>
                  </a:lnTo>
                  <a:lnTo>
                    <a:pt x="156" y="54"/>
                  </a:lnTo>
                  <a:lnTo>
                    <a:pt x="156" y="54"/>
                  </a:lnTo>
                  <a:lnTo>
                    <a:pt x="156" y="54"/>
                  </a:lnTo>
                  <a:lnTo>
                    <a:pt x="150" y="48"/>
                  </a:lnTo>
                  <a:lnTo>
                    <a:pt x="150" y="48"/>
                  </a:lnTo>
                  <a:lnTo>
                    <a:pt x="150" y="48"/>
                  </a:lnTo>
                  <a:lnTo>
                    <a:pt x="150" y="42"/>
                  </a:lnTo>
                  <a:lnTo>
                    <a:pt x="150" y="42"/>
                  </a:lnTo>
                  <a:lnTo>
                    <a:pt x="150" y="36"/>
                  </a:lnTo>
                  <a:lnTo>
                    <a:pt x="144" y="24"/>
                  </a:lnTo>
                  <a:lnTo>
                    <a:pt x="144" y="24"/>
                  </a:lnTo>
                  <a:lnTo>
                    <a:pt x="138" y="18"/>
                  </a:lnTo>
                  <a:lnTo>
                    <a:pt x="132" y="18"/>
                  </a:lnTo>
                  <a:lnTo>
                    <a:pt x="132" y="18"/>
                  </a:lnTo>
                  <a:lnTo>
                    <a:pt x="132" y="12"/>
                  </a:lnTo>
                  <a:lnTo>
                    <a:pt x="126" y="6"/>
                  </a:lnTo>
                  <a:lnTo>
                    <a:pt x="126" y="0"/>
                  </a:lnTo>
                  <a:lnTo>
                    <a:pt x="126" y="0"/>
                  </a:lnTo>
                  <a:lnTo>
                    <a:pt x="126"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87" name="Freeform 696"/>
            <p:cNvSpPr>
              <a:spLocks/>
            </p:cNvSpPr>
            <p:nvPr/>
          </p:nvSpPr>
          <p:spPr bwMode="auto">
            <a:xfrm>
              <a:off x="427" y="3996"/>
              <a:ext cx="642" cy="324"/>
            </a:xfrm>
            <a:custGeom>
              <a:avLst/>
              <a:gdLst>
                <a:gd name="T0" fmla="*/ 126 w 642"/>
                <a:gd name="T1" fmla="*/ 6 h 324"/>
                <a:gd name="T2" fmla="*/ 114 w 642"/>
                <a:gd name="T3" fmla="*/ 6 h 324"/>
                <a:gd name="T4" fmla="*/ 78 w 642"/>
                <a:gd name="T5" fmla="*/ 24 h 324"/>
                <a:gd name="T6" fmla="*/ 66 w 642"/>
                <a:gd name="T7" fmla="*/ 60 h 324"/>
                <a:gd name="T8" fmla="*/ 54 w 642"/>
                <a:gd name="T9" fmla="*/ 96 h 324"/>
                <a:gd name="T10" fmla="*/ 48 w 642"/>
                <a:gd name="T11" fmla="*/ 120 h 324"/>
                <a:gd name="T12" fmla="*/ 48 w 642"/>
                <a:gd name="T13" fmla="*/ 126 h 324"/>
                <a:gd name="T14" fmla="*/ 54 w 642"/>
                <a:gd name="T15" fmla="*/ 150 h 324"/>
                <a:gd name="T16" fmla="*/ 60 w 642"/>
                <a:gd name="T17" fmla="*/ 180 h 324"/>
                <a:gd name="T18" fmla="*/ 48 w 642"/>
                <a:gd name="T19" fmla="*/ 210 h 324"/>
                <a:gd name="T20" fmla="*/ 48 w 642"/>
                <a:gd name="T21" fmla="*/ 216 h 324"/>
                <a:gd name="T22" fmla="*/ 24 w 642"/>
                <a:gd name="T23" fmla="*/ 258 h 324"/>
                <a:gd name="T24" fmla="*/ 6 w 642"/>
                <a:gd name="T25" fmla="*/ 258 h 324"/>
                <a:gd name="T26" fmla="*/ 6 w 642"/>
                <a:gd name="T27" fmla="*/ 306 h 324"/>
                <a:gd name="T28" fmla="*/ 0 w 642"/>
                <a:gd name="T29" fmla="*/ 324 h 324"/>
                <a:gd name="T30" fmla="*/ 510 w 642"/>
                <a:gd name="T31" fmla="*/ 312 h 324"/>
                <a:gd name="T32" fmla="*/ 510 w 642"/>
                <a:gd name="T33" fmla="*/ 294 h 324"/>
                <a:gd name="T34" fmla="*/ 510 w 642"/>
                <a:gd name="T35" fmla="*/ 294 h 324"/>
                <a:gd name="T36" fmla="*/ 522 w 642"/>
                <a:gd name="T37" fmla="*/ 282 h 324"/>
                <a:gd name="T38" fmla="*/ 528 w 642"/>
                <a:gd name="T39" fmla="*/ 282 h 324"/>
                <a:gd name="T40" fmla="*/ 540 w 642"/>
                <a:gd name="T41" fmla="*/ 270 h 324"/>
                <a:gd name="T42" fmla="*/ 546 w 642"/>
                <a:gd name="T43" fmla="*/ 246 h 324"/>
                <a:gd name="T44" fmla="*/ 546 w 642"/>
                <a:gd name="T45" fmla="*/ 240 h 324"/>
                <a:gd name="T46" fmla="*/ 564 w 642"/>
                <a:gd name="T47" fmla="*/ 234 h 324"/>
                <a:gd name="T48" fmla="*/ 564 w 642"/>
                <a:gd name="T49" fmla="*/ 216 h 324"/>
                <a:gd name="T50" fmla="*/ 582 w 642"/>
                <a:gd name="T51" fmla="*/ 174 h 324"/>
                <a:gd name="T52" fmla="*/ 606 w 642"/>
                <a:gd name="T53" fmla="*/ 138 h 324"/>
                <a:gd name="T54" fmla="*/ 612 w 642"/>
                <a:gd name="T55" fmla="*/ 144 h 324"/>
                <a:gd name="T56" fmla="*/ 618 w 642"/>
                <a:gd name="T57" fmla="*/ 144 h 324"/>
                <a:gd name="T58" fmla="*/ 636 w 642"/>
                <a:gd name="T59" fmla="*/ 126 h 324"/>
                <a:gd name="T60" fmla="*/ 636 w 642"/>
                <a:gd name="T61" fmla="*/ 114 h 324"/>
                <a:gd name="T62" fmla="*/ 642 w 642"/>
                <a:gd name="T63" fmla="*/ 96 h 324"/>
                <a:gd name="T64" fmla="*/ 630 w 642"/>
                <a:gd name="T65" fmla="*/ 84 h 324"/>
                <a:gd name="T66" fmla="*/ 630 w 642"/>
                <a:gd name="T67" fmla="*/ 84 h 324"/>
                <a:gd name="T68" fmla="*/ 618 w 642"/>
                <a:gd name="T69" fmla="*/ 84 h 324"/>
                <a:gd name="T70" fmla="*/ 618 w 642"/>
                <a:gd name="T71" fmla="*/ 72 h 324"/>
                <a:gd name="T72" fmla="*/ 612 w 642"/>
                <a:gd name="T73" fmla="*/ 42 h 324"/>
                <a:gd name="T74" fmla="*/ 564 w 642"/>
                <a:gd name="T75" fmla="*/ 12 h 324"/>
                <a:gd name="T76" fmla="*/ 546 w 642"/>
                <a:gd name="T77" fmla="*/ 18 h 324"/>
                <a:gd name="T78" fmla="*/ 516 w 642"/>
                <a:gd name="T79" fmla="*/ 42 h 324"/>
                <a:gd name="T80" fmla="*/ 492 w 642"/>
                <a:gd name="T81" fmla="*/ 30 h 324"/>
                <a:gd name="T82" fmla="*/ 468 w 642"/>
                <a:gd name="T83" fmla="*/ 24 h 324"/>
                <a:gd name="T84" fmla="*/ 432 w 642"/>
                <a:gd name="T85" fmla="*/ 24 h 324"/>
                <a:gd name="T86" fmla="*/ 402 w 642"/>
                <a:gd name="T87" fmla="*/ 30 h 324"/>
                <a:gd name="T88" fmla="*/ 390 w 642"/>
                <a:gd name="T89" fmla="*/ 36 h 324"/>
                <a:gd name="T90" fmla="*/ 384 w 642"/>
                <a:gd name="T91" fmla="*/ 42 h 324"/>
                <a:gd name="T92" fmla="*/ 330 w 642"/>
                <a:gd name="T93" fmla="*/ 54 h 324"/>
                <a:gd name="T94" fmla="*/ 318 w 642"/>
                <a:gd name="T95" fmla="*/ 48 h 324"/>
                <a:gd name="T96" fmla="*/ 312 w 642"/>
                <a:gd name="T97" fmla="*/ 42 h 324"/>
                <a:gd name="T98" fmla="*/ 312 w 642"/>
                <a:gd name="T99" fmla="*/ 42 h 324"/>
                <a:gd name="T100" fmla="*/ 288 w 642"/>
                <a:gd name="T101" fmla="*/ 30 h 324"/>
                <a:gd name="T102" fmla="*/ 252 w 642"/>
                <a:gd name="T103" fmla="*/ 42 h 324"/>
                <a:gd name="T104" fmla="*/ 228 w 642"/>
                <a:gd name="T105" fmla="*/ 48 h 324"/>
                <a:gd name="T106" fmla="*/ 198 w 642"/>
                <a:gd name="T107" fmla="*/ 12 h 324"/>
                <a:gd name="T108" fmla="*/ 192 w 642"/>
                <a:gd name="T109" fmla="*/ 6 h 324"/>
                <a:gd name="T110" fmla="*/ 168 w 642"/>
                <a:gd name="T111" fmla="*/ 6 h 324"/>
                <a:gd name="T112" fmla="*/ 156 w 642"/>
                <a:gd name="T113"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2" h="324">
                  <a:moveTo>
                    <a:pt x="138" y="6"/>
                  </a:moveTo>
                  <a:lnTo>
                    <a:pt x="138" y="6"/>
                  </a:lnTo>
                  <a:lnTo>
                    <a:pt x="126" y="6"/>
                  </a:lnTo>
                  <a:lnTo>
                    <a:pt x="120" y="6"/>
                  </a:lnTo>
                  <a:lnTo>
                    <a:pt x="120" y="6"/>
                  </a:lnTo>
                  <a:lnTo>
                    <a:pt x="114" y="6"/>
                  </a:lnTo>
                  <a:lnTo>
                    <a:pt x="96" y="6"/>
                  </a:lnTo>
                  <a:lnTo>
                    <a:pt x="78" y="18"/>
                  </a:lnTo>
                  <a:lnTo>
                    <a:pt x="78" y="24"/>
                  </a:lnTo>
                  <a:lnTo>
                    <a:pt x="78" y="36"/>
                  </a:lnTo>
                  <a:lnTo>
                    <a:pt x="78" y="48"/>
                  </a:lnTo>
                  <a:lnTo>
                    <a:pt x="66" y="60"/>
                  </a:lnTo>
                  <a:lnTo>
                    <a:pt x="66" y="60"/>
                  </a:lnTo>
                  <a:lnTo>
                    <a:pt x="54" y="72"/>
                  </a:lnTo>
                  <a:lnTo>
                    <a:pt x="54" y="96"/>
                  </a:lnTo>
                  <a:lnTo>
                    <a:pt x="54" y="108"/>
                  </a:lnTo>
                  <a:lnTo>
                    <a:pt x="48" y="114"/>
                  </a:lnTo>
                  <a:lnTo>
                    <a:pt x="48" y="120"/>
                  </a:lnTo>
                  <a:lnTo>
                    <a:pt x="48" y="120"/>
                  </a:lnTo>
                  <a:lnTo>
                    <a:pt x="48" y="126"/>
                  </a:lnTo>
                  <a:lnTo>
                    <a:pt x="48" y="126"/>
                  </a:lnTo>
                  <a:lnTo>
                    <a:pt x="42" y="132"/>
                  </a:lnTo>
                  <a:lnTo>
                    <a:pt x="54" y="150"/>
                  </a:lnTo>
                  <a:lnTo>
                    <a:pt x="54" y="150"/>
                  </a:lnTo>
                  <a:lnTo>
                    <a:pt x="60" y="168"/>
                  </a:lnTo>
                  <a:lnTo>
                    <a:pt x="60" y="174"/>
                  </a:lnTo>
                  <a:lnTo>
                    <a:pt x="60" y="180"/>
                  </a:lnTo>
                  <a:lnTo>
                    <a:pt x="60" y="186"/>
                  </a:lnTo>
                  <a:lnTo>
                    <a:pt x="54" y="204"/>
                  </a:lnTo>
                  <a:lnTo>
                    <a:pt x="48" y="210"/>
                  </a:lnTo>
                  <a:lnTo>
                    <a:pt x="48" y="210"/>
                  </a:lnTo>
                  <a:lnTo>
                    <a:pt x="48" y="216"/>
                  </a:lnTo>
                  <a:lnTo>
                    <a:pt x="48" y="216"/>
                  </a:lnTo>
                  <a:lnTo>
                    <a:pt x="24" y="240"/>
                  </a:lnTo>
                  <a:lnTo>
                    <a:pt x="30" y="246"/>
                  </a:lnTo>
                  <a:lnTo>
                    <a:pt x="24" y="258"/>
                  </a:lnTo>
                  <a:lnTo>
                    <a:pt x="18" y="258"/>
                  </a:lnTo>
                  <a:lnTo>
                    <a:pt x="18" y="258"/>
                  </a:lnTo>
                  <a:lnTo>
                    <a:pt x="6" y="258"/>
                  </a:lnTo>
                  <a:lnTo>
                    <a:pt x="6" y="288"/>
                  </a:lnTo>
                  <a:lnTo>
                    <a:pt x="6" y="294"/>
                  </a:lnTo>
                  <a:lnTo>
                    <a:pt x="6" y="306"/>
                  </a:lnTo>
                  <a:lnTo>
                    <a:pt x="0" y="318"/>
                  </a:lnTo>
                  <a:lnTo>
                    <a:pt x="0" y="324"/>
                  </a:lnTo>
                  <a:lnTo>
                    <a:pt x="0" y="324"/>
                  </a:lnTo>
                  <a:lnTo>
                    <a:pt x="0" y="324"/>
                  </a:lnTo>
                  <a:lnTo>
                    <a:pt x="504" y="324"/>
                  </a:lnTo>
                  <a:lnTo>
                    <a:pt x="510" y="312"/>
                  </a:lnTo>
                  <a:lnTo>
                    <a:pt x="510" y="312"/>
                  </a:lnTo>
                  <a:lnTo>
                    <a:pt x="510" y="312"/>
                  </a:lnTo>
                  <a:lnTo>
                    <a:pt x="510" y="294"/>
                  </a:lnTo>
                  <a:lnTo>
                    <a:pt x="510" y="294"/>
                  </a:lnTo>
                  <a:lnTo>
                    <a:pt x="510" y="294"/>
                  </a:lnTo>
                  <a:lnTo>
                    <a:pt x="510" y="294"/>
                  </a:lnTo>
                  <a:lnTo>
                    <a:pt x="522" y="282"/>
                  </a:lnTo>
                  <a:lnTo>
                    <a:pt x="522" y="282"/>
                  </a:lnTo>
                  <a:lnTo>
                    <a:pt x="522" y="282"/>
                  </a:lnTo>
                  <a:lnTo>
                    <a:pt x="522" y="282"/>
                  </a:lnTo>
                  <a:lnTo>
                    <a:pt x="528" y="282"/>
                  </a:lnTo>
                  <a:lnTo>
                    <a:pt x="528" y="282"/>
                  </a:lnTo>
                  <a:lnTo>
                    <a:pt x="534" y="282"/>
                  </a:lnTo>
                  <a:lnTo>
                    <a:pt x="540" y="276"/>
                  </a:lnTo>
                  <a:lnTo>
                    <a:pt x="540" y="270"/>
                  </a:lnTo>
                  <a:lnTo>
                    <a:pt x="546" y="270"/>
                  </a:lnTo>
                  <a:lnTo>
                    <a:pt x="546" y="246"/>
                  </a:lnTo>
                  <a:lnTo>
                    <a:pt x="546" y="246"/>
                  </a:lnTo>
                  <a:lnTo>
                    <a:pt x="546" y="246"/>
                  </a:lnTo>
                  <a:lnTo>
                    <a:pt x="546" y="246"/>
                  </a:lnTo>
                  <a:lnTo>
                    <a:pt x="546" y="240"/>
                  </a:lnTo>
                  <a:lnTo>
                    <a:pt x="564" y="234"/>
                  </a:lnTo>
                  <a:lnTo>
                    <a:pt x="564" y="234"/>
                  </a:lnTo>
                  <a:lnTo>
                    <a:pt x="564" y="234"/>
                  </a:lnTo>
                  <a:lnTo>
                    <a:pt x="564" y="228"/>
                  </a:lnTo>
                  <a:lnTo>
                    <a:pt x="564" y="222"/>
                  </a:lnTo>
                  <a:lnTo>
                    <a:pt x="564" y="216"/>
                  </a:lnTo>
                  <a:lnTo>
                    <a:pt x="570" y="204"/>
                  </a:lnTo>
                  <a:lnTo>
                    <a:pt x="582" y="174"/>
                  </a:lnTo>
                  <a:lnTo>
                    <a:pt x="582" y="174"/>
                  </a:lnTo>
                  <a:lnTo>
                    <a:pt x="600" y="144"/>
                  </a:lnTo>
                  <a:lnTo>
                    <a:pt x="606" y="138"/>
                  </a:lnTo>
                  <a:lnTo>
                    <a:pt x="606" y="138"/>
                  </a:lnTo>
                  <a:lnTo>
                    <a:pt x="606" y="138"/>
                  </a:lnTo>
                  <a:lnTo>
                    <a:pt x="612" y="138"/>
                  </a:lnTo>
                  <a:lnTo>
                    <a:pt x="612" y="144"/>
                  </a:lnTo>
                  <a:lnTo>
                    <a:pt x="612" y="144"/>
                  </a:lnTo>
                  <a:lnTo>
                    <a:pt x="612" y="144"/>
                  </a:lnTo>
                  <a:lnTo>
                    <a:pt x="618" y="144"/>
                  </a:lnTo>
                  <a:lnTo>
                    <a:pt x="624" y="138"/>
                  </a:lnTo>
                  <a:lnTo>
                    <a:pt x="636" y="126"/>
                  </a:lnTo>
                  <a:lnTo>
                    <a:pt x="636" y="126"/>
                  </a:lnTo>
                  <a:lnTo>
                    <a:pt x="642" y="126"/>
                  </a:lnTo>
                  <a:lnTo>
                    <a:pt x="642" y="120"/>
                  </a:lnTo>
                  <a:lnTo>
                    <a:pt x="636" y="114"/>
                  </a:lnTo>
                  <a:lnTo>
                    <a:pt x="636" y="114"/>
                  </a:lnTo>
                  <a:lnTo>
                    <a:pt x="636" y="96"/>
                  </a:lnTo>
                  <a:lnTo>
                    <a:pt x="642" y="96"/>
                  </a:lnTo>
                  <a:lnTo>
                    <a:pt x="642" y="90"/>
                  </a:lnTo>
                  <a:lnTo>
                    <a:pt x="642" y="90"/>
                  </a:lnTo>
                  <a:lnTo>
                    <a:pt x="630" y="84"/>
                  </a:lnTo>
                  <a:lnTo>
                    <a:pt x="630" y="84"/>
                  </a:lnTo>
                  <a:lnTo>
                    <a:pt x="630" y="84"/>
                  </a:lnTo>
                  <a:lnTo>
                    <a:pt x="630" y="84"/>
                  </a:lnTo>
                  <a:lnTo>
                    <a:pt x="630" y="84"/>
                  </a:lnTo>
                  <a:lnTo>
                    <a:pt x="624" y="84"/>
                  </a:lnTo>
                  <a:lnTo>
                    <a:pt x="618" y="84"/>
                  </a:lnTo>
                  <a:lnTo>
                    <a:pt x="612" y="78"/>
                  </a:lnTo>
                  <a:lnTo>
                    <a:pt x="618" y="72"/>
                  </a:lnTo>
                  <a:lnTo>
                    <a:pt x="618" y="72"/>
                  </a:lnTo>
                  <a:lnTo>
                    <a:pt x="612" y="48"/>
                  </a:lnTo>
                  <a:lnTo>
                    <a:pt x="612" y="42"/>
                  </a:lnTo>
                  <a:lnTo>
                    <a:pt x="612" y="42"/>
                  </a:lnTo>
                  <a:lnTo>
                    <a:pt x="588" y="6"/>
                  </a:lnTo>
                  <a:lnTo>
                    <a:pt x="570" y="6"/>
                  </a:lnTo>
                  <a:lnTo>
                    <a:pt x="564" y="12"/>
                  </a:lnTo>
                  <a:lnTo>
                    <a:pt x="558" y="18"/>
                  </a:lnTo>
                  <a:lnTo>
                    <a:pt x="552" y="18"/>
                  </a:lnTo>
                  <a:lnTo>
                    <a:pt x="546" y="18"/>
                  </a:lnTo>
                  <a:lnTo>
                    <a:pt x="534" y="30"/>
                  </a:lnTo>
                  <a:lnTo>
                    <a:pt x="522" y="42"/>
                  </a:lnTo>
                  <a:lnTo>
                    <a:pt x="516" y="42"/>
                  </a:lnTo>
                  <a:lnTo>
                    <a:pt x="504" y="42"/>
                  </a:lnTo>
                  <a:lnTo>
                    <a:pt x="492" y="36"/>
                  </a:lnTo>
                  <a:lnTo>
                    <a:pt x="492" y="30"/>
                  </a:lnTo>
                  <a:lnTo>
                    <a:pt x="474" y="30"/>
                  </a:lnTo>
                  <a:lnTo>
                    <a:pt x="468" y="24"/>
                  </a:lnTo>
                  <a:lnTo>
                    <a:pt x="468" y="24"/>
                  </a:lnTo>
                  <a:lnTo>
                    <a:pt x="468" y="24"/>
                  </a:lnTo>
                  <a:lnTo>
                    <a:pt x="432" y="24"/>
                  </a:lnTo>
                  <a:lnTo>
                    <a:pt x="432" y="24"/>
                  </a:lnTo>
                  <a:lnTo>
                    <a:pt x="432" y="24"/>
                  </a:lnTo>
                  <a:lnTo>
                    <a:pt x="426" y="24"/>
                  </a:lnTo>
                  <a:lnTo>
                    <a:pt x="402" y="30"/>
                  </a:lnTo>
                  <a:lnTo>
                    <a:pt x="402" y="30"/>
                  </a:lnTo>
                  <a:lnTo>
                    <a:pt x="396" y="30"/>
                  </a:lnTo>
                  <a:lnTo>
                    <a:pt x="390" y="36"/>
                  </a:lnTo>
                  <a:lnTo>
                    <a:pt x="390" y="36"/>
                  </a:lnTo>
                  <a:lnTo>
                    <a:pt x="390" y="36"/>
                  </a:lnTo>
                  <a:lnTo>
                    <a:pt x="384" y="42"/>
                  </a:lnTo>
                  <a:lnTo>
                    <a:pt x="372" y="60"/>
                  </a:lnTo>
                  <a:lnTo>
                    <a:pt x="336" y="54"/>
                  </a:lnTo>
                  <a:lnTo>
                    <a:pt x="330" y="54"/>
                  </a:lnTo>
                  <a:lnTo>
                    <a:pt x="318" y="48"/>
                  </a:lnTo>
                  <a:lnTo>
                    <a:pt x="318" y="48"/>
                  </a:lnTo>
                  <a:lnTo>
                    <a:pt x="318" y="48"/>
                  </a:lnTo>
                  <a:lnTo>
                    <a:pt x="318" y="48"/>
                  </a:lnTo>
                  <a:lnTo>
                    <a:pt x="318" y="42"/>
                  </a:lnTo>
                  <a:lnTo>
                    <a:pt x="312" y="42"/>
                  </a:lnTo>
                  <a:lnTo>
                    <a:pt x="312" y="42"/>
                  </a:lnTo>
                  <a:lnTo>
                    <a:pt x="312" y="42"/>
                  </a:lnTo>
                  <a:lnTo>
                    <a:pt x="312" y="42"/>
                  </a:lnTo>
                  <a:lnTo>
                    <a:pt x="306" y="42"/>
                  </a:lnTo>
                  <a:lnTo>
                    <a:pt x="300" y="36"/>
                  </a:lnTo>
                  <a:lnTo>
                    <a:pt x="288" y="30"/>
                  </a:lnTo>
                  <a:lnTo>
                    <a:pt x="288" y="30"/>
                  </a:lnTo>
                  <a:lnTo>
                    <a:pt x="276" y="30"/>
                  </a:lnTo>
                  <a:lnTo>
                    <a:pt x="252" y="42"/>
                  </a:lnTo>
                  <a:lnTo>
                    <a:pt x="234" y="48"/>
                  </a:lnTo>
                  <a:lnTo>
                    <a:pt x="228" y="48"/>
                  </a:lnTo>
                  <a:lnTo>
                    <a:pt x="228" y="48"/>
                  </a:lnTo>
                  <a:lnTo>
                    <a:pt x="222" y="42"/>
                  </a:lnTo>
                  <a:lnTo>
                    <a:pt x="216" y="30"/>
                  </a:lnTo>
                  <a:lnTo>
                    <a:pt x="198" y="12"/>
                  </a:lnTo>
                  <a:lnTo>
                    <a:pt x="198" y="12"/>
                  </a:lnTo>
                  <a:lnTo>
                    <a:pt x="192" y="6"/>
                  </a:lnTo>
                  <a:lnTo>
                    <a:pt x="192" y="6"/>
                  </a:lnTo>
                  <a:lnTo>
                    <a:pt x="186" y="12"/>
                  </a:lnTo>
                  <a:lnTo>
                    <a:pt x="180" y="6"/>
                  </a:lnTo>
                  <a:lnTo>
                    <a:pt x="168" y="6"/>
                  </a:lnTo>
                  <a:lnTo>
                    <a:pt x="162" y="0"/>
                  </a:lnTo>
                  <a:lnTo>
                    <a:pt x="162" y="0"/>
                  </a:lnTo>
                  <a:lnTo>
                    <a:pt x="156" y="0"/>
                  </a:lnTo>
                  <a:lnTo>
                    <a:pt x="138" y="6"/>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88" name="Freeform 697"/>
            <p:cNvSpPr>
              <a:spLocks noEditPoints="1"/>
            </p:cNvSpPr>
            <p:nvPr/>
          </p:nvSpPr>
          <p:spPr bwMode="auto">
            <a:xfrm>
              <a:off x="1171" y="4152"/>
              <a:ext cx="461" cy="168"/>
            </a:xfrm>
            <a:custGeom>
              <a:avLst/>
              <a:gdLst>
                <a:gd name="T0" fmla="*/ 0 w 461"/>
                <a:gd name="T1" fmla="*/ 168 h 168"/>
                <a:gd name="T2" fmla="*/ 0 w 461"/>
                <a:gd name="T3" fmla="*/ 168 h 168"/>
                <a:gd name="T4" fmla="*/ 299 w 461"/>
                <a:gd name="T5" fmla="*/ 6 h 168"/>
                <a:gd name="T6" fmla="*/ 287 w 461"/>
                <a:gd name="T7" fmla="*/ 12 h 168"/>
                <a:gd name="T8" fmla="*/ 281 w 461"/>
                <a:gd name="T9" fmla="*/ 18 h 168"/>
                <a:gd name="T10" fmla="*/ 275 w 461"/>
                <a:gd name="T11" fmla="*/ 18 h 168"/>
                <a:gd name="T12" fmla="*/ 264 w 461"/>
                <a:gd name="T13" fmla="*/ 42 h 168"/>
                <a:gd name="T14" fmla="*/ 246 w 461"/>
                <a:gd name="T15" fmla="*/ 54 h 168"/>
                <a:gd name="T16" fmla="*/ 216 w 461"/>
                <a:gd name="T17" fmla="*/ 90 h 168"/>
                <a:gd name="T18" fmla="*/ 204 w 461"/>
                <a:gd name="T19" fmla="*/ 102 h 168"/>
                <a:gd name="T20" fmla="*/ 174 w 461"/>
                <a:gd name="T21" fmla="*/ 102 h 168"/>
                <a:gd name="T22" fmla="*/ 150 w 461"/>
                <a:gd name="T23" fmla="*/ 108 h 168"/>
                <a:gd name="T24" fmla="*/ 144 w 461"/>
                <a:gd name="T25" fmla="*/ 108 h 168"/>
                <a:gd name="T26" fmla="*/ 132 w 461"/>
                <a:gd name="T27" fmla="*/ 108 h 168"/>
                <a:gd name="T28" fmla="*/ 132 w 461"/>
                <a:gd name="T29" fmla="*/ 108 h 168"/>
                <a:gd name="T30" fmla="*/ 126 w 461"/>
                <a:gd name="T31" fmla="*/ 108 h 168"/>
                <a:gd name="T32" fmla="*/ 120 w 461"/>
                <a:gd name="T33" fmla="*/ 114 h 168"/>
                <a:gd name="T34" fmla="*/ 120 w 461"/>
                <a:gd name="T35" fmla="*/ 114 h 168"/>
                <a:gd name="T36" fmla="*/ 132 w 461"/>
                <a:gd name="T37" fmla="*/ 132 h 168"/>
                <a:gd name="T38" fmla="*/ 108 w 461"/>
                <a:gd name="T39" fmla="*/ 156 h 168"/>
                <a:gd name="T40" fmla="*/ 108 w 461"/>
                <a:gd name="T41" fmla="*/ 156 h 168"/>
                <a:gd name="T42" fmla="*/ 60 w 461"/>
                <a:gd name="T43" fmla="*/ 162 h 168"/>
                <a:gd name="T44" fmla="*/ 60 w 461"/>
                <a:gd name="T45" fmla="*/ 162 h 168"/>
                <a:gd name="T46" fmla="*/ 36 w 461"/>
                <a:gd name="T47" fmla="*/ 168 h 168"/>
                <a:gd name="T48" fmla="*/ 461 w 461"/>
                <a:gd name="T49" fmla="*/ 168 h 168"/>
                <a:gd name="T50" fmla="*/ 437 w 461"/>
                <a:gd name="T51" fmla="*/ 150 h 168"/>
                <a:gd name="T52" fmla="*/ 419 w 461"/>
                <a:gd name="T53" fmla="*/ 144 h 168"/>
                <a:gd name="T54" fmla="*/ 395 w 461"/>
                <a:gd name="T55" fmla="*/ 120 h 168"/>
                <a:gd name="T56" fmla="*/ 371 w 461"/>
                <a:gd name="T57" fmla="*/ 120 h 168"/>
                <a:gd name="T58" fmla="*/ 371 w 461"/>
                <a:gd name="T59" fmla="*/ 120 h 168"/>
                <a:gd name="T60" fmla="*/ 365 w 461"/>
                <a:gd name="T61" fmla="*/ 102 h 168"/>
                <a:gd name="T62" fmla="*/ 371 w 461"/>
                <a:gd name="T63" fmla="*/ 96 h 168"/>
                <a:gd name="T64" fmla="*/ 371 w 461"/>
                <a:gd name="T65" fmla="*/ 96 h 168"/>
                <a:gd name="T66" fmla="*/ 377 w 461"/>
                <a:gd name="T67" fmla="*/ 96 h 168"/>
                <a:gd name="T68" fmla="*/ 377 w 461"/>
                <a:gd name="T69" fmla="*/ 90 h 168"/>
                <a:gd name="T70" fmla="*/ 377 w 461"/>
                <a:gd name="T71" fmla="*/ 60 h 168"/>
                <a:gd name="T72" fmla="*/ 347 w 461"/>
                <a:gd name="T73" fmla="*/ 18 h 168"/>
                <a:gd name="T74" fmla="*/ 347 w 461"/>
                <a:gd name="T75" fmla="*/ 18 h 168"/>
                <a:gd name="T76" fmla="*/ 341 w 461"/>
                <a:gd name="T77" fmla="*/ 6 h 168"/>
                <a:gd name="T78" fmla="*/ 335 w 461"/>
                <a:gd name="T79" fmla="*/ 6 h 168"/>
                <a:gd name="T80" fmla="*/ 311 w 461"/>
                <a:gd name="T8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1" h="168">
                  <a:moveTo>
                    <a:pt x="0" y="168"/>
                  </a:moveTo>
                  <a:lnTo>
                    <a:pt x="0" y="168"/>
                  </a:lnTo>
                  <a:lnTo>
                    <a:pt x="0" y="168"/>
                  </a:lnTo>
                  <a:lnTo>
                    <a:pt x="0" y="168"/>
                  </a:lnTo>
                  <a:close/>
                  <a:moveTo>
                    <a:pt x="311" y="0"/>
                  </a:moveTo>
                  <a:lnTo>
                    <a:pt x="299" y="6"/>
                  </a:lnTo>
                  <a:lnTo>
                    <a:pt x="287" y="12"/>
                  </a:lnTo>
                  <a:lnTo>
                    <a:pt x="287" y="12"/>
                  </a:lnTo>
                  <a:lnTo>
                    <a:pt x="281" y="18"/>
                  </a:lnTo>
                  <a:lnTo>
                    <a:pt x="281" y="18"/>
                  </a:lnTo>
                  <a:lnTo>
                    <a:pt x="275" y="18"/>
                  </a:lnTo>
                  <a:lnTo>
                    <a:pt x="275" y="18"/>
                  </a:lnTo>
                  <a:lnTo>
                    <a:pt x="270" y="24"/>
                  </a:lnTo>
                  <a:lnTo>
                    <a:pt x="264" y="42"/>
                  </a:lnTo>
                  <a:lnTo>
                    <a:pt x="252" y="54"/>
                  </a:lnTo>
                  <a:lnTo>
                    <a:pt x="246" y="54"/>
                  </a:lnTo>
                  <a:lnTo>
                    <a:pt x="240" y="66"/>
                  </a:lnTo>
                  <a:lnTo>
                    <a:pt x="216" y="90"/>
                  </a:lnTo>
                  <a:lnTo>
                    <a:pt x="210" y="96"/>
                  </a:lnTo>
                  <a:lnTo>
                    <a:pt x="204" y="102"/>
                  </a:lnTo>
                  <a:lnTo>
                    <a:pt x="204" y="102"/>
                  </a:lnTo>
                  <a:lnTo>
                    <a:pt x="174" y="102"/>
                  </a:lnTo>
                  <a:lnTo>
                    <a:pt x="156" y="108"/>
                  </a:lnTo>
                  <a:lnTo>
                    <a:pt x="150" y="108"/>
                  </a:lnTo>
                  <a:lnTo>
                    <a:pt x="144" y="108"/>
                  </a:lnTo>
                  <a:lnTo>
                    <a:pt x="144" y="108"/>
                  </a:lnTo>
                  <a:lnTo>
                    <a:pt x="144" y="108"/>
                  </a:lnTo>
                  <a:lnTo>
                    <a:pt x="132" y="108"/>
                  </a:lnTo>
                  <a:lnTo>
                    <a:pt x="132" y="108"/>
                  </a:lnTo>
                  <a:lnTo>
                    <a:pt x="132" y="108"/>
                  </a:lnTo>
                  <a:lnTo>
                    <a:pt x="126" y="108"/>
                  </a:lnTo>
                  <a:lnTo>
                    <a:pt x="126" y="108"/>
                  </a:lnTo>
                  <a:lnTo>
                    <a:pt x="120" y="114"/>
                  </a:lnTo>
                  <a:lnTo>
                    <a:pt x="120" y="114"/>
                  </a:lnTo>
                  <a:lnTo>
                    <a:pt x="120" y="114"/>
                  </a:lnTo>
                  <a:lnTo>
                    <a:pt x="120" y="114"/>
                  </a:lnTo>
                  <a:lnTo>
                    <a:pt x="120" y="114"/>
                  </a:lnTo>
                  <a:lnTo>
                    <a:pt x="132" y="132"/>
                  </a:lnTo>
                  <a:lnTo>
                    <a:pt x="108" y="156"/>
                  </a:lnTo>
                  <a:lnTo>
                    <a:pt x="108" y="156"/>
                  </a:lnTo>
                  <a:lnTo>
                    <a:pt x="108" y="156"/>
                  </a:lnTo>
                  <a:lnTo>
                    <a:pt x="108" y="156"/>
                  </a:lnTo>
                  <a:lnTo>
                    <a:pt x="66" y="162"/>
                  </a:lnTo>
                  <a:lnTo>
                    <a:pt x="60" y="162"/>
                  </a:lnTo>
                  <a:lnTo>
                    <a:pt x="60" y="162"/>
                  </a:lnTo>
                  <a:lnTo>
                    <a:pt x="60" y="162"/>
                  </a:lnTo>
                  <a:lnTo>
                    <a:pt x="54" y="162"/>
                  </a:lnTo>
                  <a:lnTo>
                    <a:pt x="36" y="168"/>
                  </a:lnTo>
                  <a:lnTo>
                    <a:pt x="461" y="168"/>
                  </a:lnTo>
                  <a:lnTo>
                    <a:pt x="461" y="168"/>
                  </a:lnTo>
                  <a:lnTo>
                    <a:pt x="443" y="150"/>
                  </a:lnTo>
                  <a:lnTo>
                    <a:pt x="437" y="150"/>
                  </a:lnTo>
                  <a:lnTo>
                    <a:pt x="419" y="144"/>
                  </a:lnTo>
                  <a:lnTo>
                    <a:pt x="419" y="144"/>
                  </a:lnTo>
                  <a:lnTo>
                    <a:pt x="407" y="126"/>
                  </a:lnTo>
                  <a:lnTo>
                    <a:pt x="395" y="120"/>
                  </a:lnTo>
                  <a:lnTo>
                    <a:pt x="383" y="120"/>
                  </a:lnTo>
                  <a:lnTo>
                    <a:pt x="371" y="120"/>
                  </a:lnTo>
                  <a:lnTo>
                    <a:pt x="371" y="120"/>
                  </a:lnTo>
                  <a:lnTo>
                    <a:pt x="371" y="120"/>
                  </a:lnTo>
                  <a:lnTo>
                    <a:pt x="365" y="108"/>
                  </a:lnTo>
                  <a:lnTo>
                    <a:pt x="365" y="102"/>
                  </a:lnTo>
                  <a:lnTo>
                    <a:pt x="365" y="96"/>
                  </a:lnTo>
                  <a:lnTo>
                    <a:pt x="371" y="96"/>
                  </a:lnTo>
                  <a:lnTo>
                    <a:pt x="371" y="96"/>
                  </a:lnTo>
                  <a:lnTo>
                    <a:pt x="371" y="96"/>
                  </a:lnTo>
                  <a:lnTo>
                    <a:pt x="371" y="96"/>
                  </a:lnTo>
                  <a:lnTo>
                    <a:pt x="377" y="96"/>
                  </a:lnTo>
                  <a:lnTo>
                    <a:pt x="377" y="90"/>
                  </a:lnTo>
                  <a:lnTo>
                    <a:pt x="377" y="90"/>
                  </a:lnTo>
                  <a:lnTo>
                    <a:pt x="377" y="72"/>
                  </a:lnTo>
                  <a:lnTo>
                    <a:pt x="377" y="60"/>
                  </a:lnTo>
                  <a:lnTo>
                    <a:pt x="359" y="30"/>
                  </a:lnTo>
                  <a:lnTo>
                    <a:pt x="347" y="18"/>
                  </a:lnTo>
                  <a:lnTo>
                    <a:pt x="347" y="18"/>
                  </a:lnTo>
                  <a:lnTo>
                    <a:pt x="347" y="18"/>
                  </a:lnTo>
                  <a:lnTo>
                    <a:pt x="341" y="12"/>
                  </a:lnTo>
                  <a:lnTo>
                    <a:pt x="341" y="6"/>
                  </a:lnTo>
                  <a:lnTo>
                    <a:pt x="335" y="6"/>
                  </a:lnTo>
                  <a:lnTo>
                    <a:pt x="335" y="6"/>
                  </a:lnTo>
                  <a:lnTo>
                    <a:pt x="329" y="0"/>
                  </a:lnTo>
                  <a:lnTo>
                    <a:pt x="311" y="0"/>
                  </a:lnTo>
                  <a:lnTo>
                    <a:pt x="311"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89" name="Freeform 698"/>
            <p:cNvSpPr>
              <a:spLocks/>
            </p:cNvSpPr>
            <p:nvPr/>
          </p:nvSpPr>
          <p:spPr bwMode="auto">
            <a:xfrm>
              <a:off x="1003" y="3456"/>
              <a:ext cx="563" cy="864"/>
            </a:xfrm>
            <a:custGeom>
              <a:avLst/>
              <a:gdLst>
                <a:gd name="T0" fmla="*/ 84 w 563"/>
                <a:gd name="T1" fmla="*/ 48 h 864"/>
                <a:gd name="T2" fmla="*/ 96 w 563"/>
                <a:gd name="T3" fmla="*/ 114 h 864"/>
                <a:gd name="T4" fmla="*/ 138 w 563"/>
                <a:gd name="T5" fmla="*/ 180 h 864"/>
                <a:gd name="T6" fmla="*/ 120 w 563"/>
                <a:gd name="T7" fmla="*/ 210 h 864"/>
                <a:gd name="T8" fmla="*/ 114 w 563"/>
                <a:gd name="T9" fmla="*/ 294 h 864"/>
                <a:gd name="T10" fmla="*/ 60 w 563"/>
                <a:gd name="T11" fmla="*/ 426 h 864"/>
                <a:gd name="T12" fmla="*/ 12 w 563"/>
                <a:gd name="T13" fmla="*/ 546 h 864"/>
                <a:gd name="T14" fmla="*/ 54 w 563"/>
                <a:gd name="T15" fmla="*/ 582 h 864"/>
                <a:gd name="T16" fmla="*/ 60 w 563"/>
                <a:gd name="T17" fmla="*/ 600 h 864"/>
                <a:gd name="T18" fmla="*/ 72 w 563"/>
                <a:gd name="T19" fmla="*/ 606 h 864"/>
                <a:gd name="T20" fmla="*/ 78 w 563"/>
                <a:gd name="T21" fmla="*/ 630 h 864"/>
                <a:gd name="T22" fmla="*/ 84 w 563"/>
                <a:gd name="T23" fmla="*/ 636 h 864"/>
                <a:gd name="T24" fmla="*/ 84 w 563"/>
                <a:gd name="T25" fmla="*/ 648 h 864"/>
                <a:gd name="T26" fmla="*/ 84 w 563"/>
                <a:gd name="T27" fmla="*/ 672 h 864"/>
                <a:gd name="T28" fmla="*/ 84 w 563"/>
                <a:gd name="T29" fmla="*/ 696 h 864"/>
                <a:gd name="T30" fmla="*/ 90 w 563"/>
                <a:gd name="T31" fmla="*/ 720 h 864"/>
                <a:gd name="T32" fmla="*/ 120 w 563"/>
                <a:gd name="T33" fmla="*/ 750 h 864"/>
                <a:gd name="T34" fmla="*/ 54 w 563"/>
                <a:gd name="T35" fmla="*/ 750 h 864"/>
                <a:gd name="T36" fmla="*/ 48 w 563"/>
                <a:gd name="T37" fmla="*/ 792 h 864"/>
                <a:gd name="T38" fmla="*/ 72 w 563"/>
                <a:gd name="T39" fmla="*/ 810 h 864"/>
                <a:gd name="T40" fmla="*/ 84 w 563"/>
                <a:gd name="T41" fmla="*/ 822 h 864"/>
                <a:gd name="T42" fmla="*/ 102 w 563"/>
                <a:gd name="T43" fmla="*/ 846 h 864"/>
                <a:gd name="T44" fmla="*/ 168 w 563"/>
                <a:gd name="T45" fmla="*/ 864 h 864"/>
                <a:gd name="T46" fmla="*/ 228 w 563"/>
                <a:gd name="T47" fmla="*/ 858 h 864"/>
                <a:gd name="T48" fmla="*/ 276 w 563"/>
                <a:gd name="T49" fmla="*/ 852 h 864"/>
                <a:gd name="T50" fmla="*/ 288 w 563"/>
                <a:gd name="T51" fmla="*/ 810 h 864"/>
                <a:gd name="T52" fmla="*/ 288 w 563"/>
                <a:gd name="T53" fmla="*/ 810 h 864"/>
                <a:gd name="T54" fmla="*/ 300 w 563"/>
                <a:gd name="T55" fmla="*/ 804 h 864"/>
                <a:gd name="T56" fmla="*/ 312 w 563"/>
                <a:gd name="T57" fmla="*/ 804 h 864"/>
                <a:gd name="T58" fmla="*/ 372 w 563"/>
                <a:gd name="T59" fmla="*/ 798 h 864"/>
                <a:gd name="T60" fmla="*/ 408 w 563"/>
                <a:gd name="T61" fmla="*/ 762 h 864"/>
                <a:gd name="T62" fmla="*/ 438 w 563"/>
                <a:gd name="T63" fmla="*/ 720 h 864"/>
                <a:gd name="T64" fmla="*/ 449 w 563"/>
                <a:gd name="T65" fmla="*/ 714 h 864"/>
                <a:gd name="T66" fmla="*/ 479 w 563"/>
                <a:gd name="T67" fmla="*/ 696 h 864"/>
                <a:gd name="T68" fmla="*/ 509 w 563"/>
                <a:gd name="T69" fmla="*/ 684 h 864"/>
                <a:gd name="T70" fmla="*/ 497 w 563"/>
                <a:gd name="T71" fmla="*/ 672 h 864"/>
                <a:gd name="T72" fmla="*/ 485 w 563"/>
                <a:gd name="T73" fmla="*/ 660 h 864"/>
                <a:gd name="T74" fmla="*/ 485 w 563"/>
                <a:gd name="T75" fmla="*/ 654 h 864"/>
                <a:gd name="T76" fmla="*/ 467 w 563"/>
                <a:gd name="T77" fmla="*/ 606 h 864"/>
                <a:gd name="T78" fmla="*/ 461 w 563"/>
                <a:gd name="T79" fmla="*/ 606 h 864"/>
                <a:gd name="T80" fmla="*/ 455 w 563"/>
                <a:gd name="T81" fmla="*/ 606 h 864"/>
                <a:gd name="T82" fmla="*/ 449 w 563"/>
                <a:gd name="T83" fmla="*/ 600 h 864"/>
                <a:gd name="T84" fmla="*/ 455 w 563"/>
                <a:gd name="T85" fmla="*/ 582 h 864"/>
                <a:gd name="T86" fmla="*/ 461 w 563"/>
                <a:gd name="T87" fmla="*/ 576 h 864"/>
                <a:gd name="T88" fmla="*/ 473 w 563"/>
                <a:gd name="T89" fmla="*/ 564 h 864"/>
                <a:gd name="T90" fmla="*/ 467 w 563"/>
                <a:gd name="T91" fmla="*/ 534 h 864"/>
                <a:gd name="T92" fmla="*/ 479 w 563"/>
                <a:gd name="T93" fmla="*/ 498 h 864"/>
                <a:gd name="T94" fmla="*/ 503 w 563"/>
                <a:gd name="T95" fmla="*/ 450 h 864"/>
                <a:gd name="T96" fmla="*/ 515 w 563"/>
                <a:gd name="T97" fmla="*/ 438 h 864"/>
                <a:gd name="T98" fmla="*/ 551 w 563"/>
                <a:gd name="T99" fmla="*/ 438 h 864"/>
                <a:gd name="T100" fmla="*/ 503 w 563"/>
                <a:gd name="T101" fmla="*/ 192 h 864"/>
                <a:gd name="T102" fmla="*/ 396 w 563"/>
                <a:gd name="T103" fmla="*/ 132 h 864"/>
                <a:gd name="T104" fmla="*/ 288 w 563"/>
                <a:gd name="T105" fmla="*/ 72 h 864"/>
                <a:gd name="T106" fmla="*/ 204 w 563"/>
                <a:gd name="T107" fmla="*/ 30 h 864"/>
                <a:gd name="T108" fmla="*/ 114 w 563"/>
                <a:gd name="T109" fmla="*/ 6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63" h="864">
                  <a:moveTo>
                    <a:pt x="114" y="6"/>
                  </a:moveTo>
                  <a:lnTo>
                    <a:pt x="84" y="24"/>
                  </a:lnTo>
                  <a:lnTo>
                    <a:pt x="84" y="30"/>
                  </a:lnTo>
                  <a:lnTo>
                    <a:pt x="84" y="48"/>
                  </a:lnTo>
                  <a:lnTo>
                    <a:pt x="90" y="54"/>
                  </a:lnTo>
                  <a:lnTo>
                    <a:pt x="96" y="84"/>
                  </a:lnTo>
                  <a:lnTo>
                    <a:pt x="96" y="96"/>
                  </a:lnTo>
                  <a:lnTo>
                    <a:pt x="96" y="114"/>
                  </a:lnTo>
                  <a:lnTo>
                    <a:pt x="114" y="144"/>
                  </a:lnTo>
                  <a:lnTo>
                    <a:pt x="120" y="156"/>
                  </a:lnTo>
                  <a:lnTo>
                    <a:pt x="138" y="180"/>
                  </a:lnTo>
                  <a:lnTo>
                    <a:pt x="138" y="180"/>
                  </a:lnTo>
                  <a:lnTo>
                    <a:pt x="126" y="192"/>
                  </a:lnTo>
                  <a:lnTo>
                    <a:pt x="126" y="198"/>
                  </a:lnTo>
                  <a:lnTo>
                    <a:pt x="126" y="204"/>
                  </a:lnTo>
                  <a:lnTo>
                    <a:pt x="120" y="210"/>
                  </a:lnTo>
                  <a:lnTo>
                    <a:pt x="120" y="240"/>
                  </a:lnTo>
                  <a:lnTo>
                    <a:pt x="114" y="258"/>
                  </a:lnTo>
                  <a:lnTo>
                    <a:pt x="114" y="264"/>
                  </a:lnTo>
                  <a:lnTo>
                    <a:pt x="114" y="294"/>
                  </a:lnTo>
                  <a:lnTo>
                    <a:pt x="108" y="348"/>
                  </a:lnTo>
                  <a:lnTo>
                    <a:pt x="108" y="372"/>
                  </a:lnTo>
                  <a:lnTo>
                    <a:pt x="102" y="378"/>
                  </a:lnTo>
                  <a:lnTo>
                    <a:pt x="60" y="426"/>
                  </a:lnTo>
                  <a:lnTo>
                    <a:pt x="48" y="438"/>
                  </a:lnTo>
                  <a:lnTo>
                    <a:pt x="24" y="474"/>
                  </a:lnTo>
                  <a:lnTo>
                    <a:pt x="0" y="510"/>
                  </a:lnTo>
                  <a:lnTo>
                    <a:pt x="12" y="546"/>
                  </a:lnTo>
                  <a:lnTo>
                    <a:pt x="36" y="582"/>
                  </a:lnTo>
                  <a:lnTo>
                    <a:pt x="36" y="582"/>
                  </a:lnTo>
                  <a:lnTo>
                    <a:pt x="54" y="582"/>
                  </a:lnTo>
                  <a:lnTo>
                    <a:pt x="54" y="582"/>
                  </a:lnTo>
                  <a:lnTo>
                    <a:pt x="54" y="582"/>
                  </a:lnTo>
                  <a:lnTo>
                    <a:pt x="54" y="588"/>
                  </a:lnTo>
                  <a:lnTo>
                    <a:pt x="60" y="594"/>
                  </a:lnTo>
                  <a:lnTo>
                    <a:pt x="60" y="600"/>
                  </a:lnTo>
                  <a:lnTo>
                    <a:pt x="60" y="600"/>
                  </a:lnTo>
                  <a:lnTo>
                    <a:pt x="66" y="600"/>
                  </a:lnTo>
                  <a:lnTo>
                    <a:pt x="72" y="606"/>
                  </a:lnTo>
                  <a:lnTo>
                    <a:pt x="72" y="606"/>
                  </a:lnTo>
                  <a:lnTo>
                    <a:pt x="78" y="618"/>
                  </a:lnTo>
                  <a:lnTo>
                    <a:pt x="78" y="624"/>
                  </a:lnTo>
                  <a:lnTo>
                    <a:pt x="78" y="624"/>
                  </a:lnTo>
                  <a:lnTo>
                    <a:pt x="78" y="630"/>
                  </a:lnTo>
                  <a:lnTo>
                    <a:pt x="78" y="630"/>
                  </a:lnTo>
                  <a:lnTo>
                    <a:pt x="78" y="630"/>
                  </a:lnTo>
                  <a:lnTo>
                    <a:pt x="84" y="636"/>
                  </a:lnTo>
                  <a:lnTo>
                    <a:pt x="84" y="636"/>
                  </a:lnTo>
                  <a:lnTo>
                    <a:pt x="84" y="636"/>
                  </a:lnTo>
                  <a:lnTo>
                    <a:pt x="84" y="642"/>
                  </a:lnTo>
                  <a:lnTo>
                    <a:pt x="84" y="642"/>
                  </a:lnTo>
                  <a:lnTo>
                    <a:pt x="84" y="648"/>
                  </a:lnTo>
                  <a:lnTo>
                    <a:pt x="90" y="654"/>
                  </a:lnTo>
                  <a:lnTo>
                    <a:pt x="90" y="666"/>
                  </a:lnTo>
                  <a:lnTo>
                    <a:pt x="84" y="672"/>
                  </a:lnTo>
                  <a:lnTo>
                    <a:pt x="84" y="672"/>
                  </a:lnTo>
                  <a:lnTo>
                    <a:pt x="84" y="684"/>
                  </a:lnTo>
                  <a:lnTo>
                    <a:pt x="84" y="684"/>
                  </a:lnTo>
                  <a:lnTo>
                    <a:pt x="84" y="690"/>
                  </a:lnTo>
                  <a:lnTo>
                    <a:pt x="84" y="696"/>
                  </a:lnTo>
                  <a:lnTo>
                    <a:pt x="84" y="702"/>
                  </a:lnTo>
                  <a:lnTo>
                    <a:pt x="84" y="708"/>
                  </a:lnTo>
                  <a:lnTo>
                    <a:pt x="90" y="720"/>
                  </a:lnTo>
                  <a:lnTo>
                    <a:pt x="90" y="720"/>
                  </a:lnTo>
                  <a:lnTo>
                    <a:pt x="102" y="732"/>
                  </a:lnTo>
                  <a:lnTo>
                    <a:pt x="108" y="738"/>
                  </a:lnTo>
                  <a:lnTo>
                    <a:pt x="114" y="744"/>
                  </a:lnTo>
                  <a:lnTo>
                    <a:pt x="120" y="750"/>
                  </a:lnTo>
                  <a:lnTo>
                    <a:pt x="114" y="750"/>
                  </a:lnTo>
                  <a:lnTo>
                    <a:pt x="102" y="756"/>
                  </a:lnTo>
                  <a:lnTo>
                    <a:pt x="78" y="750"/>
                  </a:lnTo>
                  <a:lnTo>
                    <a:pt x="54" y="750"/>
                  </a:lnTo>
                  <a:lnTo>
                    <a:pt x="42" y="750"/>
                  </a:lnTo>
                  <a:lnTo>
                    <a:pt x="36" y="762"/>
                  </a:lnTo>
                  <a:lnTo>
                    <a:pt x="30" y="768"/>
                  </a:lnTo>
                  <a:lnTo>
                    <a:pt x="48" y="792"/>
                  </a:lnTo>
                  <a:lnTo>
                    <a:pt x="54" y="798"/>
                  </a:lnTo>
                  <a:lnTo>
                    <a:pt x="60" y="804"/>
                  </a:lnTo>
                  <a:lnTo>
                    <a:pt x="72" y="810"/>
                  </a:lnTo>
                  <a:lnTo>
                    <a:pt x="72" y="810"/>
                  </a:lnTo>
                  <a:lnTo>
                    <a:pt x="78" y="810"/>
                  </a:lnTo>
                  <a:lnTo>
                    <a:pt x="78" y="810"/>
                  </a:lnTo>
                  <a:lnTo>
                    <a:pt x="78" y="816"/>
                  </a:lnTo>
                  <a:lnTo>
                    <a:pt x="84" y="822"/>
                  </a:lnTo>
                  <a:lnTo>
                    <a:pt x="84" y="822"/>
                  </a:lnTo>
                  <a:lnTo>
                    <a:pt x="96" y="828"/>
                  </a:lnTo>
                  <a:lnTo>
                    <a:pt x="96" y="834"/>
                  </a:lnTo>
                  <a:lnTo>
                    <a:pt x="102" y="846"/>
                  </a:lnTo>
                  <a:lnTo>
                    <a:pt x="108" y="864"/>
                  </a:lnTo>
                  <a:lnTo>
                    <a:pt x="168" y="864"/>
                  </a:lnTo>
                  <a:lnTo>
                    <a:pt x="168" y="864"/>
                  </a:lnTo>
                  <a:lnTo>
                    <a:pt x="168" y="864"/>
                  </a:lnTo>
                  <a:lnTo>
                    <a:pt x="204" y="864"/>
                  </a:lnTo>
                  <a:lnTo>
                    <a:pt x="222" y="858"/>
                  </a:lnTo>
                  <a:lnTo>
                    <a:pt x="228" y="858"/>
                  </a:lnTo>
                  <a:lnTo>
                    <a:pt x="228" y="858"/>
                  </a:lnTo>
                  <a:lnTo>
                    <a:pt x="228" y="858"/>
                  </a:lnTo>
                  <a:lnTo>
                    <a:pt x="234" y="858"/>
                  </a:lnTo>
                  <a:lnTo>
                    <a:pt x="276" y="852"/>
                  </a:lnTo>
                  <a:lnTo>
                    <a:pt x="276" y="852"/>
                  </a:lnTo>
                  <a:lnTo>
                    <a:pt x="276" y="852"/>
                  </a:lnTo>
                  <a:lnTo>
                    <a:pt x="276" y="852"/>
                  </a:lnTo>
                  <a:lnTo>
                    <a:pt x="300" y="828"/>
                  </a:lnTo>
                  <a:lnTo>
                    <a:pt x="288" y="810"/>
                  </a:lnTo>
                  <a:lnTo>
                    <a:pt x="288" y="810"/>
                  </a:lnTo>
                  <a:lnTo>
                    <a:pt x="288" y="810"/>
                  </a:lnTo>
                  <a:lnTo>
                    <a:pt x="288" y="810"/>
                  </a:lnTo>
                  <a:lnTo>
                    <a:pt x="288" y="810"/>
                  </a:lnTo>
                  <a:lnTo>
                    <a:pt x="294" y="804"/>
                  </a:lnTo>
                  <a:lnTo>
                    <a:pt x="294" y="804"/>
                  </a:lnTo>
                  <a:lnTo>
                    <a:pt x="300" y="804"/>
                  </a:lnTo>
                  <a:lnTo>
                    <a:pt x="300" y="804"/>
                  </a:lnTo>
                  <a:lnTo>
                    <a:pt x="300" y="804"/>
                  </a:lnTo>
                  <a:lnTo>
                    <a:pt x="312" y="804"/>
                  </a:lnTo>
                  <a:lnTo>
                    <a:pt x="312" y="804"/>
                  </a:lnTo>
                  <a:lnTo>
                    <a:pt x="312" y="804"/>
                  </a:lnTo>
                  <a:lnTo>
                    <a:pt x="318" y="804"/>
                  </a:lnTo>
                  <a:lnTo>
                    <a:pt x="324" y="804"/>
                  </a:lnTo>
                  <a:lnTo>
                    <a:pt x="342" y="798"/>
                  </a:lnTo>
                  <a:lnTo>
                    <a:pt x="372" y="798"/>
                  </a:lnTo>
                  <a:lnTo>
                    <a:pt x="372" y="798"/>
                  </a:lnTo>
                  <a:lnTo>
                    <a:pt x="378" y="792"/>
                  </a:lnTo>
                  <a:lnTo>
                    <a:pt x="384" y="786"/>
                  </a:lnTo>
                  <a:lnTo>
                    <a:pt x="408" y="762"/>
                  </a:lnTo>
                  <a:lnTo>
                    <a:pt x="414" y="750"/>
                  </a:lnTo>
                  <a:lnTo>
                    <a:pt x="420" y="750"/>
                  </a:lnTo>
                  <a:lnTo>
                    <a:pt x="432" y="738"/>
                  </a:lnTo>
                  <a:lnTo>
                    <a:pt x="438" y="720"/>
                  </a:lnTo>
                  <a:lnTo>
                    <a:pt x="443" y="714"/>
                  </a:lnTo>
                  <a:lnTo>
                    <a:pt x="443" y="714"/>
                  </a:lnTo>
                  <a:lnTo>
                    <a:pt x="449" y="714"/>
                  </a:lnTo>
                  <a:lnTo>
                    <a:pt x="449" y="714"/>
                  </a:lnTo>
                  <a:lnTo>
                    <a:pt x="455" y="708"/>
                  </a:lnTo>
                  <a:lnTo>
                    <a:pt x="455" y="708"/>
                  </a:lnTo>
                  <a:lnTo>
                    <a:pt x="467" y="702"/>
                  </a:lnTo>
                  <a:lnTo>
                    <a:pt x="479" y="696"/>
                  </a:lnTo>
                  <a:lnTo>
                    <a:pt x="479" y="696"/>
                  </a:lnTo>
                  <a:lnTo>
                    <a:pt x="497" y="696"/>
                  </a:lnTo>
                  <a:lnTo>
                    <a:pt x="503" y="702"/>
                  </a:lnTo>
                  <a:lnTo>
                    <a:pt x="509" y="684"/>
                  </a:lnTo>
                  <a:lnTo>
                    <a:pt x="509" y="678"/>
                  </a:lnTo>
                  <a:lnTo>
                    <a:pt x="503" y="672"/>
                  </a:lnTo>
                  <a:lnTo>
                    <a:pt x="497" y="672"/>
                  </a:lnTo>
                  <a:lnTo>
                    <a:pt x="497" y="672"/>
                  </a:lnTo>
                  <a:lnTo>
                    <a:pt x="491" y="666"/>
                  </a:lnTo>
                  <a:lnTo>
                    <a:pt x="491" y="666"/>
                  </a:lnTo>
                  <a:lnTo>
                    <a:pt x="485" y="660"/>
                  </a:lnTo>
                  <a:lnTo>
                    <a:pt x="485" y="660"/>
                  </a:lnTo>
                  <a:lnTo>
                    <a:pt x="485" y="660"/>
                  </a:lnTo>
                  <a:lnTo>
                    <a:pt x="485" y="660"/>
                  </a:lnTo>
                  <a:lnTo>
                    <a:pt x="485" y="660"/>
                  </a:lnTo>
                  <a:lnTo>
                    <a:pt x="485" y="654"/>
                  </a:lnTo>
                  <a:lnTo>
                    <a:pt x="485" y="648"/>
                  </a:lnTo>
                  <a:lnTo>
                    <a:pt x="491" y="642"/>
                  </a:lnTo>
                  <a:lnTo>
                    <a:pt x="479" y="612"/>
                  </a:lnTo>
                  <a:lnTo>
                    <a:pt x="467" y="606"/>
                  </a:lnTo>
                  <a:lnTo>
                    <a:pt x="467" y="606"/>
                  </a:lnTo>
                  <a:lnTo>
                    <a:pt x="467" y="606"/>
                  </a:lnTo>
                  <a:lnTo>
                    <a:pt x="461" y="606"/>
                  </a:lnTo>
                  <a:lnTo>
                    <a:pt x="461" y="606"/>
                  </a:lnTo>
                  <a:lnTo>
                    <a:pt x="461" y="606"/>
                  </a:lnTo>
                  <a:lnTo>
                    <a:pt x="455" y="606"/>
                  </a:lnTo>
                  <a:lnTo>
                    <a:pt x="455" y="606"/>
                  </a:lnTo>
                  <a:lnTo>
                    <a:pt x="455" y="606"/>
                  </a:lnTo>
                  <a:lnTo>
                    <a:pt x="455" y="606"/>
                  </a:lnTo>
                  <a:lnTo>
                    <a:pt x="449" y="606"/>
                  </a:lnTo>
                  <a:lnTo>
                    <a:pt x="449" y="600"/>
                  </a:lnTo>
                  <a:lnTo>
                    <a:pt x="449" y="600"/>
                  </a:lnTo>
                  <a:lnTo>
                    <a:pt x="449" y="588"/>
                  </a:lnTo>
                  <a:lnTo>
                    <a:pt x="449" y="588"/>
                  </a:lnTo>
                  <a:lnTo>
                    <a:pt x="449" y="588"/>
                  </a:lnTo>
                  <a:lnTo>
                    <a:pt x="455" y="582"/>
                  </a:lnTo>
                  <a:lnTo>
                    <a:pt x="455" y="582"/>
                  </a:lnTo>
                  <a:lnTo>
                    <a:pt x="455" y="576"/>
                  </a:lnTo>
                  <a:lnTo>
                    <a:pt x="461" y="576"/>
                  </a:lnTo>
                  <a:lnTo>
                    <a:pt x="461" y="576"/>
                  </a:lnTo>
                  <a:lnTo>
                    <a:pt x="467" y="576"/>
                  </a:lnTo>
                  <a:lnTo>
                    <a:pt x="473" y="570"/>
                  </a:lnTo>
                  <a:lnTo>
                    <a:pt x="473" y="564"/>
                  </a:lnTo>
                  <a:lnTo>
                    <a:pt x="473" y="564"/>
                  </a:lnTo>
                  <a:lnTo>
                    <a:pt x="467" y="558"/>
                  </a:lnTo>
                  <a:lnTo>
                    <a:pt x="461" y="552"/>
                  </a:lnTo>
                  <a:lnTo>
                    <a:pt x="461" y="546"/>
                  </a:lnTo>
                  <a:lnTo>
                    <a:pt x="467" y="534"/>
                  </a:lnTo>
                  <a:lnTo>
                    <a:pt x="479" y="516"/>
                  </a:lnTo>
                  <a:lnTo>
                    <a:pt x="479" y="504"/>
                  </a:lnTo>
                  <a:lnTo>
                    <a:pt x="479" y="504"/>
                  </a:lnTo>
                  <a:lnTo>
                    <a:pt x="479" y="498"/>
                  </a:lnTo>
                  <a:lnTo>
                    <a:pt x="479" y="498"/>
                  </a:lnTo>
                  <a:lnTo>
                    <a:pt x="491" y="486"/>
                  </a:lnTo>
                  <a:lnTo>
                    <a:pt x="503" y="468"/>
                  </a:lnTo>
                  <a:lnTo>
                    <a:pt x="503" y="450"/>
                  </a:lnTo>
                  <a:lnTo>
                    <a:pt x="503" y="450"/>
                  </a:lnTo>
                  <a:lnTo>
                    <a:pt x="503" y="444"/>
                  </a:lnTo>
                  <a:lnTo>
                    <a:pt x="509" y="444"/>
                  </a:lnTo>
                  <a:lnTo>
                    <a:pt x="515" y="438"/>
                  </a:lnTo>
                  <a:lnTo>
                    <a:pt x="515" y="438"/>
                  </a:lnTo>
                  <a:lnTo>
                    <a:pt x="545" y="438"/>
                  </a:lnTo>
                  <a:lnTo>
                    <a:pt x="551" y="438"/>
                  </a:lnTo>
                  <a:lnTo>
                    <a:pt x="551" y="438"/>
                  </a:lnTo>
                  <a:lnTo>
                    <a:pt x="563" y="438"/>
                  </a:lnTo>
                  <a:lnTo>
                    <a:pt x="563" y="228"/>
                  </a:lnTo>
                  <a:lnTo>
                    <a:pt x="527" y="210"/>
                  </a:lnTo>
                  <a:lnTo>
                    <a:pt x="503" y="192"/>
                  </a:lnTo>
                  <a:lnTo>
                    <a:pt x="473" y="174"/>
                  </a:lnTo>
                  <a:lnTo>
                    <a:pt x="438" y="156"/>
                  </a:lnTo>
                  <a:lnTo>
                    <a:pt x="420" y="144"/>
                  </a:lnTo>
                  <a:lnTo>
                    <a:pt x="396" y="132"/>
                  </a:lnTo>
                  <a:lnTo>
                    <a:pt x="360" y="114"/>
                  </a:lnTo>
                  <a:lnTo>
                    <a:pt x="324" y="96"/>
                  </a:lnTo>
                  <a:lnTo>
                    <a:pt x="294" y="78"/>
                  </a:lnTo>
                  <a:lnTo>
                    <a:pt x="288" y="72"/>
                  </a:lnTo>
                  <a:lnTo>
                    <a:pt x="264" y="60"/>
                  </a:lnTo>
                  <a:lnTo>
                    <a:pt x="240" y="48"/>
                  </a:lnTo>
                  <a:lnTo>
                    <a:pt x="222" y="42"/>
                  </a:lnTo>
                  <a:lnTo>
                    <a:pt x="204" y="30"/>
                  </a:lnTo>
                  <a:lnTo>
                    <a:pt x="174" y="18"/>
                  </a:lnTo>
                  <a:lnTo>
                    <a:pt x="150" y="6"/>
                  </a:lnTo>
                  <a:lnTo>
                    <a:pt x="138" y="0"/>
                  </a:lnTo>
                  <a:lnTo>
                    <a:pt x="114" y="6"/>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90" name="Freeform 699"/>
            <p:cNvSpPr>
              <a:spLocks/>
            </p:cNvSpPr>
            <p:nvPr/>
          </p:nvSpPr>
          <p:spPr bwMode="auto">
            <a:xfrm>
              <a:off x="781" y="2868"/>
              <a:ext cx="845" cy="816"/>
            </a:xfrm>
            <a:custGeom>
              <a:avLst/>
              <a:gdLst>
                <a:gd name="T0" fmla="*/ 120 w 845"/>
                <a:gd name="T1" fmla="*/ 36 h 816"/>
                <a:gd name="T2" fmla="*/ 120 w 845"/>
                <a:gd name="T3" fmla="*/ 48 h 816"/>
                <a:gd name="T4" fmla="*/ 96 w 845"/>
                <a:gd name="T5" fmla="*/ 60 h 816"/>
                <a:gd name="T6" fmla="*/ 42 w 845"/>
                <a:gd name="T7" fmla="*/ 108 h 816"/>
                <a:gd name="T8" fmla="*/ 54 w 845"/>
                <a:gd name="T9" fmla="*/ 144 h 816"/>
                <a:gd name="T10" fmla="*/ 30 w 845"/>
                <a:gd name="T11" fmla="*/ 174 h 816"/>
                <a:gd name="T12" fmla="*/ 6 w 845"/>
                <a:gd name="T13" fmla="*/ 192 h 816"/>
                <a:gd name="T14" fmla="*/ 18 w 845"/>
                <a:gd name="T15" fmla="*/ 222 h 816"/>
                <a:gd name="T16" fmla="*/ 30 w 845"/>
                <a:gd name="T17" fmla="*/ 252 h 816"/>
                <a:gd name="T18" fmla="*/ 30 w 845"/>
                <a:gd name="T19" fmla="*/ 270 h 816"/>
                <a:gd name="T20" fmla="*/ 24 w 845"/>
                <a:gd name="T21" fmla="*/ 300 h 816"/>
                <a:gd name="T22" fmla="*/ 36 w 845"/>
                <a:gd name="T23" fmla="*/ 330 h 816"/>
                <a:gd name="T24" fmla="*/ 24 w 845"/>
                <a:gd name="T25" fmla="*/ 366 h 816"/>
                <a:gd name="T26" fmla="*/ 30 w 845"/>
                <a:gd name="T27" fmla="*/ 408 h 816"/>
                <a:gd name="T28" fmla="*/ 6 w 845"/>
                <a:gd name="T29" fmla="*/ 432 h 816"/>
                <a:gd name="T30" fmla="*/ 42 w 845"/>
                <a:gd name="T31" fmla="*/ 486 h 816"/>
                <a:gd name="T32" fmla="*/ 60 w 845"/>
                <a:gd name="T33" fmla="*/ 528 h 816"/>
                <a:gd name="T34" fmla="*/ 156 w 845"/>
                <a:gd name="T35" fmla="*/ 588 h 816"/>
                <a:gd name="T36" fmla="*/ 228 w 845"/>
                <a:gd name="T37" fmla="*/ 606 h 816"/>
                <a:gd name="T38" fmla="*/ 336 w 845"/>
                <a:gd name="T39" fmla="*/ 594 h 816"/>
                <a:gd name="T40" fmla="*/ 462 w 845"/>
                <a:gd name="T41" fmla="*/ 636 h 816"/>
                <a:gd name="T42" fmla="*/ 618 w 845"/>
                <a:gd name="T43" fmla="*/ 720 h 816"/>
                <a:gd name="T44" fmla="*/ 785 w 845"/>
                <a:gd name="T45" fmla="*/ 816 h 816"/>
                <a:gd name="T46" fmla="*/ 809 w 845"/>
                <a:gd name="T47" fmla="*/ 786 h 816"/>
                <a:gd name="T48" fmla="*/ 839 w 845"/>
                <a:gd name="T49" fmla="*/ 666 h 816"/>
                <a:gd name="T50" fmla="*/ 839 w 845"/>
                <a:gd name="T51" fmla="*/ 330 h 816"/>
                <a:gd name="T52" fmla="*/ 833 w 845"/>
                <a:gd name="T53" fmla="*/ 168 h 816"/>
                <a:gd name="T54" fmla="*/ 839 w 845"/>
                <a:gd name="T55" fmla="*/ 144 h 816"/>
                <a:gd name="T56" fmla="*/ 845 w 845"/>
                <a:gd name="T57" fmla="*/ 102 h 816"/>
                <a:gd name="T58" fmla="*/ 839 w 845"/>
                <a:gd name="T59" fmla="*/ 78 h 816"/>
                <a:gd name="T60" fmla="*/ 791 w 845"/>
                <a:gd name="T61" fmla="*/ 72 h 816"/>
                <a:gd name="T62" fmla="*/ 737 w 845"/>
                <a:gd name="T63" fmla="*/ 54 h 816"/>
                <a:gd name="T64" fmla="*/ 695 w 845"/>
                <a:gd name="T65" fmla="*/ 18 h 816"/>
                <a:gd name="T66" fmla="*/ 606 w 845"/>
                <a:gd name="T67" fmla="*/ 36 h 816"/>
                <a:gd name="T68" fmla="*/ 576 w 845"/>
                <a:gd name="T69" fmla="*/ 66 h 816"/>
                <a:gd name="T70" fmla="*/ 570 w 845"/>
                <a:gd name="T71" fmla="*/ 84 h 816"/>
                <a:gd name="T72" fmla="*/ 570 w 845"/>
                <a:gd name="T73" fmla="*/ 102 h 816"/>
                <a:gd name="T74" fmla="*/ 582 w 845"/>
                <a:gd name="T75" fmla="*/ 126 h 816"/>
                <a:gd name="T76" fmla="*/ 576 w 845"/>
                <a:gd name="T77" fmla="*/ 144 h 816"/>
                <a:gd name="T78" fmla="*/ 558 w 845"/>
                <a:gd name="T79" fmla="*/ 168 h 816"/>
                <a:gd name="T80" fmla="*/ 522 w 845"/>
                <a:gd name="T81" fmla="*/ 180 h 816"/>
                <a:gd name="T82" fmla="*/ 486 w 845"/>
                <a:gd name="T83" fmla="*/ 162 h 816"/>
                <a:gd name="T84" fmla="*/ 432 w 845"/>
                <a:gd name="T85" fmla="*/ 132 h 816"/>
                <a:gd name="T86" fmla="*/ 390 w 845"/>
                <a:gd name="T87" fmla="*/ 126 h 816"/>
                <a:gd name="T88" fmla="*/ 360 w 845"/>
                <a:gd name="T89" fmla="*/ 120 h 816"/>
                <a:gd name="T90" fmla="*/ 342 w 845"/>
                <a:gd name="T91" fmla="*/ 108 h 816"/>
                <a:gd name="T92" fmla="*/ 324 w 845"/>
                <a:gd name="T93" fmla="*/ 78 h 816"/>
                <a:gd name="T94" fmla="*/ 318 w 845"/>
                <a:gd name="T95" fmla="*/ 54 h 816"/>
                <a:gd name="T96" fmla="*/ 300 w 845"/>
                <a:gd name="T97" fmla="*/ 48 h 816"/>
                <a:gd name="T98" fmla="*/ 216 w 845"/>
                <a:gd name="T99" fmla="*/ 18 h 816"/>
                <a:gd name="T100" fmla="*/ 204 w 845"/>
                <a:gd name="T101" fmla="*/ 18 h 816"/>
                <a:gd name="T102" fmla="*/ 174 w 845"/>
                <a:gd name="T103" fmla="*/ 24 h 816"/>
                <a:gd name="T104" fmla="*/ 150 w 845"/>
                <a:gd name="T105" fmla="*/ 12 h 816"/>
                <a:gd name="T106" fmla="*/ 120 w 845"/>
                <a:gd name="T107" fmla="*/ 18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5" h="816">
                  <a:moveTo>
                    <a:pt x="120" y="18"/>
                  </a:moveTo>
                  <a:lnTo>
                    <a:pt x="114" y="36"/>
                  </a:lnTo>
                  <a:lnTo>
                    <a:pt x="114" y="36"/>
                  </a:lnTo>
                  <a:lnTo>
                    <a:pt x="120" y="36"/>
                  </a:lnTo>
                  <a:lnTo>
                    <a:pt x="120" y="36"/>
                  </a:lnTo>
                  <a:lnTo>
                    <a:pt x="120" y="36"/>
                  </a:lnTo>
                  <a:lnTo>
                    <a:pt x="120" y="42"/>
                  </a:lnTo>
                  <a:lnTo>
                    <a:pt x="120" y="42"/>
                  </a:lnTo>
                  <a:lnTo>
                    <a:pt x="120" y="42"/>
                  </a:lnTo>
                  <a:lnTo>
                    <a:pt x="120" y="42"/>
                  </a:lnTo>
                  <a:lnTo>
                    <a:pt x="120" y="48"/>
                  </a:lnTo>
                  <a:lnTo>
                    <a:pt x="120" y="48"/>
                  </a:lnTo>
                  <a:lnTo>
                    <a:pt x="120" y="48"/>
                  </a:lnTo>
                  <a:lnTo>
                    <a:pt x="114" y="48"/>
                  </a:lnTo>
                  <a:lnTo>
                    <a:pt x="114" y="48"/>
                  </a:lnTo>
                  <a:lnTo>
                    <a:pt x="114" y="54"/>
                  </a:lnTo>
                  <a:lnTo>
                    <a:pt x="102" y="54"/>
                  </a:lnTo>
                  <a:lnTo>
                    <a:pt x="96" y="60"/>
                  </a:lnTo>
                  <a:lnTo>
                    <a:pt x="84" y="66"/>
                  </a:lnTo>
                  <a:lnTo>
                    <a:pt x="54" y="90"/>
                  </a:lnTo>
                  <a:lnTo>
                    <a:pt x="54" y="96"/>
                  </a:lnTo>
                  <a:lnTo>
                    <a:pt x="48" y="102"/>
                  </a:lnTo>
                  <a:lnTo>
                    <a:pt x="42" y="102"/>
                  </a:lnTo>
                  <a:lnTo>
                    <a:pt x="42" y="108"/>
                  </a:lnTo>
                  <a:lnTo>
                    <a:pt x="42" y="108"/>
                  </a:lnTo>
                  <a:lnTo>
                    <a:pt x="48" y="126"/>
                  </a:lnTo>
                  <a:lnTo>
                    <a:pt x="48" y="126"/>
                  </a:lnTo>
                  <a:lnTo>
                    <a:pt x="54" y="144"/>
                  </a:lnTo>
                  <a:lnTo>
                    <a:pt x="54" y="144"/>
                  </a:lnTo>
                  <a:lnTo>
                    <a:pt x="54" y="144"/>
                  </a:lnTo>
                  <a:lnTo>
                    <a:pt x="54" y="144"/>
                  </a:lnTo>
                  <a:lnTo>
                    <a:pt x="48" y="150"/>
                  </a:lnTo>
                  <a:lnTo>
                    <a:pt x="48" y="156"/>
                  </a:lnTo>
                  <a:lnTo>
                    <a:pt x="30" y="174"/>
                  </a:lnTo>
                  <a:lnTo>
                    <a:pt x="30" y="174"/>
                  </a:lnTo>
                  <a:lnTo>
                    <a:pt x="30" y="174"/>
                  </a:lnTo>
                  <a:lnTo>
                    <a:pt x="24" y="180"/>
                  </a:lnTo>
                  <a:lnTo>
                    <a:pt x="12" y="186"/>
                  </a:lnTo>
                  <a:lnTo>
                    <a:pt x="0" y="192"/>
                  </a:lnTo>
                  <a:lnTo>
                    <a:pt x="0" y="192"/>
                  </a:lnTo>
                  <a:lnTo>
                    <a:pt x="0" y="192"/>
                  </a:lnTo>
                  <a:lnTo>
                    <a:pt x="6" y="192"/>
                  </a:lnTo>
                  <a:lnTo>
                    <a:pt x="6" y="198"/>
                  </a:lnTo>
                  <a:lnTo>
                    <a:pt x="6" y="198"/>
                  </a:lnTo>
                  <a:lnTo>
                    <a:pt x="6" y="204"/>
                  </a:lnTo>
                  <a:lnTo>
                    <a:pt x="12" y="210"/>
                  </a:lnTo>
                  <a:lnTo>
                    <a:pt x="18" y="216"/>
                  </a:lnTo>
                  <a:lnTo>
                    <a:pt x="18" y="222"/>
                  </a:lnTo>
                  <a:lnTo>
                    <a:pt x="18" y="222"/>
                  </a:lnTo>
                  <a:lnTo>
                    <a:pt x="24" y="228"/>
                  </a:lnTo>
                  <a:lnTo>
                    <a:pt x="24" y="234"/>
                  </a:lnTo>
                  <a:lnTo>
                    <a:pt x="24" y="234"/>
                  </a:lnTo>
                  <a:lnTo>
                    <a:pt x="30" y="246"/>
                  </a:lnTo>
                  <a:lnTo>
                    <a:pt x="30" y="252"/>
                  </a:lnTo>
                  <a:lnTo>
                    <a:pt x="30" y="252"/>
                  </a:lnTo>
                  <a:lnTo>
                    <a:pt x="30" y="252"/>
                  </a:lnTo>
                  <a:lnTo>
                    <a:pt x="30" y="258"/>
                  </a:lnTo>
                  <a:lnTo>
                    <a:pt x="30" y="264"/>
                  </a:lnTo>
                  <a:lnTo>
                    <a:pt x="30" y="264"/>
                  </a:lnTo>
                  <a:lnTo>
                    <a:pt x="30" y="270"/>
                  </a:lnTo>
                  <a:lnTo>
                    <a:pt x="30" y="270"/>
                  </a:lnTo>
                  <a:lnTo>
                    <a:pt x="30" y="276"/>
                  </a:lnTo>
                  <a:lnTo>
                    <a:pt x="30" y="276"/>
                  </a:lnTo>
                  <a:lnTo>
                    <a:pt x="30" y="288"/>
                  </a:lnTo>
                  <a:lnTo>
                    <a:pt x="30" y="294"/>
                  </a:lnTo>
                  <a:lnTo>
                    <a:pt x="24" y="300"/>
                  </a:lnTo>
                  <a:lnTo>
                    <a:pt x="24" y="306"/>
                  </a:lnTo>
                  <a:lnTo>
                    <a:pt x="24" y="306"/>
                  </a:lnTo>
                  <a:lnTo>
                    <a:pt x="30" y="312"/>
                  </a:lnTo>
                  <a:lnTo>
                    <a:pt x="30" y="318"/>
                  </a:lnTo>
                  <a:lnTo>
                    <a:pt x="30" y="318"/>
                  </a:lnTo>
                  <a:lnTo>
                    <a:pt x="36" y="330"/>
                  </a:lnTo>
                  <a:lnTo>
                    <a:pt x="30" y="342"/>
                  </a:lnTo>
                  <a:lnTo>
                    <a:pt x="30" y="342"/>
                  </a:lnTo>
                  <a:lnTo>
                    <a:pt x="30" y="348"/>
                  </a:lnTo>
                  <a:lnTo>
                    <a:pt x="24" y="354"/>
                  </a:lnTo>
                  <a:lnTo>
                    <a:pt x="24" y="360"/>
                  </a:lnTo>
                  <a:lnTo>
                    <a:pt x="24" y="366"/>
                  </a:lnTo>
                  <a:lnTo>
                    <a:pt x="30" y="384"/>
                  </a:lnTo>
                  <a:lnTo>
                    <a:pt x="30" y="384"/>
                  </a:lnTo>
                  <a:lnTo>
                    <a:pt x="36" y="390"/>
                  </a:lnTo>
                  <a:lnTo>
                    <a:pt x="36" y="402"/>
                  </a:lnTo>
                  <a:lnTo>
                    <a:pt x="30" y="408"/>
                  </a:lnTo>
                  <a:lnTo>
                    <a:pt x="30" y="408"/>
                  </a:lnTo>
                  <a:lnTo>
                    <a:pt x="24" y="414"/>
                  </a:lnTo>
                  <a:lnTo>
                    <a:pt x="18" y="414"/>
                  </a:lnTo>
                  <a:lnTo>
                    <a:pt x="12" y="420"/>
                  </a:lnTo>
                  <a:lnTo>
                    <a:pt x="6" y="426"/>
                  </a:lnTo>
                  <a:lnTo>
                    <a:pt x="6" y="426"/>
                  </a:lnTo>
                  <a:lnTo>
                    <a:pt x="6" y="432"/>
                  </a:lnTo>
                  <a:lnTo>
                    <a:pt x="6" y="432"/>
                  </a:lnTo>
                  <a:lnTo>
                    <a:pt x="18" y="450"/>
                  </a:lnTo>
                  <a:lnTo>
                    <a:pt x="24" y="462"/>
                  </a:lnTo>
                  <a:lnTo>
                    <a:pt x="36" y="474"/>
                  </a:lnTo>
                  <a:lnTo>
                    <a:pt x="42" y="480"/>
                  </a:lnTo>
                  <a:lnTo>
                    <a:pt x="42" y="486"/>
                  </a:lnTo>
                  <a:lnTo>
                    <a:pt x="42" y="492"/>
                  </a:lnTo>
                  <a:lnTo>
                    <a:pt x="42" y="498"/>
                  </a:lnTo>
                  <a:lnTo>
                    <a:pt x="42" y="510"/>
                  </a:lnTo>
                  <a:lnTo>
                    <a:pt x="54" y="522"/>
                  </a:lnTo>
                  <a:lnTo>
                    <a:pt x="60" y="528"/>
                  </a:lnTo>
                  <a:lnTo>
                    <a:pt x="60" y="528"/>
                  </a:lnTo>
                  <a:lnTo>
                    <a:pt x="66" y="528"/>
                  </a:lnTo>
                  <a:lnTo>
                    <a:pt x="78" y="522"/>
                  </a:lnTo>
                  <a:lnTo>
                    <a:pt x="120" y="540"/>
                  </a:lnTo>
                  <a:lnTo>
                    <a:pt x="132" y="558"/>
                  </a:lnTo>
                  <a:lnTo>
                    <a:pt x="144" y="582"/>
                  </a:lnTo>
                  <a:lnTo>
                    <a:pt x="156" y="588"/>
                  </a:lnTo>
                  <a:lnTo>
                    <a:pt x="162" y="588"/>
                  </a:lnTo>
                  <a:lnTo>
                    <a:pt x="198" y="594"/>
                  </a:lnTo>
                  <a:lnTo>
                    <a:pt x="222" y="600"/>
                  </a:lnTo>
                  <a:lnTo>
                    <a:pt x="222" y="606"/>
                  </a:lnTo>
                  <a:lnTo>
                    <a:pt x="228" y="606"/>
                  </a:lnTo>
                  <a:lnTo>
                    <a:pt x="228" y="606"/>
                  </a:lnTo>
                  <a:lnTo>
                    <a:pt x="228" y="606"/>
                  </a:lnTo>
                  <a:lnTo>
                    <a:pt x="252" y="624"/>
                  </a:lnTo>
                  <a:lnTo>
                    <a:pt x="264" y="636"/>
                  </a:lnTo>
                  <a:lnTo>
                    <a:pt x="306" y="618"/>
                  </a:lnTo>
                  <a:lnTo>
                    <a:pt x="306" y="612"/>
                  </a:lnTo>
                  <a:lnTo>
                    <a:pt x="336" y="594"/>
                  </a:lnTo>
                  <a:lnTo>
                    <a:pt x="360" y="588"/>
                  </a:lnTo>
                  <a:lnTo>
                    <a:pt x="372" y="594"/>
                  </a:lnTo>
                  <a:lnTo>
                    <a:pt x="396" y="606"/>
                  </a:lnTo>
                  <a:lnTo>
                    <a:pt x="426" y="618"/>
                  </a:lnTo>
                  <a:lnTo>
                    <a:pt x="444" y="630"/>
                  </a:lnTo>
                  <a:lnTo>
                    <a:pt x="462" y="636"/>
                  </a:lnTo>
                  <a:lnTo>
                    <a:pt x="486" y="648"/>
                  </a:lnTo>
                  <a:lnTo>
                    <a:pt x="510" y="660"/>
                  </a:lnTo>
                  <a:lnTo>
                    <a:pt x="516" y="666"/>
                  </a:lnTo>
                  <a:lnTo>
                    <a:pt x="546" y="684"/>
                  </a:lnTo>
                  <a:lnTo>
                    <a:pt x="582" y="702"/>
                  </a:lnTo>
                  <a:lnTo>
                    <a:pt x="618" y="720"/>
                  </a:lnTo>
                  <a:lnTo>
                    <a:pt x="642" y="732"/>
                  </a:lnTo>
                  <a:lnTo>
                    <a:pt x="660" y="744"/>
                  </a:lnTo>
                  <a:lnTo>
                    <a:pt x="695" y="762"/>
                  </a:lnTo>
                  <a:lnTo>
                    <a:pt x="725" y="780"/>
                  </a:lnTo>
                  <a:lnTo>
                    <a:pt x="749" y="798"/>
                  </a:lnTo>
                  <a:lnTo>
                    <a:pt x="785" y="816"/>
                  </a:lnTo>
                  <a:lnTo>
                    <a:pt x="785" y="786"/>
                  </a:lnTo>
                  <a:lnTo>
                    <a:pt x="785" y="786"/>
                  </a:lnTo>
                  <a:lnTo>
                    <a:pt x="785" y="786"/>
                  </a:lnTo>
                  <a:lnTo>
                    <a:pt x="791" y="786"/>
                  </a:lnTo>
                  <a:lnTo>
                    <a:pt x="803" y="786"/>
                  </a:lnTo>
                  <a:lnTo>
                    <a:pt x="809" y="786"/>
                  </a:lnTo>
                  <a:lnTo>
                    <a:pt x="833" y="786"/>
                  </a:lnTo>
                  <a:lnTo>
                    <a:pt x="839" y="786"/>
                  </a:lnTo>
                  <a:lnTo>
                    <a:pt x="839" y="756"/>
                  </a:lnTo>
                  <a:lnTo>
                    <a:pt x="839" y="684"/>
                  </a:lnTo>
                  <a:lnTo>
                    <a:pt x="839" y="672"/>
                  </a:lnTo>
                  <a:lnTo>
                    <a:pt x="839" y="666"/>
                  </a:lnTo>
                  <a:lnTo>
                    <a:pt x="839" y="510"/>
                  </a:lnTo>
                  <a:lnTo>
                    <a:pt x="839" y="498"/>
                  </a:lnTo>
                  <a:lnTo>
                    <a:pt x="839" y="438"/>
                  </a:lnTo>
                  <a:lnTo>
                    <a:pt x="839" y="390"/>
                  </a:lnTo>
                  <a:lnTo>
                    <a:pt x="839" y="366"/>
                  </a:lnTo>
                  <a:lnTo>
                    <a:pt x="839" y="330"/>
                  </a:lnTo>
                  <a:lnTo>
                    <a:pt x="839" y="246"/>
                  </a:lnTo>
                  <a:lnTo>
                    <a:pt x="833" y="216"/>
                  </a:lnTo>
                  <a:lnTo>
                    <a:pt x="827" y="192"/>
                  </a:lnTo>
                  <a:lnTo>
                    <a:pt x="833" y="174"/>
                  </a:lnTo>
                  <a:lnTo>
                    <a:pt x="833" y="174"/>
                  </a:lnTo>
                  <a:lnTo>
                    <a:pt x="833" y="168"/>
                  </a:lnTo>
                  <a:lnTo>
                    <a:pt x="839" y="162"/>
                  </a:lnTo>
                  <a:lnTo>
                    <a:pt x="839" y="150"/>
                  </a:lnTo>
                  <a:lnTo>
                    <a:pt x="839" y="150"/>
                  </a:lnTo>
                  <a:lnTo>
                    <a:pt x="839" y="150"/>
                  </a:lnTo>
                  <a:lnTo>
                    <a:pt x="839" y="144"/>
                  </a:lnTo>
                  <a:lnTo>
                    <a:pt x="839" y="144"/>
                  </a:lnTo>
                  <a:lnTo>
                    <a:pt x="833" y="138"/>
                  </a:lnTo>
                  <a:lnTo>
                    <a:pt x="833" y="132"/>
                  </a:lnTo>
                  <a:lnTo>
                    <a:pt x="833" y="126"/>
                  </a:lnTo>
                  <a:lnTo>
                    <a:pt x="833" y="114"/>
                  </a:lnTo>
                  <a:lnTo>
                    <a:pt x="833" y="114"/>
                  </a:lnTo>
                  <a:lnTo>
                    <a:pt x="845" y="102"/>
                  </a:lnTo>
                  <a:lnTo>
                    <a:pt x="845" y="96"/>
                  </a:lnTo>
                  <a:lnTo>
                    <a:pt x="845" y="96"/>
                  </a:lnTo>
                  <a:lnTo>
                    <a:pt x="845" y="96"/>
                  </a:lnTo>
                  <a:lnTo>
                    <a:pt x="845" y="96"/>
                  </a:lnTo>
                  <a:lnTo>
                    <a:pt x="839" y="78"/>
                  </a:lnTo>
                  <a:lnTo>
                    <a:pt x="839" y="78"/>
                  </a:lnTo>
                  <a:lnTo>
                    <a:pt x="839" y="78"/>
                  </a:lnTo>
                  <a:lnTo>
                    <a:pt x="821" y="72"/>
                  </a:lnTo>
                  <a:lnTo>
                    <a:pt x="821" y="72"/>
                  </a:lnTo>
                  <a:lnTo>
                    <a:pt x="821" y="72"/>
                  </a:lnTo>
                  <a:lnTo>
                    <a:pt x="809" y="72"/>
                  </a:lnTo>
                  <a:lnTo>
                    <a:pt x="791" y="72"/>
                  </a:lnTo>
                  <a:lnTo>
                    <a:pt x="791" y="72"/>
                  </a:lnTo>
                  <a:lnTo>
                    <a:pt x="791" y="72"/>
                  </a:lnTo>
                  <a:lnTo>
                    <a:pt x="743" y="60"/>
                  </a:lnTo>
                  <a:lnTo>
                    <a:pt x="737" y="54"/>
                  </a:lnTo>
                  <a:lnTo>
                    <a:pt x="737" y="54"/>
                  </a:lnTo>
                  <a:lnTo>
                    <a:pt x="737" y="54"/>
                  </a:lnTo>
                  <a:lnTo>
                    <a:pt x="737" y="36"/>
                  </a:lnTo>
                  <a:lnTo>
                    <a:pt x="737" y="36"/>
                  </a:lnTo>
                  <a:lnTo>
                    <a:pt x="737" y="36"/>
                  </a:lnTo>
                  <a:lnTo>
                    <a:pt x="737" y="36"/>
                  </a:lnTo>
                  <a:lnTo>
                    <a:pt x="731" y="30"/>
                  </a:lnTo>
                  <a:lnTo>
                    <a:pt x="695" y="18"/>
                  </a:lnTo>
                  <a:lnTo>
                    <a:pt x="683" y="18"/>
                  </a:lnTo>
                  <a:lnTo>
                    <a:pt x="665" y="18"/>
                  </a:lnTo>
                  <a:lnTo>
                    <a:pt x="630" y="24"/>
                  </a:lnTo>
                  <a:lnTo>
                    <a:pt x="630" y="24"/>
                  </a:lnTo>
                  <a:lnTo>
                    <a:pt x="624" y="30"/>
                  </a:lnTo>
                  <a:lnTo>
                    <a:pt x="606" y="36"/>
                  </a:lnTo>
                  <a:lnTo>
                    <a:pt x="600" y="42"/>
                  </a:lnTo>
                  <a:lnTo>
                    <a:pt x="600" y="42"/>
                  </a:lnTo>
                  <a:lnTo>
                    <a:pt x="594" y="42"/>
                  </a:lnTo>
                  <a:lnTo>
                    <a:pt x="588" y="48"/>
                  </a:lnTo>
                  <a:lnTo>
                    <a:pt x="576" y="60"/>
                  </a:lnTo>
                  <a:lnTo>
                    <a:pt x="576" y="66"/>
                  </a:lnTo>
                  <a:lnTo>
                    <a:pt x="576" y="66"/>
                  </a:lnTo>
                  <a:lnTo>
                    <a:pt x="576" y="66"/>
                  </a:lnTo>
                  <a:lnTo>
                    <a:pt x="570" y="72"/>
                  </a:lnTo>
                  <a:lnTo>
                    <a:pt x="570" y="72"/>
                  </a:lnTo>
                  <a:lnTo>
                    <a:pt x="570" y="78"/>
                  </a:lnTo>
                  <a:lnTo>
                    <a:pt x="570" y="84"/>
                  </a:lnTo>
                  <a:lnTo>
                    <a:pt x="570" y="90"/>
                  </a:lnTo>
                  <a:lnTo>
                    <a:pt x="570" y="90"/>
                  </a:lnTo>
                  <a:lnTo>
                    <a:pt x="570" y="96"/>
                  </a:lnTo>
                  <a:lnTo>
                    <a:pt x="570" y="102"/>
                  </a:lnTo>
                  <a:lnTo>
                    <a:pt x="570" y="102"/>
                  </a:lnTo>
                  <a:lnTo>
                    <a:pt x="570" y="102"/>
                  </a:lnTo>
                  <a:lnTo>
                    <a:pt x="570" y="102"/>
                  </a:lnTo>
                  <a:lnTo>
                    <a:pt x="570" y="108"/>
                  </a:lnTo>
                  <a:lnTo>
                    <a:pt x="576" y="114"/>
                  </a:lnTo>
                  <a:lnTo>
                    <a:pt x="576" y="114"/>
                  </a:lnTo>
                  <a:lnTo>
                    <a:pt x="582" y="126"/>
                  </a:lnTo>
                  <a:lnTo>
                    <a:pt x="582" y="126"/>
                  </a:lnTo>
                  <a:lnTo>
                    <a:pt x="582" y="126"/>
                  </a:lnTo>
                  <a:lnTo>
                    <a:pt x="582" y="132"/>
                  </a:lnTo>
                  <a:lnTo>
                    <a:pt x="582" y="132"/>
                  </a:lnTo>
                  <a:lnTo>
                    <a:pt x="582" y="138"/>
                  </a:lnTo>
                  <a:lnTo>
                    <a:pt x="576" y="138"/>
                  </a:lnTo>
                  <a:lnTo>
                    <a:pt x="576" y="144"/>
                  </a:lnTo>
                  <a:lnTo>
                    <a:pt x="576" y="144"/>
                  </a:lnTo>
                  <a:lnTo>
                    <a:pt x="576" y="150"/>
                  </a:lnTo>
                  <a:lnTo>
                    <a:pt x="570" y="156"/>
                  </a:lnTo>
                  <a:lnTo>
                    <a:pt x="558" y="168"/>
                  </a:lnTo>
                  <a:lnTo>
                    <a:pt x="558" y="168"/>
                  </a:lnTo>
                  <a:lnTo>
                    <a:pt x="558" y="168"/>
                  </a:lnTo>
                  <a:lnTo>
                    <a:pt x="552" y="174"/>
                  </a:lnTo>
                  <a:lnTo>
                    <a:pt x="534" y="180"/>
                  </a:lnTo>
                  <a:lnTo>
                    <a:pt x="534" y="180"/>
                  </a:lnTo>
                  <a:lnTo>
                    <a:pt x="534" y="180"/>
                  </a:lnTo>
                  <a:lnTo>
                    <a:pt x="528" y="180"/>
                  </a:lnTo>
                  <a:lnTo>
                    <a:pt x="522" y="180"/>
                  </a:lnTo>
                  <a:lnTo>
                    <a:pt x="516" y="180"/>
                  </a:lnTo>
                  <a:lnTo>
                    <a:pt x="516" y="180"/>
                  </a:lnTo>
                  <a:lnTo>
                    <a:pt x="516" y="180"/>
                  </a:lnTo>
                  <a:lnTo>
                    <a:pt x="504" y="174"/>
                  </a:lnTo>
                  <a:lnTo>
                    <a:pt x="486" y="162"/>
                  </a:lnTo>
                  <a:lnTo>
                    <a:pt x="486" y="162"/>
                  </a:lnTo>
                  <a:lnTo>
                    <a:pt x="480" y="156"/>
                  </a:lnTo>
                  <a:lnTo>
                    <a:pt x="480" y="156"/>
                  </a:lnTo>
                  <a:lnTo>
                    <a:pt x="480" y="150"/>
                  </a:lnTo>
                  <a:lnTo>
                    <a:pt x="456" y="144"/>
                  </a:lnTo>
                  <a:lnTo>
                    <a:pt x="456" y="144"/>
                  </a:lnTo>
                  <a:lnTo>
                    <a:pt x="432" y="132"/>
                  </a:lnTo>
                  <a:lnTo>
                    <a:pt x="408" y="126"/>
                  </a:lnTo>
                  <a:lnTo>
                    <a:pt x="408" y="126"/>
                  </a:lnTo>
                  <a:lnTo>
                    <a:pt x="396" y="126"/>
                  </a:lnTo>
                  <a:lnTo>
                    <a:pt x="396" y="126"/>
                  </a:lnTo>
                  <a:lnTo>
                    <a:pt x="396" y="126"/>
                  </a:lnTo>
                  <a:lnTo>
                    <a:pt x="390" y="126"/>
                  </a:lnTo>
                  <a:lnTo>
                    <a:pt x="390" y="126"/>
                  </a:lnTo>
                  <a:lnTo>
                    <a:pt x="384" y="126"/>
                  </a:lnTo>
                  <a:lnTo>
                    <a:pt x="384" y="126"/>
                  </a:lnTo>
                  <a:lnTo>
                    <a:pt x="372" y="120"/>
                  </a:lnTo>
                  <a:lnTo>
                    <a:pt x="366" y="120"/>
                  </a:lnTo>
                  <a:lnTo>
                    <a:pt x="360" y="120"/>
                  </a:lnTo>
                  <a:lnTo>
                    <a:pt x="360" y="120"/>
                  </a:lnTo>
                  <a:lnTo>
                    <a:pt x="354" y="120"/>
                  </a:lnTo>
                  <a:lnTo>
                    <a:pt x="348" y="114"/>
                  </a:lnTo>
                  <a:lnTo>
                    <a:pt x="348" y="114"/>
                  </a:lnTo>
                  <a:lnTo>
                    <a:pt x="342" y="108"/>
                  </a:lnTo>
                  <a:lnTo>
                    <a:pt x="342" y="108"/>
                  </a:lnTo>
                  <a:lnTo>
                    <a:pt x="336" y="108"/>
                  </a:lnTo>
                  <a:lnTo>
                    <a:pt x="330" y="96"/>
                  </a:lnTo>
                  <a:lnTo>
                    <a:pt x="330" y="96"/>
                  </a:lnTo>
                  <a:lnTo>
                    <a:pt x="324" y="84"/>
                  </a:lnTo>
                  <a:lnTo>
                    <a:pt x="324" y="78"/>
                  </a:lnTo>
                  <a:lnTo>
                    <a:pt x="324" y="78"/>
                  </a:lnTo>
                  <a:lnTo>
                    <a:pt x="324" y="72"/>
                  </a:lnTo>
                  <a:lnTo>
                    <a:pt x="324" y="72"/>
                  </a:lnTo>
                  <a:lnTo>
                    <a:pt x="324" y="66"/>
                  </a:lnTo>
                  <a:lnTo>
                    <a:pt x="324" y="66"/>
                  </a:lnTo>
                  <a:lnTo>
                    <a:pt x="324" y="66"/>
                  </a:lnTo>
                  <a:lnTo>
                    <a:pt x="318" y="54"/>
                  </a:lnTo>
                  <a:lnTo>
                    <a:pt x="318" y="54"/>
                  </a:lnTo>
                  <a:lnTo>
                    <a:pt x="318" y="48"/>
                  </a:lnTo>
                  <a:lnTo>
                    <a:pt x="312" y="48"/>
                  </a:lnTo>
                  <a:lnTo>
                    <a:pt x="312" y="48"/>
                  </a:lnTo>
                  <a:lnTo>
                    <a:pt x="300" y="48"/>
                  </a:lnTo>
                  <a:lnTo>
                    <a:pt x="300" y="48"/>
                  </a:lnTo>
                  <a:lnTo>
                    <a:pt x="294" y="48"/>
                  </a:lnTo>
                  <a:lnTo>
                    <a:pt x="270" y="36"/>
                  </a:lnTo>
                  <a:lnTo>
                    <a:pt x="264" y="30"/>
                  </a:lnTo>
                  <a:lnTo>
                    <a:pt x="258" y="30"/>
                  </a:lnTo>
                  <a:lnTo>
                    <a:pt x="246" y="24"/>
                  </a:lnTo>
                  <a:lnTo>
                    <a:pt x="216" y="18"/>
                  </a:lnTo>
                  <a:lnTo>
                    <a:pt x="210" y="18"/>
                  </a:lnTo>
                  <a:lnTo>
                    <a:pt x="210" y="18"/>
                  </a:lnTo>
                  <a:lnTo>
                    <a:pt x="210" y="18"/>
                  </a:lnTo>
                  <a:lnTo>
                    <a:pt x="204" y="18"/>
                  </a:lnTo>
                  <a:lnTo>
                    <a:pt x="204" y="18"/>
                  </a:lnTo>
                  <a:lnTo>
                    <a:pt x="204" y="18"/>
                  </a:lnTo>
                  <a:lnTo>
                    <a:pt x="192" y="24"/>
                  </a:lnTo>
                  <a:lnTo>
                    <a:pt x="192" y="24"/>
                  </a:lnTo>
                  <a:lnTo>
                    <a:pt x="186" y="24"/>
                  </a:lnTo>
                  <a:lnTo>
                    <a:pt x="186" y="24"/>
                  </a:lnTo>
                  <a:lnTo>
                    <a:pt x="180" y="24"/>
                  </a:lnTo>
                  <a:lnTo>
                    <a:pt x="174" y="24"/>
                  </a:lnTo>
                  <a:lnTo>
                    <a:pt x="162" y="24"/>
                  </a:lnTo>
                  <a:lnTo>
                    <a:pt x="162" y="24"/>
                  </a:lnTo>
                  <a:lnTo>
                    <a:pt x="162" y="18"/>
                  </a:lnTo>
                  <a:lnTo>
                    <a:pt x="162" y="18"/>
                  </a:lnTo>
                  <a:lnTo>
                    <a:pt x="150" y="18"/>
                  </a:lnTo>
                  <a:lnTo>
                    <a:pt x="150" y="12"/>
                  </a:lnTo>
                  <a:lnTo>
                    <a:pt x="144" y="12"/>
                  </a:lnTo>
                  <a:lnTo>
                    <a:pt x="138" y="6"/>
                  </a:lnTo>
                  <a:lnTo>
                    <a:pt x="132" y="6"/>
                  </a:lnTo>
                  <a:lnTo>
                    <a:pt x="120" y="0"/>
                  </a:lnTo>
                  <a:lnTo>
                    <a:pt x="120" y="12"/>
                  </a:lnTo>
                  <a:lnTo>
                    <a:pt x="120" y="18"/>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91" name="Freeform 700"/>
            <p:cNvSpPr>
              <a:spLocks/>
            </p:cNvSpPr>
            <p:nvPr/>
          </p:nvSpPr>
          <p:spPr bwMode="auto">
            <a:xfrm>
              <a:off x="1" y="3930"/>
              <a:ext cx="414" cy="306"/>
            </a:xfrm>
            <a:custGeom>
              <a:avLst/>
              <a:gdLst>
                <a:gd name="T0" fmla="*/ 222 w 414"/>
                <a:gd name="T1" fmla="*/ 12 h 306"/>
                <a:gd name="T2" fmla="*/ 210 w 414"/>
                <a:gd name="T3" fmla="*/ 18 h 306"/>
                <a:gd name="T4" fmla="*/ 162 w 414"/>
                <a:gd name="T5" fmla="*/ 48 h 306"/>
                <a:gd name="T6" fmla="*/ 150 w 414"/>
                <a:gd name="T7" fmla="*/ 42 h 306"/>
                <a:gd name="T8" fmla="*/ 132 w 414"/>
                <a:gd name="T9" fmla="*/ 54 h 306"/>
                <a:gd name="T10" fmla="*/ 126 w 414"/>
                <a:gd name="T11" fmla="*/ 78 h 306"/>
                <a:gd name="T12" fmla="*/ 114 w 414"/>
                <a:gd name="T13" fmla="*/ 72 h 306"/>
                <a:gd name="T14" fmla="*/ 108 w 414"/>
                <a:gd name="T15" fmla="*/ 84 h 306"/>
                <a:gd name="T16" fmla="*/ 108 w 414"/>
                <a:gd name="T17" fmla="*/ 96 h 306"/>
                <a:gd name="T18" fmla="*/ 102 w 414"/>
                <a:gd name="T19" fmla="*/ 96 h 306"/>
                <a:gd name="T20" fmla="*/ 102 w 414"/>
                <a:gd name="T21" fmla="*/ 102 h 306"/>
                <a:gd name="T22" fmla="*/ 90 w 414"/>
                <a:gd name="T23" fmla="*/ 102 h 306"/>
                <a:gd name="T24" fmla="*/ 72 w 414"/>
                <a:gd name="T25" fmla="*/ 84 h 306"/>
                <a:gd name="T26" fmla="*/ 54 w 414"/>
                <a:gd name="T27" fmla="*/ 102 h 306"/>
                <a:gd name="T28" fmla="*/ 54 w 414"/>
                <a:gd name="T29" fmla="*/ 114 h 306"/>
                <a:gd name="T30" fmla="*/ 42 w 414"/>
                <a:gd name="T31" fmla="*/ 150 h 306"/>
                <a:gd name="T32" fmla="*/ 12 w 414"/>
                <a:gd name="T33" fmla="*/ 168 h 306"/>
                <a:gd name="T34" fmla="*/ 0 w 414"/>
                <a:gd name="T35" fmla="*/ 180 h 306"/>
                <a:gd name="T36" fmla="*/ 6 w 414"/>
                <a:gd name="T37" fmla="*/ 192 h 306"/>
                <a:gd name="T38" fmla="*/ 0 w 414"/>
                <a:gd name="T39" fmla="*/ 210 h 306"/>
                <a:gd name="T40" fmla="*/ 18 w 414"/>
                <a:gd name="T41" fmla="*/ 276 h 306"/>
                <a:gd name="T42" fmla="*/ 54 w 414"/>
                <a:gd name="T43" fmla="*/ 288 h 306"/>
                <a:gd name="T44" fmla="*/ 84 w 414"/>
                <a:gd name="T45" fmla="*/ 276 h 306"/>
                <a:gd name="T46" fmla="*/ 120 w 414"/>
                <a:gd name="T47" fmla="*/ 288 h 306"/>
                <a:gd name="T48" fmla="*/ 132 w 414"/>
                <a:gd name="T49" fmla="*/ 306 h 306"/>
                <a:gd name="T50" fmla="*/ 132 w 414"/>
                <a:gd name="T51" fmla="*/ 306 h 306"/>
                <a:gd name="T52" fmla="*/ 138 w 414"/>
                <a:gd name="T53" fmla="*/ 306 h 306"/>
                <a:gd name="T54" fmla="*/ 138 w 414"/>
                <a:gd name="T55" fmla="*/ 300 h 306"/>
                <a:gd name="T56" fmla="*/ 138 w 414"/>
                <a:gd name="T57" fmla="*/ 282 h 306"/>
                <a:gd name="T58" fmla="*/ 126 w 414"/>
                <a:gd name="T59" fmla="*/ 240 h 306"/>
                <a:gd name="T60" fmla="*/ 144 w 414"/>
                <a:gd name="T61" fmla="*/ 222 h 306"/>
                <a:gd name="T62" fmla="*/ 240 w 414"/>
                <a:gd name="T63" fmla="*/ 222 h 306"/>
                <a:gd name="T64" fmla="*/ 264 w 414"/>
                <a:gd name="T65" fmla="*/ 216 h 306"/>
                <a:gd name="T66" fmla="*/ 282 w 414"/>
                <a:gd name="T67" fmla="*/ 216 h 306"/>
                <a:gd name="T68" fmla="*/ 312 w 414"/>
                <a:gd name="T69" fmla="*/ 222 h 306"/>
                <a:gd name="T70" fmla="*/ 336 w 414"/>
                <a:gd name="T71" fmla="*/ 222 h 306"/>
                <a:gd name="T72" fmla="*/ 360 w 414"/>
                <a:gd name="T73" fmla="*/ 198 h 306"/>
                <a:gd name="T74" fmla="*/ 408 w 414"/>
                <a:gd name="T75" fmla="*/ 186 h 306"/>
                <a:gd name="T76" fmla="*/ 396 w 414"/>
                <a:gd name="T77" fmla="*/ 150 h 306"/>
                <a:gd name="T78" fmla="*/ 396 w 414"/>
                <a:gd name="T79" fmla="*/ 144 h 306"/>
                <a:gd name="T80" fmla="*/ 402 w 414"/>
                <a:gd name="T81" fmla="*/ 144 h 306"/>
                <a:gd name="T82" fmla="*/ 402 w 414"/>
                <a:gd name="T83" fmla="*/ 132 h 306"/>
                <a:gd name="T84" fmla="*/ 390 w 414"/>
                <a:gd name="T85" fmla="*/ 126 h 306"/>
                <a:gd name="T86" fmla="*/ 378 w 414"/>
                <a:gd name="T87" fmla="*/ 132 h 306"/>
                <a:gd name="T88" fmla="*/ 336 w 414"/>
                <a:gd name="T89" fmla="*/ 108 h 306"/>
                <a:gd name="T90" fmla="*/ 336 w 414"/>
                <a:gd name="T91" fmla="*/ 90 h 306"/>
                <a:gd name="T92" fmla="*/ 342 w 414"/>
                <a:gd name="T93" fmla="*/ 96 h 306"/>
                <a:gd name="T94" fmla="*/ 348 w 414"/>
                <a:gd name="T95" fmla="*/ 90 h 306"/>
                <a:gd name="T96" fmla="*/ 324 w 414"/>
                <a:gd name="T97" fmla="*/ 72 h 306"/>
                <a:gd name="T98" fmla="*/ 306 w 414"/>
                <a:gd name="T99" fmla="*/ 54 h 306"/>
                <a:gd name="T100" fmla="*/ 294 w 414"/>
                <a:gd name="T101" fmla="*/ 18 h 306"/>
                <a:gd name="T102" fmla="*/ 294 w 414"/>
                <a:gd name="T103" fmla="*/ 0 h 306"/>
                <a:gd name="T104" fmla="*/ 246 w 414"/>
                <a:gd name="T105"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4" h="306">
                  <a:moveTo>
                    <a:pt x="246" y="0"/>
                  </a:moveTo>
                  <a:lnTo>
                    <a:pt x="228" y="12"/>
                  </a:lnTo>
                  <a:lnTo>
                    <a:pt x="222" y="12"/>
                  </a:lnTo>
                  <a:lnTo>
                    <a:pt x="222" y="12"/>
                  </a:lnTo>
                  <a:lnTo>
                    <a:pt x="222" y="12"/>
                  </a:lnTo>
                  <a:lnTo>
                    <a:pt x="210" y="18"/>
                  </a:lnTo>
                  <a:lnTo>
                    <a:pt x="180" y="30"/>
                  </a:lnTo>
                  <a:lnTo>
                    <a:pt x="174" y="42"/>
                  </a:lnTo>
                  <a:lnTo>
                    <a:pt x="162" y="48"/>
                  </a:lnTo>
                  <a:lnTo>
                    <a:pt x="162" y="42"/>
                  </a:lnTo>
                  <a:lnTo>
                    <a:pt x="156" y="42"/>
                  </a:lnTo>
                  <a:lnTo>
                    <a:pt x="150" y="42"/>
                  </a:lnTo>
                  <a:lnTo>
                    <a:pt x="144" y="48"/>
                  </a:lnTo>
                  <a:lnTo>
                    <a:pt x="132" y="54"/>
                  </a:lnTo>
                  <a:lnTo>
                    <a:pt x="132" y="54"/>
                  </a:lnTo>
                  <a:lnTo>
                    <a:pt x="126" y="66"/>
                  </a:lnTo>
                  <a:lnTo>
                    <a:pt x="126" y="66"/>
                  </a:lnTo>
                  <a:lnTo>
                    <a:pt x="126" y="78"/>
                  </a:lnTo>
                  <a:lnTo>
                    <a:pt x="114" y="72"/>
                  </a:lnTo>
                  <a:lnTo>
                    <a:pt x="114" y="72"/>
                  </a:lnTo>
                  <a:lnTo>
                    <a:pt x="114" y="72"/>
                  </a:lnTo>
                  <a:lnTo>
                    <a:pt x="108" y="72"/>
                  </a:lnTo>
                  <a:lnTo>
                    <a:pt x="108" y="72"/>
                  </a:lnTo>
                  <a:lnTo>
                    <a:pt x="108" y="84"/>
                  </a:lnTo>
                  <a:lnTo>
                    <a:pt x="108" y="84"/>
                  </a:lnTo>
                  <a:lnTo>
                    <a:pt x="108" y="90"/>
                  </a:lnTo>
                  <a:lnTo>
                    <a:pt x="108" y="96"/>
                  </a:lnTo>
                  <a:lnTo>
                    <a:pt x="108" y="96"/>
                  </a:lnTo>
                  <a:lnTo>
                    <a:pt x="102" y="96"/>
                  </a:lnTo>
                  <a:lnTo>
                    <a:pt x="102" y="96"/>
                  </a:lnTo>
                  <a:lnTo>
                    <a:pt x="96" y="96"/>
                  </a:lnTo>
                  <a:lnTo>
                    <a:pt x="102" y="102"/>
                  </a:lnTo>
                  <a:lnTo>
                    <a:pt x="102" y="102"/>
                  </a:lnTo>
                  <a:lnTo>
                    <a:pt x="96" y="102"/>
                  </a:lnTo>
                  <a:lnTo>
                    <a:pt x="96" y="102"/>
                  </a:lnTo>
                  <a:lnTo>
                    <a:pt x="90" y="102"/>
                  </a:lnTo>
                  <a:lnTo>
                    <a:pt x="90" y="102"/>
                  </a:lnTo>
                  <a:lnTo>
                    <a:pt x="72" y="90"/>
                  </a:lnTo>
                  <a:lnTo>
                    <a:pt x="72" y="84"/>
                  </a:lnTo>
                  <a:lnTo>
                    <a:pt x="72" y="84"/>
                  </a:lnTo>
                  <a:lnTo>
                    <a:pt x="66" y="90"/>
                  </a:lnTo>
                  <a:lnTo>
                    <a:pt x="54" y="102"/>
                  </a:lnTo>
                  <a:lnTo>
                    <a:pt x="54" y="102"/>
                  </a:lnTo>
                  <a:lnTo>
                    <a:pt x="54" y="108"/>
                  </a:lnTo>
                  <a:lnTo>
                    <a:pt x="54" y="114"/>
                  </a:lnTo>
                  <a:lnTo>
                    <a:pt x="54" y="114"/>
                  </a:lnTo>
                  <a:lnTo>
                    <a:pt x="54" y="126"/>
                  </a:lnTo>
                  <a:lnTo>
                    <a:pt x="42" y="150"/>
                  </a:lnTo>
                  <a:lnTo>
                    <a:pt x="36" y="162"/>
                  </a:lnTo>
                  <a:lnTo>
                    <a:pt x="36" y="162"/>
                  </a:lnTo>
                  <a:lnTo>
                    <a:pt x="12" y="168"/>
                  </a:lnTo>
                  <a:lnTo>
                    <a:pt x="12" y="168"/>
                  </a:lnTo>
                  <a:lnTo>
                    <a:pt x="0" y="174"/>
                  </a:lnTo>
                  <a:lnTo>
                    <a:pt x="0" y="180"/>
                  </a:lnTo>
                  <a:lnTo>
                    <a:pt x="0" y="180"/>
                  </a:lnTo>
                  <a:lnTo>
                    <a:pt x="0" y="180"/>
                  </a:lnTo>
                  <a:lnTo>
                    <a:pt x="6" y="192"/>
                  </a:lnTo>
                  <a:lnTo>
                    <a:pt x="6" y="198"/>
                  </a:lnTo>
                  <a:lnTo>
                    <a:pt x="0" y="204"/>
                  </a:lnTo>
                  <a:lnTo>
                    <a:pt x="0" y="210"/>
                  </a:lnTo>
                  <a:lnTo>
                    <a:pt x="0" y="210"/>
                  </a:lnTo>
                  <a:lnTo>
                    <a:pt x="0" y="258"/>
                  </a:lnTo>
                  <a:lnTo>
                    <a:pt x="18" y="276"/>
                  </a:lnTo>
                  <a:lnTo>
                    <a:pt x="36" y="288"/>
                  </a:lnTo>
                  <a:lnTo>
                    <a:pt x="54" y="294"/>
                  </a:lnTo>
                  <a:lnTo>
                    <a:pt x="54" y="288"/>
                  </a:lnTo>
                  <a:lnTo>
                    <a:pt x="60" y="282"/>
                  </a:lnTo>
                  <a:lnTo>
                    <a:pt x="84" y="276"/>
                  </a:lnTo>
                  <a:lnTo>
                    <a:pt x="84" y="276"/>
                  </a:lnTo>
                  <a:lnTo>
                    <a:pt x="90" y="276"/>
                  </a:lnTo>
                  <a:lnTo>
                    <a:pt x="114" y="282"/>
                  </a:lnTo>
                  <a:lnTo>
                    <a:pt x="120" y="288"/>
                  </a:lnTo>
                  <a:lnTo>
                    <a:pt x="126" y="300"/>
                  </a:lnTo>
                  <a:lnTo>
                    <a:pt x="132" y="300"/>
                  </a:lnTo>
                  <a:lnTo>
                    <a:pt x="132" y="306"/>
                  </a:lnTo>
                  <a:lnTo>
                    <a:pt x="132" y="306"/>
                  </a:lnTo>
                  <a:lnTo>
                    <a:pt x="132" y="306"/>
                  </a:lnTo>
                  <a:lnTo>
                    <a:pt x="132" y="306"/>
                  </a:lnTo>
                  <a:lnTo>
                    <a:pt x="138" y="306"/>
                  </a:lnTo>
                  <a:lnTo>
                    <a:pt x="138" y="306"/>
                  </a:lnTo>
                  <a:lnTo>
                    <a:pt x="138" y="306"/>
                  </a:lnTo>
                  <a:lnTo>
                    <a:pt x="138" y="306"/>
                  </a:lnTo>
                  <a:lnTo>
                    <a:pt x="138" y="300"/>
                  </a:lnTo>
                  <a:lnTo>
                    <a:pt x="138" y="300"/>
                  </a:lnTo>
                  <a:lnTo>
                    <a:pt x="132" y="288"/>
                  </a:lnTo>
                  <a:lnTo>
                    <a:pt x="138" y="288"/>
                  </a:lnTo>
                  <a:lnTo>
                    <a:pt x="138" y="282"/>
                  </a:lnTo>
                  <a:lnTo>
                    <a:pt x="132" y="258"/>
                  </a:lnTo>
                  <a:lnTo>
                    <a:pt x="132" y="252"/>
                  </a:lnTo>
                  <a:lnTo>
                    <a:pt x="126" y="240"/>
                  </a:lnTo>
                  <a:lnTo>
                    <a:pt x="126" y="234"/>
                  </a:lnTo>
                  <a:lnTo>
                    <a:pt x="132" y="222"/>
                  </a:lnTo>
                  <a:lnTo>
                    <a:pt x="144" y="222"/>
                  </a:lnTo>
                  <a:lnTo>
                    <a:pt x="174" y="222"/>
                  </a:lnTo>
                  <a:lnTo>
                    <a:pt x="222" y="222"/>
                  </a:lnTo>
                  <a:lnTo>
                    <a:pt x="240" y="222"/>
                  </a:lnTo>
                  <a:lnTo>
                    <a:pt x="246" y="222"/>
                  </a:lnTo>
                  <a:lnTo>
                    <a:pt x="252" y="228"/>
                  </a:lnTo>
                  <a:lnTo>
                    <a:pt x="264" y="216"/>
                  </a:lnTo>
                  <a:lnTo>
                    <a:pt x="264" y="216"/>
                  </a:lnTo>
                  <a:lnTo>
                    <a:pt x="276" y="216"/>
                  </a:lnTo>
                  <a:lnTo>
                    <a:pt x="282" y="216"/>
                  </a:lnTo>
                  <a:lnTo>
                    <a:pt x="282" y="216"/>
                  </a:lnTo>
                  <a:lnTo>
                    <a:pt x="282" y="216"/>
                  </a:lnTo>
                  <a:lnTo>
                    <a:pt x="312" y="222"/>
                  </a:lnTo>
                  <a:lnTo>
                    <a:pt x="324" y="222"/>
                  </a:lnTo>
                  <a:lnTo>
                    <a:pt x="330" y="222"/>
                  </a:lnTo>
                  <a:lnTo>
                    <a:pt x="336" y="222"/>
                  </a:lnTo>
                  <a:lnTo>
                    <a:pt x="342" y="216"/>
                  </a:lnTo>
                  <a:lnTo>
                    <a:pt x="360" y="198"/>
                  </a:lnTo>
                  <a:lnTo>
                    <a:pt x="360" y="198"/>
                  </a:lnTo>
                  <a:lnTo>
                    <a:pt x="378" y="198"/>
                  </a:lnTo>
                  <a:lnTo>
                    <a:pt x="384" y="198"/>
                  </a:lnTo>
                  <a:lnTo>
                    <a:pt x="408" y="186"/>
                  </a:lnTo>
                  <a:lnTo>
                    <a:pt x="414" y="174"/>
                  </a:lnTo>
                  <a:lnTo>
                    <a:pt x="408" y="168"/>
                  </a:lnTo>
                  <a:lnTo>
                    <a:pt x="396" y="150"/>
                  </a:lnTo>
                  <a:lnTo>
                    <a:pt x="396" y="144"/>
                  </a:lnTo>
                  <a:lnTo>
                    <a:pt x="396" y="144"/>
                  </a:lnTo>
                  <a:lnTo>
                    <a:pt x="396" y="144"/>
                  </a:lnTo>
                  <a:lnTo>
                    <a:pt x="402" y="144"/>
                  </a:lnTo>
                  <a:lnTo>
                    <a:pt x="402" y="144"/>
                  </a:lnTo>
                  <a:lnTo>
                    <a:pt x="402" y="144"/>
                  </a:lnTo>
                  <a:lnTo>
                    <a:pt x="402" y="138"/>
                  </a:lnTo>
                  <a:lnTo>
                    <a:pt x="402" y="132"/>
                  </a:lnTo>
                  <a:lnTo>
                    <a:pt x="402" y="132"/>
                  </a:lnTo>
                  <a:lnTo>
                    <a:pt x="396" y="126"/>
                  </a:lnTo>
                  <a:lnTo>
                    <a:pt x="396" y="126"/>
                  </a:lnTo>
                  <a:lnTo>
                    <a:pt x="390" y="126"/>
                  </a:lnTo>
                  <a:lnTo>
                    <a:pt x="384" y="126"/>
                  </a:lnTo>
                  <a:lnTo>
                    <a:pt x="384" y="132"/>
                  </a:lnTo>
                  <a:lnTo>
                    <a:pt x="378" y="132"/>
                  </a:lnTo>
                  <a:lnTo>
                    <a:pt x="366" y="132"/>
                  </a:lnTo>
                  <a:lnTo>
                    <a:pt x="336" y="108"/>
                  </a:lnTo>
                  <a:lnTo>
                    <a:pt x="336" y="108"/>
                  </a:lnTo>
                  <a:lnTo>
                    <a:pt x="336" y="102"/>
                  </a:lnTo>
                  <a:lnTo>
                    <a:pt x="336" y="90"/>
                  </a:lnTo>
                  <a:lnTo>
                    <a:pt x="336" y="90"/>
                  </a:lnTo>
                  <a:lnTo>
                    <a:pt x="336" y="90"/>
                  </a:lnTo>
                  <a:lnTo>
                    <a:pt x="342" y="96"/>
                  </a:lnTo>
                  <a:lnTo>
                    <a:pt x="342" y="96"/>
                  </a:lnTo>
                  <a:lnTo>
                    <a:pt x="348" y="96"/>
                  </a:lnTo>
                  <a:lnTo>
                    <a:pt x="354" y="96"/>
                  </a:lnTo>
                  <a:lnTo>
                    <a:pt x="348" y="90"/>
                  </a:lnTo>
                  <a:lnTo>
                    <a:pt x="336" y="78"/>
                  </a:lnTo>
                  <a:lnTo>
                    <a:pt x="336" y="78"/>
                  </a:lnTo>
                  <a:lnTo>
                    <a:pt x="324" y="72"/>
                  </a:lnTo>
                  <a:lnTo>
                    <a:pt x="318" y="72"/>
                  </a:lnTo>
                  <a:lnTo>
                    <a:pt x="306" y="60"/>
                  </a:lnTo>
                  <a:lnTo>
                    <a:pt x="306" y="54"/>
                  </a:lnTo>
                  <a:lnTo>
                    <a:pt x="294" y="30"/>
                  </a:lnTo>
                  <a:lnTo>
                    <a:pt x="294" y="30"/>
                  </a:lnTo>
                  <a:lnTo>
                    <a:pt x="294" y="18"/>
                  </a:lnTo>
                  <a:lnTo>
                    <a:pt x="294" y="18"/>
                  </a:lnTo>
                  <a:lnTo>
                    <a:pt x="294" y="6"/>
                  </a:lnTo>
                  <a:lnTo>
                    <a:pt x="294" y="0"/>
                  </a:lnTo>
                  <a:lnTo>
                    <a:pt x="288" y="6"/>
                  </a:lnTo>
                  <a:lnTo>
                    <a:pt x="270" y="0"/>
                  </a:lnTo>
                  <a:lnTo>
                    <a:pt x="246"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92" name="Freeform 701"/>
            <p:cNvSpPr>
              <a:spLocks/>
            </p:cNvSpPr>
            <p:nvPr/>
          </p:nvSpPr>
          <p:spPr bwMode="auto">
            <a:xfrm>
              <a:off x="295" y="3450"/>
              <a:ext cx="846" cy="660"/>
            </a:xfrm>
            <a:custGeom>
              <a:avLst/>
              <a:gdLst>
                <a:gd name="T0" fmla="*/ 810 w 846"/>
                <a:gd name="T1" fmla="*/ 384 h 660"/>
                <a:gd name="T2" fmla="*/ 822 w 846"/>
                <a:gd name="T3" fmla="*/ 270 h 660"/>
                <a:gd name="T4" fmla="*/ 834 w 846"/>
                <a:gd name="T5" fmla="*/ 210 h 660"/>
                <a:gd name="T6" fmla="*/ 846 w 846"/>
                <a:gd name="T7" fmla="*/ 186 h 660"/>
                <a:gd name="T8" fmla="*/ 804 w 846"/>
                <a:gd name="T9" fmla="*/ 102 h 660"/>
                <a:gd name="T10" fmla="*/ 792 w 846"/>
                <a:gd name="T11" fmla="*/ 36 h 660"/>
                <a:gd name="T12" fmla="*/ 714 w 846"/>
                <a:gd name="T13" fmla="*/ 24 h 660"/>
                <a:gd name="T14" fmla="*/ 684 w 846"/>
                <a:gd name="T15" fmla="*/ 12 h 660"/>
                <a:gd name="T16" fmla="*/ 600 w 846"/>
                <a:gd name="T17" fmla="*/ 18 h 660"/>
                <a:gd name="T18" fmla="*/ 510 w 846"/>
                <a:gd name="T19" fmla="*/ 78 h 660"/>
                <a:gd name="T20" fmla="*/ 390 w 846"/>
                <a:gd name="T21" fmla="*/ 156 h 660"/>
                <a:gd name="T22" fmla="*/ 300 w 846"/>
                <a:gd name="T23" fmla="*/ 234 h 660"/>
                <a:gd name="T24" fmla="*/ 216 w 846"/>
                <a:gd name="T25" fmla="*/ 252 h 660"/>
                <a:gd name="T26" fmla="*/ 216 w 846"/>
                <a:gd name="T27" fmla="*/ 336 h 660"/>
                <a:gd name="T28" fmla="*/ 210 w 846"/>
                <a:gd name="T29" fmla="*/ 408 h 660"/>
                <a:gd name="T30" fmla="*/ 180 w 846"/>
                <a:gd name="T31" fmla="*/ 456 h 660"/>
                <a:gd name="T32" fmla="*/ 150 w 846"/>
                <a:gd name="T33" fmla="*/ 456 h 660"/>
                <a:gd name="T34" fmla="*/ 60 w 846"/>
                <a:gd name="T35" fmla="*/ 468 h 660"/>
                <a:gd name="T36" fmla="*/ 12 w 846"/>
                <a:gd name="T37" fmla="*/ 486 h 660"/>
                <a:gd name="T38" fmla="*/ 0 w 846"/>
                <a:gd name="T39" fmla="*/ 498 h 660"/>
                <a:gd name="T40" fmla="*/ 12 w 846"/>
                <a:gd name="T41" fmla="*/ 540 h 660"/>
                <a:gd name="T42" fmla="*/ 42 w 846"/>
                <a:gd name="T43" fmla="*/ 558 h 660"/>
                <a:gd name="T44" fmla="*/ 48 w 846"/>
                <a:gd name="T45" fmla="*/ 576 h 660"/>
                <a:gd name="T46" fmla="*/ 42 w 846"/>
                <a:gd name="T47" fmla="*/ 570 h 660"/>
                <a:gd name="T48" fmla="*/ 72 w 846"/>
                <a:gd name="T49" fmla="*/ 612 h 660"/>
                <a:gd name="T50" fmla="*/ 96 w 846"/>
                <a:gd name="T51" fmla="*/ 606 h 660"/>
                <a:gd name="T52" fmla="*/ 108 w 846"/>
                <a:gd name="T53" fmla="*/ 612 h 660"/>
                <a:gd name="T54" fmla="*/ 108 w 846"/>
                <a:gd name="T55" fmla="*/ 624 h 660"/>
                <a:gd name="T56" fmla="*/ 102 w 846"/>
                <a:gd name="T57" fmla="*/ 630 h 660"/>
                <a:gd name="T58" fmla="*/ 114 w 846"/>
                <a:gd name="T59" fmla="*/ 636 h 660"/>
                <a:gd name="T60" fmla="*/ 150 w 846"/>
                <a:gd name="T61" fmla="*/ 630 h 660"/>
                <a:gd name="T62" fmla="*/ 186 w 846"/>
                <a:gd name="T63" fmla="*/ 654 h 660"/>
                <a:gd name="T64" fmla="*/ 198 w 846"/>
                <a:gd name="T65" fmla="*/ 606 h 660"/>
                <a:gd name="T66" fmla="*/ 210 w 846"/>
                <a:gd name="T67" fmla="*/ 564 h 660"/>
                <a:gd name="T68" fmla="*/ 252 w 846"/>
                <a:gd name="T69" fmla="*/ 552 h 660"/>
                <a:gd name="T70" fmla="*/ 288 w 846"/>
                <a:gd name="T71" fmla="*/ 546 h 660"/>
                <a:gd name="T72" fmla="*/ 312 w 846"/>
                <a:gd name="T73" fmla="*/ 552 h 660"/>
                <a:gd name="T74" fmla="*/ 330 w 846"/>
                <a:gd name="T75" fmla="*/ 558 h 660"/>
                <a:gd name="T76" fmla="*/ 360 w 846"/>
                <a:gd name="T77" fmla="*/ 594 h 660"/>
                <a:gd name="T78" fmla="*/ 408 w 846"/>
                <a:gd name="T79" fmla="*/ 576 h 660"/>
                <a:gd name="T80" fmla="*/ 438 w 846"/>
                <a:gd name="T81" fmla="*/ 588 h 660"/>
                <a:gd name="T82" fmla="*/ 444 w 846"/>
                <a:gd name="T83" fmla="*/ 588 h 660"/>
                <a:gd name="T84" fmla="*/ 450 w 846"/>
                <a:gd name="T85" fmla="*/ 594 h 660"/>
                <a:gd name="T86" fmla="*/ 504 w 846"/>
                <a:gd name="T87" fmla="*/ 606 h 660"/>
                <a:gd name="T88" fmla="*/ 522 w 846"/>
                <a:gd name="T89" fmla="*/ 582 h 660"/>
                <a:gd name="T90" fmla="*/ 558 w 846"/>
                <a:gd name="T91" fmla="*/ 570 h 660"/>
                <a:gd name="T92" fmla="*/ 600 w 846"/>
                <a:gd name="T93" fmla="*/ 570 h 660"/>
                <a:gd name="T94" fmla="*/ 624 w 846"/>
                <a:gd name="T95" fmla="*/ 576 h 660"/>
                <a:gd name="T96" fmla="*/ 654 w 846"/>
                <a:gd name="T97" fmla="*/ 588 h 660"/>
                <a:gd name="T98" fmla="*/ 690 w 846"/>
                <a:gd name="T99" fmla="*/ 564 h 660"/>
                <a:gd name="T100" fmla="*/ 702 w 846"/>
                <a:gd name="T101" fmla="*/ 552 h 660"/>
                <a:gd name="T102" fmla="*/ 708 w 846"/>
                <a:gd name="T103" fmla="*/ 516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6" h="660">
                  <a:moveTo>
                    <a:pt x="732" y="480"/>
                  </a:moveTo>
                  <a:lnTo>
                    <a:pt x="756" y="444"/>
                  </a:lnTo>
                  <a:lnTo>
                    <a:pt x="768" y="432"/>
                  </a:lnTo>
                  <a:lnTo>
                    <a:pt x="810" y="384"/>
                  </a:lnTo>
                  <a:lnTo>
                    <a:pt x="816" y="378"/>
                  </a:lnTo>
                  <a:lnTo>
                    <a:pt x="816" y="354"/>
                  </a:lnTo>
                  <a:lnTo>
                    <a:pt x="822" y="300"/>
                  </a:lnTo>
                  <a:lnTo>
                    <a:pt x="822" y="270"/>
                  </a:lnTo>
                  <a:lnTo>
                    <a:pt x="822" y="264"/>
                  </a:lnTo>
                  <a:lnTo>
                    <a:pt x="828" y="246"/>
                  </a:lnTo>
                  <a:lnTo>
                    <a:pt x="828" y="216"/>
                  </a:lnTo>
                  <a:lnTo>
                    <a:pt x="834" y="210"/>
                  </a:lnTo>
                  <a:lnTo>
                    <a:pt x="834" y="204"/>
                  </a:lnTo>
                  <a:lnTo>
                    <a:pt x="840" y="198"/>
                  </a:lnTo>
                  <a:lnTo>
                    <a:pt x="846" y="186"/>
                  </a:lnTo>
                  <a:lnTo>
                    <a:pt x="846" y="186"/>
                  </a:lnTo>
                  <a:lnTo>
                    <a:pt x="828" y="162"/>
                  </a:lnTo>
                  <a:lnTo>
                    <a:pt x="822" y="150"/>
                  </a:lnTo>
                  <a:lnTo>
                    <a:pt x="804" y="120"/>
                  </a:lnTo>
                  <a:lnTo>
                    <a:pt x="804" y="102"/>
                  </a:lnTo>
                  <a:lnTo>
                    <a:pt x="804" y="90"/>
                  </a:lnTo>
                  <a:lnTo>
                    <a:pt x="798" y="60"/>
                  </a:lnTo>
                  <a:lnTo>
                    <a:pt x="792" y="54"/>
                  </a:lnTo>
                  <a:lnTo>
                    <a:pt x="792" y="36"/>
                  </a:lnTo>
                  <a:lnTo>
                    <a:pt x="750" y="54"/>
                  </a:lnTo>
                  <a:lnTo>
                    <a:pt x="738" y="42"/>
                  </a:lnTo>
                  <a:lnTo>
                    <a:pt x="714" y="24"/>
                  </a:lnTo>
                  <a:lnTo>
                    <a:pt x="714" y="24"/>
                  </a:lnTo>
                  <a:lnTo>
                    <a:pt x="714" y="24"/>
                  </a:lnTo>
                  <a:lnTo>
                    <a:pt x="708" y="24"/>
                  </a:lnTo>
                  <a:lnTo>
                    <a:pt x="708" y="18"/>
                  </a:lnTo>
                  <a:lnTo>
                    <a:pt x="684" y="12"/>
                  </a:lnTo>
                  <a:lnTo>
                    <a:pt x="648" y="6"/>
                  </a:lnTo>
                  <a:lnTo>
                    <a:pt x="642" y="6"/>
                  </a:lnTo>
                  <a:lnTo>
                    <a:pt x="630" y="0"/>
                  </a:lnTo>
                  <a:lnTo>
                    <a:pt x="600" y="18"/>
                  </a:lnTo>
                  <a:lnTo>
                    <a:pt x="564" y="42"/>
                  </a:lnTo>
                  <a:lnTo>
                    <a:pt x="558" y="48"/>
                  </a:lnTo>
                  <a:lnTo>
                    <a:pt x="528" y="66"/>
                  </a:lnTo>
                  <a:lnTo>
                    <a:pt x="510" y="78"/>
                  </a:lnTo>
                  <a:lnTo>
                    <a:pt x="480" y="96"/>
                  </a:lnTo>
                  <a:lnTo>
                    <a:pt x="456" y="114"/>
                  </a:lnTo>
                  <a:lnTo>
                    <a:pt x="420" y="138"/>
                  </a:lnTo>
                  <a:lnTo>
                    <a:pt x="390" y="156"/>
                  </a:lnTo>
                  <a:lnTo>
                    <a:pt x="360" y="180"/>
                  </a:lnTo>
                  <a:lnTo>
                    <a:pt x="342" y="192"/>
                  </a:lnTo>
                  <a:lnTo>
                    <a:pt x="318" y="216"/>
                  </a:lnTo>
                  <a:lnTo>
                    <a:pt x="300" y="234"/>
                  </a:lnTo>
                  <a:lnTo>
                    <a:pt x="300" y="234"/>
                  </a:lnTo>
                  <a:lnTo>
                    <a:pt x="288" y="240"/>
                  </a:lnTo>
                  <a:lnTo>
                    <a:pt x="252" y="246"/>
                  </a:lnTo>
                  <a:lnTo>
                    <a:pt x="216" y="252"/>
                  </a:lnTo>
                  <a:lnTo>
                    <a:pt x="216" y="258"/>
                  </a:lnTo>
                  <a:lnTo>
                    <a:pt x="216" y="282"/>
                  </a:lnTo>
                  <a:lnTo>
                    <a:pt x="216" y="318"/>
                  </a:lnTo>
                  <a:lnTo>
                    <a:pt x="216" y="336"/>
                  </a:lnTo>
                  <a:lnTo>
                    <a:pt x="216" y="348"/>
                  </a:lnTo>
                  <a:lnTo>
                    <a:pt x="216" y="348"/>
                  </a:lnTo>
                  <a:lnTo>
                    <a:pt x="216" y="372"/>
                  </a:lnTo>
                  <a:lnTo>
                    <a:pt x="210" y="408"/>
                  </a:lnTo>
                  <a:lnTo>
                    <a:pt x="186" y="444"/>
                  </a:lnTo>
                  <a:lnTo>
                    <a:pt x="186" y="450"/>
                  </a:lnTo>
                  <a:lnTo>
                    <a:pt x="186" y="450"/>
                  </a:lnTo>
                  <a:lnTo>
                    <a:pt x="180" y="456"/>
                  </a:lnTo>
                  <a:lnTo>
                    <a:pt x="180" y="456"/>
                  </a:lnTo>
                  <a:lnTo>
                    <a:pt x="180" y="462"/>
                  </a:lnTo>
                  <a:lnTo>
                    <a:pt x="168" y="462"/>
                  </a:lnTo>
                  <a:lnTo>
                    <a:pt x="150" y="456"/>
                  </a:lnTo>
                  <a:lnTo>
                    <a:pt x="150" y="462"/>
                  </a:lnTo>
                  <a:lnTo>
                    <a:pt x="132" y="462"/>
                  </a:lnTo>
                  <a:lnTo>
                    <a:pt x="90" y="468"/>
                  </a:lnTo>
                  <a:lnTo>
                    <a:pt x="60" y="468"/>
                  </a:lnTo>
                  <a:lnTo>
                    <a:pt x="42" y="480"/>
                  </a:lnTo>
                  <a:lnTo>
                    <a:pt x="42" y="486"/>
                  </a:lnTo>
                  <a:lnTo>
                    <a:pt x="24" y="486"/>
                  </a:lnTo>
                  <a:lnTo>
                    <a:pt x="12" y="486"/>
                  </a:lnTo>
                  <a:lnTo>
                    <a:pt x="0" y="480"/>
                  </a:lnTo>
                  <a:lnTo>
                    <a:pt x="0" y="486"/>
                  </a:lnTo>
                  <a:lnTo>
                    <a:pt x="0" y="498"/>
                  </a:lnTo>
                  <a:lnTo>
                    <a:pt x="0" y="498"/>
                  </a:lnTo>
                  <a:lnTo>
                    <a:pt x="0" y="510"/>
                  </a:lnTo>
                  <a:lnTo>
                    <a:pt x="0" y="510"/>
                  </a:lnTo>
                  <a:lnTo>
                    <a:pt x="12" y="534"/>
                  </a:lnTo>
                  <a:lnTo>
                    <a:pt x="12" y="540"/>
                  </a:lnTo>
                  <a:lnTo>
                    <a:pt x="24" y="552"/>
                  </a:lnTo>
                  <a:lnTo>
                    <a:pt x="30" y="552"/>
                  </a:lnTo>
                  <a:lnTo>
                    <a:pt x="42" y="558"/>
                  </a:lnTo>
                  <a:lnTo>
                    <a:pt x="42" y="558"/>
                  </a:lnTo>
                  <a:lnTo>
                    <a:pt x="54" y="570"/>
                  </a:lnTo>
                  <a:lnTo>
                    <a:pt x="60" y="576"/>
                  </a:lnTo>
                  <a:lnTo>
                    <a:pt x="54" y="576"/>
                  </a:lnTo>
                  <a:lnTo>
                    <a:pt x="48" y="576"/>
                  </a:lnTo>
                  <a:lnTo>
                    <a:pt x="48" y="576"/>
                  </a:lnTo>
                  <a:lnTo>
                    <a:pt x="42" y="570"/>
                  </a:lnTo>
                  <a:lnTo>
                    <a:pt x="42" y="570"/>
                  </a:lnTo>
                  <a:lnTo>
                    <a:pt x="42" y="570"/>
                  </a:lnTo>
                  <a:lnTo>
                    <a:pt x="42" y="582"/>
                  </a:lnTo>
                  <a:lnTo>
                    <a:pt x="42" y="588"/>
                  </a:lnTo>
                  <a:lnTo>
                    <a:pt x="42" y="588"/>
                  </a:lnTo>
                  <a:lnTo>
                    <a:pt x="72" y="612"/>
                  </a:lnTo>
                  <a:lnTo>
                    <a:pt x="84" y="612"/>
                  </a:lnTo>
                  <a:lnTo>
                    <a:pt x="90" y="612"/>
                  </a:lnTo>
                  <a:lnTo>
                    <a:pt x="90" y="606"/>
                  </a:lnTo>
                  <a:lnTo>
                    <a:pt x="96" y="606"/>
                  </a:lnTo>
                  <a:lnTo>
                    <a:pt x="102" y="606"/>
                  </a:lnTo>
                  <a:lnTo>
                    <a:pt x="102" y="606"/>
                  </a:lnTo>
                  <a:lnTo>
                    <a:pt x="108" y="612"/>
                  </a:lnTo>
                  <a:lnTo>
                    <a:pt x="108" y="612"/>
                  </a:lnTo>
                  <a:lnTo>
                    <a:pt x="108" y="618"/>
                  </a:lnTo>
                  <a:lnTo>
                    <a:pt x="108" y="624"/>
                  </a:lnTo>
                  <a:lnTo>
                    <a:pt x="108" y="624"/>
                  </a:lnTo>
                  <a:lnTo>
                    <a:pt x="108" y="624"/>
                  </a:lnTo>
                  <a:lnTo>
                    <a:pt x="102" y="624"/>
                  </a:lnTo>
                  <a:lnTo>
                    <a:pt x="102" y="624"/>
                  </a:lnTo>
                  <a:lnTo>
                    <a:pt x="102" y="624"/>
                  </a:lnTo>
                  <a:lnTo>
                    <a:pt x="102" y="630"/>
                  </a:lnTo>
                  <a:lnTo>
                    <a:pt x="114" y="648"/>
                  </a:lnTo>
                  <a:lnTo>
                    <a:pt x="120" y="654"/>
                  </a:lnTo>
                  <a:lnTo>
                    <a:pt x="114" y="636"/>
                  </a:lnTo>
                  <a:lnTo>
                    <a:pt x="114" y="636"/>
                  </a:lnTo>
                  <a:lnTo>
                    <a:pt x="114" y="630"/>
                  </a:lnTo>
                  <a:lnTo>
                    <a:pt x="138" y="624"/>
                  </a:lnTo>
                  <a:lnTo>
                    <a:pt x="144" y="624"/>
                  </a:lnTo>
                  <a:lnTo>
                    <a:pt x="150" y="630"/>
                  </a:lnTo>
                  <a:lnTo>
                    <a:pt x="174" y="654"/>
                  </a:lnTo>
                  <a:lnTo>
                    <a:pt x="180" y="660"/>
                  </a:lnTo>
                  <a:lnTo>
                    <a:pt x="180" y="660"/>
                  </a:lnTo>
                  <a:lnTo>
                    <a:pt x="186" y="654"/>
                  </a:lnTo>
                  <a:lnTo>
                    <a:pt x="186" y="642"/>
                  </a:lnTo>
                  <a:lnTo>
                    <a:pt x="186" y="618"/>
                  </a:lnTo>
                  <a:lnTo>
                    <a:pt x="198" y="606"/>
                  </a:lnTo>
                  <a:lnTo>
                    <a:pt x="198" y="606"/>
                  </a:lnTo>
                  <a:lnTo>
                    <a:pt x="210" y="594"/>
                  </a:lnTo>
                  <a:lnTo>
                    <a:pt x="210" y="582"/>
                  </a:lnTo>
                  <a:lnTo>
                    <a:pt x="210" y="570"/>
                  </a:lnTo>
                  <a:lnTo>
                    <a:pt x="210" y="564"/>
                  </a:lnTo>
                  <a:lnTo>
                    <a:pt x="228" y="552"/>
                  </a:lnTo>
                  <a:lnTo>
                    <a:pt x="246" y="552"/>
                  </a:lnTo>
                  <a:lnTo>
                    <a:pt x="252" y="552"/>
                  </a:lnTo>
                  <a:lnTo>
                    <a:pt x="252" y="552"/>
                  </a:lnTo>
                  <a:lnTo>
                    <a:pt x="258" y="552"/>
                  </a:lnTo>
                  <a:lnTo>
                    <a:pt x="270" y="552"/>
                  </a:lnTo>
                  <a:lnTo>
                    <a:pt x="270" y="552"/>
                  </a:lnTo>
                  <a:lnTo>
                    <a:pt x="288" y="546"/>
                  </a:lnTo>
                  <a:lnTo>
                    <a:pt x="294" y="546"/>
                  </a:lnTo>
                  <a:lnTo>
                    <a:pt x="294" y="546"/>
                  </a:lnTo>
                  <a:lnTo>
                    <a:pt x="300" y="552"/>
                  </a:lnTo>
                  <a:lnTo>
                    <a:pt x="312" y="552"/>
                  </a:lnTo>
                  <a:lnTo>
                    <a:pt x="318" y="558"/>
                  </a:lnTo>
                  <a:lnTo>
                    <a:pt x="324" y="552"/>
                  </a:lnTo>
                  <a:lnTo>
                    <a:pt x="324" y="552"/>
                  </a:lnTo>
                  <a:lnTo>
                    <a:pt x="330" y="558"/>
                  </a:lnTo>
                  <a:lnTo>
                    <a:pt x="330" y="558"/>
                  </a:lnTo>
                  <a:lnTo>
                    <a:pt x="348" y="576"/>
                  </a:lnTo>
                  <a:lnTo>
                    <a:pt x="354" y="588"/>
                  </a:lnTo>
                  <a:lnTo>
                    <a:pt x="360" y="594"/>
                  </a:lnTo>
                  <a:lnTo>
                    <a:pt x="360" y="594"/>
                  </a:lnTo>
                  <a:lnTo>
                    <a:pt x="366" y="594"/>
                  </a:lnTo>
                  <a:lnTo>
                    <a:pt x="384" y="588"/>
                  </a:lnTo>
                  <a:lnTo>
                    <a:pt x="408" y="576"/>
                  </a:lnTo>
                  <a:lnTo>
                    <a:pt x="420" y="576"/>
                  </a:lnTo>
                  <a:lnTo>
                    <a:pt x="420" y="576"/>
                  </a:lnTo>
                  <a:lnTo>
                    <a:pt x="432" y="582"/>
                  </a:lnTo>
                  <a:lnTo>
                    <a:pt x="438" y="588"/>
                  </a:lnTo>
                  <a:lnTo>
                    <a:pt x="444" y="588"/>
                  </a:lnTo>
                  <a:lnTo>
                    <a:pt x="444" y="588"/>
                  </a:lnTo>
                  <a:lnTo>
                    <a:pt x="444" y="588"/>
                  </a:lnTo>
                  <a:lnTo>
                    <a:pt x="444" y="588"/>
                  </a:lnTo>
                  <a:lnTo>
                    <a:pt x="450" y="588"/>
                  </a:lnTo>
                  <a:lnTo>
                    <a:pt x="450" y="594"/>
                  </a:lnTo>
                  <a:lnTo>
                    <a:pt x="450" y="594"/>
                  </a:lnTo>
                  <a:lnTo>
                    <a:pt x="450" y="594"/>
                  </a:lnTo>
                  <a:lnTo>
                    <a:pt x="450" y="594"/>
                  </a:lnTo>
                  <a:lnTo>
                    <a:pt x="462" y="600"/>
                  </a:lnTo>
                  <a:lnTo>
                    <a:pt x="468" y="600"/>
                  </a:lnTo>
                  <a:lnTo>
                    <a:pt x="504" y="606"/>
                  </a:lnTo>
                  <a:lnTo>
                    <a:pt x="516" y="588"/>
                  </a:lnTo>
                  <a:lnTo>
                    <a:pt x="522" y="582"/>
                  </a:lnTo>
                  <a:lnTo>
                    <a:pt x="522" y="582"/>
                  </a:lnTo>
                  <a:lnTo>
                    <a:pt x="522" y="582"/>
                  </a:lnTo>
                  <a:lnTo>
                    <a:pt x="528" y="576"/>
                  </a:lnTo>
                  <a:lnTo>
                    <a:pt x="534" y="576"/>
                  </a:lnTo>
                  <a:lnTo>
                    <a:pt x="534" y="576"/>
                  </a:lnTo>
                  <a:lnTo>
                    <a:pt x="558" y="570"/>
                  </a:lnTo>
                  <a:lnTo>
                    <a:pt x="564" y="570"/>
                  </a:lnTo>
                  <a:lnTo>
                    <a:pt x="564" y="570"/>
                  </a:lnTo>
                  <a:lnTo>
                    <a:pt x="564" y="570"/>
                  </a:lnTo>
                  <a:lnTo>
                    <a:pt x="600" y="570"/>
                  </a:lnTo>
                  <a:lnTo>
                    <a:pt x="600" y="570"/>
                  </a:lnTo>
                  <a:lnTo>
                    <a:pt x="600" y="570"/>
                  </a:lnTo>
                  <a:lnTo>
                    <a:pt x="606" y="576"/>
                  </a:lnTo>
                  <a:lnTo>
                    <a:pt x="624" y="576"/>
                  </a:lnTo>
                  <a:lnTo>
                    <a:pt x="624" y="582"/>
                  </a:lnTo>
                  <a:lnTo>
                    <a:pt x="636" y="588"/>
                  </a:lnTo>
                  <a:lnTo>
                    <a:pt x="648" y="588"/>
                  </a:lnTo>
                  <a:lnTo>
                    <a:pt x="654" y="588"/>
                  </a:lnTo>
                  <a:lnTo>
                    <a:pt x="666" y="576"/>
                  </a:lnTo>
                  <a:lnTo>
                    <a:pt x="678" y="564"/>
                  </a:lnTo>
                  <a:lnTo>
                    <a:pt x="684" y="564"/>
                  </a:lnTo>
                  <a:lnTo>
                    <a:pt x="690" y="564"/>
                  </a:lnTo>
                  <a:lnTo>
                    <a:pt x="696" y="558"/>
                  </a:lnTo>
                  <a:lnTo>
                    <a:pt x="702" y="552"/>
                  </a:lnTo>
                  <a:lnTo>
                    <a:pt x="702" y="552"/>
                  </a:lnTo>
                  <a:lnTo>
                    <a:pt x="702" y="552"/>
                  </a:lnTo>
                  <a:lnTo>
                    <a:pt x="702" y="552"/>
                  </a:lnTo>
                  <a:lnTo>
                    <a:pt x="702" y="552"/>
                  </a:lnTo>
                  <a:lnTo>
                    <a:pt x="720" y="552"/>
                  </a:lnTo>
                  <a:lnTo>
                    <a:pt x="708" y="516"/>
                  </a:lnTo>
                  <a:lnTo>
                    <a:pt x="732" y="48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93" name="Freeform 702"/>
            <p:cNvSpPr>
              <a:spLocks/>
            </p:cNvSpPr>
            <p:nvPr/>
          </p:nvSpPr>
          <p:spPr bwMode="auto">
            <a:xfrm>
              <a:off x="1" y="3348"/>
              <a:ext cx="24" cy="18"/>
            </a:xfrm>
            <a:custGeom>
              <a:avLst/>
              <a:gdLst>
                <a:gd name="T0" fmla="*/ 0 w 24"/>
                <a:gd name="T1" fmla="*/ 18 h 18"/>
                <a:gd name="T2" fmla="*/ 24 w 24"/>
                <a:gd name="T3" fmla="*/ 18 h 18"/>
                <a:gd name="T4" fmla="*/ 24 w 24"/>
                <a:gd name="T5" fmla="*/ 18 h 18"/>
                <a:gd name="T6" fmla="*/ 24 w 24"/>
                <a:gd name="T7" fmla="*/ 18 h 18"/>
                <a:gd name="T8" fmla="*/ 0 w 24"/>
                <a:gd name="T9" fmla="*/ 0 h 18"/>
                <a:gd name="T10" fmla="*/ 0 w 24"/>
                <a:gd name="T11" fmla="*/ 0 h 18"/>
                <a:gd name="T12" fmla="*/ 0 w 24"/>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24" h="18">
                  <a:moveTo>
                    <a:pt x="0" y="18"/>
                  </a:moveTo>
                  <a:lnTo>
                    <a:pt x="24" y="18"/>
                  </a:lnTo>
                  <a:lnTo>
                    <a:pt x="24" y="18"/>
                  </a:lnTo>
                  <a:lnTo>
                    <a:pt x="24" y="18"/>
                  </a:lnTo>
                  <a:lnTo>
                    <a:pt x="0" y="0"/>
                  </a:lnTo>
                  <a:lnTo>
                    <a:pt x="0" y="0"/>
                  </a:lnTo>
                  <a:lnTo>
                    <a:pt x="0" y="18"/>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94" name="Freeform 703"/>
            <p:cNvSpPr>
              <a:spLocks/>
            </p:cNvSpPr>
            <p:nvPr/>
          </p:nvSpPr>
          <p:spPr bwMode="auto">
            <a:xfrm>
              <a:off x="5189" y="3552"/>
              <a:ext cx="12" cy="18"/>
            </a:xfrm>
            <a:custGeom>
              <a:avLst/>
              <a:gdLst>
                <a:gd name="T0" fmla="*/ 6 w 12"/>
                <a:gd name="T1" fmla="*/ 0 h 18"/>
                <a:gd name="T2" fmla="*/ 6 w 12"/>
                <a:gd name="T3" fmla="*/ 0 h 18"/>
                <a:gd name="T4" fmla="*/ 6 w 12"/>
                <a:gd name="T5" fmla="*/ 6 h 18"/>
                <a:gd name="T6" fmla="*/ 6 w 12"/>
                <a:gd name="T7" fmla="*/ 6 h 18"/>
                <a:gd name="T8" fmla="*/ 0 w 12"/>
                <a:gd name="T9" fmla="*/ 6 h 18"/>
                <a:gd name="T10" fmla="*/ 6 w 12"/>
                <a:gd name="T11" fmla="*/ 12 h 18"/>
                <a:gd name="T12" fmla="*/ 6 w 12"/>
                <a:gd name="T13" fmla="*/ 18 h 18"/>
                <a:gd name="T14" fmla="*/ 6 w 12"/>
                <a:gd name="T15" fmla="*/ 18 h 18"/>
                <a:gd name="T16" fmla="*/ 6 w 12"/>
                <a:gd name="T17" fmla="*/ 18 h 18"/>
                <a:gd name="T18" fmla="*/ 6 w 12"/>
                <a:gd name="T19" fmla="*/ 18 h 18"/>
                <a:gd name="T20" fmla="*/ 6 w 12"/>
                <a:gd name="T21" fmla="*/ 18 h 18"/>
                <a:gd name="T22" fmla="*/ 6 w 12"/>
                <a:gd name="T23" fmla="*/ 18 h 18"/>
                <a:gd name="T24" fmla="*/ 12 w 12"/>
                <a:gd name="T25" fmla="*/ 18 h 18"/>
                <a:gd name="T26" fmla="*/ 12 w 12"/>
                <a:gd name="T27" fmla="*/ 12 h 18"/>
                <a:gd name="T28" fmla="*/ 12 w 12"/>
                <a:gd name="T29" fmla="*/ 12 h 18"/>
                <a:gd name="T30" fmla="*/ 12 w 12"/>
                <a:gd name="T31" fmla="*/ 12 h 18"/>
                <a:gd name="T32" fmla="*/ 12 w 12"/>
                <a:gd name="T33" fmla="*/ 12 h 18"/>
                <a:gd name="T34" fmla="*/ 12 w 12"/>
                <a:gd name="T35" fmla="*/ 6 h 18"/>
                <a:gd name="T36" fmla="*/ 12 w 12"/>
                <a:gd name="T37" fmla="*/ 6 h 18"/>
                <a:gd name="T38" fmla="*/ 6 w 12"/>
                <a:gd name="T39" fmla="*/ 6 h 18"/>
                <a:gd name="T40" fmla="*/ 6 w 12"/>
                <a:gd name="T41" fmla="*/ 6 h 18"/>
                <a:gd name="T42" fmla="*/ 6 w 12"/>
                <a:gd name="T43" fmla="*/ 0 h 18"/>
                <a:gd name="T44" fmla="*/ 6 w 12"/>
                <a:gd name="T45" fmla="*/ 0 h 18"/>
                <a:gd name="T46" fmla="*/ 6 w 12"/>
                <a:gd name="T4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18">
                  <a:moveTo>
                    <a:pt x="6" y="0"/>
                  </a:moveTo>
                  <a:lnTo>
                    <a:pt x="6" y="0"/>
                  </a:lnTo>
                  <a:lnTo>
                    <a:pt x="6" y="6"/>
                  </a:lnTo>
                  <a:lnTo>
                    <a:pt x="6" y="6"/>
                  </a:lnTo>
                  <a:lnTo>
                    <a:pt x="0" y="6"/>
                  </a:lnTo>
                  <a:lnTo>
                    <a:pt x="6" y="12"/>
                  </a:lnTo>
                  <a:lnTo>
                    <a:pt x="6" y="18"/>
                  </a:lnTo>
                  <a:lnTo>
                    <a:pt x="6" y="18"/>
                  </a:lnTo>
                  <a:lnTo>
                    <a:pt x="6" y="18"/>
                  </a:lnTo>
                  <a:lnTo>
                    <a:pt x="6" y="18"/>
                  </a:lnTo>
                  <a:lnTo>
                    <a:pt x="6" y="18"/>
                  </a:lnTo>
                  <a:lnTo>
                    <a:pt x="6" y="18"/>
                  </a:lnTo>
                  <a:lnTo>
                    <a:pt x="12" y="18"/>
                  </a:lnTo>
                  <a:lnTo>
                    <a:pt x="12" y="12"/>
                  </a:lnTo>
                  <a:lnTo>
                    <a:pt x="12" y="12"/>
                  </a:lnTo>
                  <a:lnTo>
                    <a:pt x="12" y="12"/>
                  </a:lnTo>
                  <a:lnTo>
                    <a:pt x="12" y="12"/>
                  </a:lnTo>
                  <a:lnTo>
                    <a:pt x="12" y="6"/>
                  </a:lnTo>
                  <a:lnTo>
                    <a:pt x="12" y="6"/>
                  </a:lnTo>
                  <a:lnTo>
                    <a:pt x="6" y="6"/>
                  </a:lnTo>
                  <a:lnTo>
                    <a:pt x="6" y="6"/>
                  </a:lnTo>
                  <a:lnTo>
                    <a:pt x="6" y="0"/>
                  </a:lnTo>
                  <a:lnTo>
                    <a:pt x="6" y="0"/>
                  </a:lnTo>
                  <a:lnTo>
                    <a:pt x="6"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95" name="Freeform 704"/>
            <p:cNvSpPr>
              <a:spLocks/>
            </p:cNvSpPr>
            <p:nvPr/>
          </p:nvSpPr>
          <p:spPr bwMode="auto">
            <a:xfrm>
              <a:off x="4991" y="3276"/>
              <a:ext cx="240" cy="336"/>
            </a:xfrm>
            <a:custGeom>
              <a:avLst/>
              <a:gdLst>
                <a:gd name="T0" fmla="*/ 222 w 240"/>
                <a:gd name="T1" fmla="*/ 300 h 336"/>
                <a:gd name="T2" fmla="*/ 234 w 240"/>
                <a:gd name="T3" fmla="*/ 222 h 336"/>
                <a:gd name="T4" fmla="*/ 228 w 240"/>
                <a:gd name="T5" fmla="*/ 192 h 336"/>
                <a:gd name="T6" fmla="*/ 198 w 240"/>
                <a:gd name="T7" fmla="*/ 186 h 336"/>
                <a:gd name="T8" fmla="*/ 198 w 240"/>
                <a:gd name="T9" fmla="*/ 204 h 336"/>
                <a:gd name="T10" fmla="*/ 174 w 240"/>
                <a:gd name="T11" fmla="*/ 192 h 336"/>
                <a:gd name="T12" fmla="*/ 168 w 240"/>
                <a:gd name="T13" fmla="*/ 150 h 336"/>
                <a:gd name="T14" fmla="*/ 186 w 240"/>
                <a:gd name="T15" fmla="*/ 144 h 336"/>
                <a:gd name="T16" fmla="*/ 210 w 240"/>
                <a:gd name="T17" fmla="*/ 132 h 336"/>
                <a:gd name="T18" fmla="*/ 228 w 240"/>
                <a:gd name="T19" fmla="*/ 96 h 336"/>
                <a:gd name="T20" fmla="*/ 216 w 240"/>
                <a:gd name="T21" fmla="*/ 78 h 336"/>
                <a:gd name="T22" fmla="*/ 126 w 240"/>
                <a:gd name="T23" fmla="*/ 78 h 336"/>
                <a:gd name="T24" fmla="*/ 90 w 240"/>
                <a:gd name="T25" fmla="*/ 66 h 336"/>
                <a:gd name="T26" fmla="*/ 96 w 240"/>
                <a:gd name="T27" fmla="*/ 36 h 336"/>
                <a:gd name="T28" fmla="*/ 78 w 240"/>
                <a:gd name="T29" fmla="*/ 24 h 336"/>
                <a:gd name="T30" fmla="*/ 66 w 240"/>
                <a:gd name="T31" fmla="*/ 30 h 336"/>
                <a:gd name="T32" fmla="*/ 24 w 240"/>
                <a:gd name="T33" fmla="*/ 6 h 336"/>
                <a:gd name="T34" fmla="*/ 6 w 240"/>
                <a:gd name="T35" fmla="*/ 42 h 336"/>
                <a:gd name="T36" fmla="*/ 36 w 240"/>
                <a:gd name="T37" fmla="*/ 78 h 336"/>
                <a:gd name="T38" fmla="*/ 0 w 240"/>
                <a:gd name="T39" fmla="*/ 114 h 336"/>
                <a:gd name="T40" fmla="*/ 36 w 240"/>
                <a:gd name="T41" fmla="*/ 132 h 336"/>
                <a:gd name="T42" fmla="*/ 24 w 240"/>
                <a:gd name="T43" fmla="*/ 168 h 336"/>
                <a:gd name="T44" fmla="*/ 48 w 240"/>
                <a:gd name="T45" fmla="*/ 228 h 336"/>
                <a:gd name="T46" fmla="*/ 54 w 240"/>
                <a:gd name="T47" fmla="*/ 264 h 336"/>
                <a:gd name="T48" fmla="*/ 60 w 240"/>
                <a:gd name="T49" fmla="*/ 276 h 336"/>
                <a:gd name="T50" fmla="*/ 78 w 240"/>
                <a:gd name="T51" fmla="*/ 282 h 336"/>
                <a:gd name="T52" fmla="*/ 96 w 240"/>
                <a:gd name="T53" fmla="*/ 252 h 336"/>
                <a:gd name="T54" fmla="*/ 96 w 240"/>
                <a:gd name="T55" fmla="*/ 252 h 336"/>
                <a:gd name="T56" fmla="*/ 114 w 240"/>
                <a:gd name="T57" fmla="*/ 276 h 336"/>
                <a:gd name="T58" fmla="*/ 120 w 240"/>
                <a:gd name="T59" fmla="*/ 258 h 336"/>
                <a:gd name="T60" fmla="*/ 132 w 240"/>
                <a:gd name="T61" fmla="*/ 252 h 336"/>
                <a:gd name="T62" fmla="*/ 132 w 240"/>
                <a:gd name="T63" fmla="*/ 234 h 336"/>
                <a:gd name="T64" fmla="*/ 126 w 240"/>
                <a:gd name="T65" fmla="*/ 216 h 336"/>
                <a:gd name="T66" fmla="*/ 138 w 240"/>
                <a:gd name="T67" fmla="*/ 216 h 336"/>
                <a:gd name="T68" fmla="*/ 132 w 240"/>
                <a:gd name="T69" fmla="*/ 186 h 336"/>
                <a:gd name="T70" fmla="*/ 108 w 240"/>
                <a:gd name="T71" fmla="*/ 174 h 336"/>
                <a:gd name="T72" fmla="*/ 96 w 240"/>
                <a:gd name="T73" fmla="*/ 168 h 336"/>
                <a:gd name="T74" fmla="*/ 84 w 240"/>
                <a:gd name="T75" fmla="*/ 162 h 336"/>
                <a:gd name="T76" fmla="*/ 66 w 240"/>
                <a:gd name="T77" fmla="*/ 150 h 336"/>
                <a:gd name="T78" fmla="*/ 78 w 240"/>
                <a:gd name="T79" fmla="*/ 156 h 336"/>
                <a:gd name="T80" fmla="*/ 84 w 240"/>
                <a:gd name="T81" fmla="*/ 156 h 336"/>
                <a:gd name="T82" fmla="*/ 84 w 240"/>
                <a:gd name="T83" fmla="*/ 150 h 336"/>
                <a:gd name="T84" fmla="*/ 102 w 240"/>
                <a:gd name="T85" fmla="*/ 168 h 336"/>
                <a:gd name="T86" fmla="*/ 108 w 240"/>
                <a:gd name="T87" fmla="*/ 174 h 336"/>
                <a:gd name="T88" fmla="*/ 132 w 240"/>
                <a:gd name="T89" fmla="*/ 180 h 336"/>
                <a:gd name="T90" fmla="*/ 126 w 240"/>
                <a:gd name="T91" fmla="*/ 174 h 336"/>
                <a:gd name="T92" fmla="*/ 138 w 240"/>
                <a:gd name="T93" fmla="*/ 186 h 336"/>
                <a:gd name="T94" fmla="*/ 132 w 240"/>
                <a:gd name="T95" fmla="*/ 198 h 336"/>
                <a:gd name="T96" fmla="*/ 132 w 240"/>
                <a:gd name="T97" fmla="*/ 204 h 336"/>
                <a:gd name="T98" fmla="*/ 174 w 240"/>
                <a:gd name="T99" fmla="*/ 216 h 336"/>
                <a:gd name="T100" fmla="*/ 192 w 240"/>
                <a:gd name="T101" fmla="*/ 234 h 336"/>
                <a:gd name="T102" fmla="*/ 204 w 240"/>
                <a:gd name="T103" fmla="*/ 276 h 336"/>
                <a:gd name="T104" fmla="*/ 210 w 240"/>
                <a:gd name="T105" fmla="*/ 288 h 336"/>
                <a:gd name="T106" fmla="*/ 210 w 240"/>
                <a:gd name="T107" fmla="*/ 306 h 336"/>
                <a:gd name="T108" fmla="*/ 228 w 240"/>
                <a:gd name="T109"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0" h="336">
                  <a:moveTo>
                    <a:pt x="222" y="324"/>
                  </a:moveTo>
                  <a:lnTo>
                    <a:pt x="222" y="318"/>
                  </a:lnTo>
                  <a:lnTo>
                    <a:pt x="222" y="312"/>
                  </a:lnTo>
                  <a:lnTo>
                    <a:pt x="222" y="312"/>
                  </a:lnTo>
                  <a:lnTo>
                    <a:pt x="222" y="306"/>
                  </a:lnTo>
                  <a:lnTo>
                    <a:pt x="222" y="300"/>
                  </a:lnTo>
                  <a:lnTo>
                    <a:pt x="222" y="300"/>
                  </a:lnTo>
                  <a:lnTo>
                    <a:pt x="222" y="294"/>
                  </a:lnTo>
                  <a:lnTo>
                    <a:pt x="228" y="294"/>
                  </a:lnTo>
                  <a:lnTo>
                    <a:pt x="228" y="294"/>
                  </a:lnTo>
                  <a:lnTo>
                    <a:pt x="240" y="282"/>
                  </a:lnTo>
                  <a:lnTo>
                    <a:pt x="240" y="264"/>
                  </a:lnTo>
                  <a:lnTo>
                    <a:pt x="240" y="246"/>
                  </a:lnTo>
                  <a:lnTo>
                    <a:pt x="234" y="222"/>
                  </a:lnTo>
                  <a:lnTo>
                    <a:pt x="234" y="222"/>
                  </a:lnTo>
                  <a:lnTo>
                    <a:pt x="234" y="222"/>
                  </a:lnTo>
                  <a:lnTo>
                    <a:pt x="228" y="210"/>
                  </a:lnTo>
                  <a:lnTo>
                    <a:pt x="228" y="210"/>
                  </a:lnTo>
                  <a:lnTo>
                    <a:pt x="228" y="192"/>
                  </a:lnTo>
                  <a:lnTo>
                    <a:pt x="228" y="192"/>
                  </a:lnTo>
                  <a:lnTo>
                    <a:pt x="228" y="192"/>
                  </a:lnTo>
                  <a:lnTo>
                    <a:pt x="228" y="186"/>
                  </a:lnTo>
                  <a:lnTo>
                    <a:pt x="228" y="186"/>
                  </a:lnTo>
                  <a:lnTo>
                    <a:pt x="222" y="168"/>
                  </a:lnTo>
                  <a:lnTo>
                    <a:pt x="216" y="162"/>
                  </a:lnTo>
                  <a:lnTo>
                    <a:pt x="204" y="180"/>
                  </a:lnTo>
                  <a:lnTo>
                    <a:pt x="198" y="180"/>
                  </a:lnTo>
                  <a:lnTo>
                    <a:pt x="198" y="186"/>
                  </a:lnTo>
                  <a:lnTo>
                    <a:pt x="198" y="186"/>
                  </a:lnTo>
                  <a:lnTo>
                    <a:pt x="198" y="192"/>
                  </a:lnTo>
                  <a:lnTo>
                    <a:pt x="198" y="192"/>
                  </a:lnTo>
                  <a:lnTo>
                    <a:pt x="198" y="192"/>
                  </a:lnTo>
                  <a:lnTo>
                    <a:pt x="198" y="198"/>
                  </a:lnTo>
                  <a:lnTo>
                    <a:pt x="198" y="198"/>
                  </a:lnTo>
                  <a:lnTo>
                    <a:pt x="198" y="204"/>
                  </a:lnTo>
                  <a:lnTo>
                    <a:pt x="198" y="204"/>
                  </a:lnTo>
                  <a:lnTo>
                    <a:pt x="198" y="204"/>
                  </a:lnTo>
                  <a:lnTo>
                    <a:pt x="192" y="210"/>
                  </a:lnTo>
                  <a:lnTo>
                    <a:pt x="186" y="210"/>
                  </a:lnTo>
                  <a:lnTo>
                    <a:pt x="186" y="210"/>
                  </a:lnTo>
                  <a:lnTo>
                    <a:pt x="186" y="210"/>
                  </a:lnTo>
                  <a:lnTo>
                    <a:pt x="174" y="192"/>
                  </a:lnTo>
                  <a:lnTo>
                    <a:pt x="168" y="180"/>
                  </a:lnTo>
                  <a:lnTo>
                    <a:pt x="162" y="174"/>
                  </a:lnTo>
                  <a:lnTo>
                    <a:pt x="162" y="168"/>
                  </a:lnTo>
                  <a:lnTo>
                    <a:pt x="162" y="168"/>
                  </a:lnTo>
                  <a:lnTo>
                    <a:pt x="162" y="162"/>
                  </a:lnTo>
                  <a:lnTo>
                    <a:pt x="168" y="156"/>
                  </a:lnTo>
                  <a:lnTo>
                    <a:pt x="168" y="150"/>
                  </a:lnTo>
                  <a:lnTo>
                    <a:pt x="174" y="144"/>
                  </a:lnTo>
                  <a:lnTo>
                    <a:pt x="174" y="144"/>
                  </a:lnTo>
                  <a:lnTo>
                    <a:pt x="180" y="144"/>
                  </a:lnTo>
                  <a:lnTo>
                    <a:pt x="180" y="144"/>
                  </a:lnTo>
                  <a:lnTo>
                    <a:pt x="180" y="144"/>
                  </a:lnTo>
                  <a:lnTo>
                    <a:pt x="186" y="144"/>
                  </a:lnTo>
                  <a:lnTo>
                    <a:pt x="186" y="144"/>
                  </a:lnTo>
                  <a:lnTo>
                    <a:pt x="186" y="144"/>
                  </a:lnTo>
                  <a:lnTo>
                    <a:pt x="204" y="138"/>
                  </a:lnTo>
                  <a:lnTo>
                    <a:pt x="204" y="138"/>
                  </a:lnTo>
                  <a:lnTo>
                    <a:pt x="204" y="138"/>
                  </a:lnTo>
                  <a:lnTo>
                    <a:pt x="204" y="132"/>
                  </a:lnTo>
                  <a:lnTo>
                    <a:pt x="204" y="126"/>
                  </a:lnTo>
                  <a:lnTo>
                    <a:pt x="210" y="132"/>
                  </a:lnTo>
                  <a:lnTo>
                    <a:pt x="210" y="132"/>
                  </a:lnTo>
                  <a:lnTo>
                    <a:pt x="210" y="132"/>
                  </a:lnTo>
                  <a:lnTo>
                    <a:pt x="216" y="126"/>
                  </a:lnTo>
                  <a:lnTo>
                    <a:pt x="216" y="126"/>
                  </a:lnTo>
                  <a:lnTo>
                    <a:pt x="222" y="114"/>
                  </a:lnTo>
                  <a:lnTo>
                    <a:pt x="222" y="108"/>
                  </a:lnTo>
                  <a:lnTo>
                    <a:pt x="228" y="96"/>
                  </a:lnTo>
                  <a:lnTo>
                    <a:pt x="234" y="96"/>
                  </a:lnTo>
                  <a:lnTo>
                    <a:pt x="234" y="90"/>
                  </a:lnTo>
                  <a:lnTo>
                    <a:pt x="234" y="90"/>
                  </a:lnTo>
                  <a:lnTo>
                    <a:pt x="234" y="90"/>
                  </a:lnTo>
                  <a:lnTo>
                    <a:pt x="228" y="90"/>
                  </a:lnTo>
                  <a:lnTo>
                    <a:pt x="216" y="78"/>
                  </a:lnTo>
                  <a:lnTo>
                    <a:pt x="216" y="78"/>
                  </a:lnTo>
                  <a:lnTo>
                    <a:pt x="210" y="78"/>
                  </a:lnTo>
                  <a:lnTo>
                    <a:pt x="210" y="78"/>
                  </a:lnTo>
                  <a:lnTo>
                    <a:pt x="204" y="78"/>
                  </a:lnTo>
                  <a:lnTo>
                    <a:pt x="192" y="78"/>
                  </a:lnTo>
                  <a:lnTo>
                    <a:pt x="150" y="78"/>
                  </a:lnTo>
                  <a:lnTo>
                    <a:pt x="144" y="78"/>
                  </a:lnTo>
                  <a:lnTo>
                    <a:pt x="126" y="78"/>
                  </a:lnTo>
                  <a:lnTo>
                    <a:pt x="120" y="78"/>
                  </a:lnTo>
                  <a:lnTo>
                    <a:pt x="96" y="72"/>
                  </a:lnTo>
                  <a:lnTo>
                    <a:pt x="96" y="72"/>
                  </a:lnTo>
                  <a:lnTo>
                    <a:pt x="96" y="72"/>
                  </a:lnTo>
                  <a:lnTo>
                    <a:pt x="90" y="72"/>
                  </a:lnTo>
                  <a:lnTo>
                    <a:pt x="90" y="66"/>
                  </a:lnTo>
                  <a:lnTo>
                    <a:pt x="90" y="66"/>
                  </a:lnTo>
                  <a:lnTo>
                    <a:pt x="96" y="60"/>
                  </a:lnTo>
                  <a:lnTo>
                    <a:pt x="96" y="60"/>
                  </a:lnTo>
                  <a:lnTo>
                    <a:pt x="96" y="54"/>
                  </a:lnTo>
                  <a:lnTo>
                    <a:pt x="96" y="54"/>
                  </a:lnTo>
                  <a:lnTo>
                    <a:pt x="96" y="54"/>
                  </a:lnTo>
                  <a:lnTo>
                    <a:pt x="96" y="36"/>
                  </a:lnTo>
                  <a:lnTo>
                    <a:pt x="96" y="36"/>
                  </a:lnTo>
                  <a:lnTo>
                    <a:pt x="90" y="24"/>
                  </a:lnTo>
                  <a:lnTo>
                    <a:pt x="84" y="18"/>
                  </a:lnTo>
                  <a:lnTo>
                    <a:pt x="84" y="18"/>
                  </a:lnTo>
                  <a:lnTo>
                    <a:pt x="84" y="18"/>
                  </a:lnTo>
                  <a:lnTo>
                    <a:pt x="84" y="18"/>
                  </a:lnTo>
                  <a:lnTo>
                    <a:pt x="84" y="24"/>
                  </a:lnTo>
                  <a:lnTo>
                    <a:pt x="78" y="24"/>
                  </a:lnTo>
                  <a:lnTo>
                    <a:pt x="78" y="24"/>
                  </a:lnTo>
                  <a:lnTo>
                    <a:pt x="84" y="24"/>
                  </a:lnTo>
                  <a:lnTo>
                    <a:pt x="84" y="24"/>
                  </a:lnTo>
                  <a:lnTo>
                    <a:pt x="84" y="30"/>
                  </a:lnTo>
                  <a:lnTo>
                    <a:pt x="78" y="30"/>
                  </a:lnTo>
                  <a:lnTo>
                    <a:pt x="78" y="30"/>
                  </a:lnTo>
                  <a:lnTo>
                    <a:pt x="66" y="30"/>
                  </a:lnTo>
                  <a:lnTo>
                    <a:pt x="66" y="30"/>
                  </a:lnTo>
                  <a:lnTo>
                    <a:pt x="66" y="30"/>
                  </a:lnTo>
                  <a:lnTo>
                    <a:pt x="48" y="18"/>
                  </a:lnTo>
                  <a:lnTo>
                    <a:pt x="48" y="18"/>
                  </a:lnTo>
                  <a:lnTo>
                    <a:pt x="48" y="18"/>
                  </a:lnTo>
                  <a:lnTo>
                    <a:pt x="36" y="12"/>
                  </a:lnTo>
                  <a:lnTo>
                    <a:pt x="24" y="6"/>
                  </a:lnTo>
                  <a:lnTo>
                    <a:pt x="18" y="0"/>
                  </a:lnTo>
                  <a:lnTo>
                    <a:pt x="18" y="0"/>
                  </a:lnTo>
                  <a:lnTo>
                    <a:pt x="6" y="24"/>
                  </a:lnTo>
                  <a:lnTo>
                    <a:pt x="6" y="24"/>
                  </a:lnTo>
                  <a:lnTo>
                    <a:pt x="0" y="36"/>
                  </a:lnTo>
                  <a:lnTo>
                    <a:pt x="0" y="42"/>
                  </a:lnTo>
                  <a:lnTo>
                    <a:pt x="6" y="42"/>
                  </a:lnTo>
                  <a:lnTo>
                    <a:pt x="30" y="60"/>
                  </a:lnTo>
                  <a:lnTo>
                    <a:pt x="42" y="66"/>
                  </a:lnTo>
                  <a:lnTo>
                    <a:pt x="48" y="72"/>
                  </a:lnTo>
                  <a:lnTo>
                    <a:pt x="48" y="78"/>
                  </a:lnTo>
                  <a:lnTo>
                    <a:pt x="48" y="78"/>
                  </a:lnTo>
                  <a:lnTo>
                    <a:pt x="42" y="78"/>
                  </a:lnTo>
                  <a:lnTo>
                    <a:pt x="36" y="78"/>
                  </a:lnTo>
                  <a:lnTo>
                    <a:pt x="36" y="78"/>
                  </a:lnTo>
                  <a:lnTo>
                    <a:pt x="36" y="78"/>
                  </a:lnTo>
                  <a:lnTo>
                    <a:pt x="18" y="84"/>
                  </a:lnTo>
                  <a:lnTo>
                    <a:pt x="6" y="102"/>
                  </a:lnTo>
                  <a:lnTo>
                    <a:pt x="0" y="108"/>
                  </a:lnTo>
                  <a:lnTo>
                    <a:pt x="0" y="108"/>
                  </a:lnTo>
                  <a:lnTo>
                    <a:pt x="0" y="114"/>
                  </a:lnTo>
                  <a:lnTo>
                    <a:pt x="0" y="114"/>
                  </a:lnTo>
                  <a:lnTo>
                    <a:pt x="0" y="114"/>
                  </a:lnTo>
                  <a:lnTo>
                    <a:pt x="6" y="120"/>
                  </a:lnTo>
                  <a:lnTo>
                    <a:pt x="24" y="132"/>
                  </a:lnTo>
                  <a:lnTo>
                    <a:pt x="24" y="132"/>
                  </a:lnTo>
                  <a:lnTo>
                    <a:pt x="30" y="132"/>
                  </a:lnTo>
                  <a:lnTo>
                    <a:pt x="36" y="132"/>
                  </a:lnTo>
                  <a:lnTo>
                    <a:pt x="36" y="138"/>
                  </a:lnTo>
                  <a:lnTo>
                    <a:pt x="30" y="144"/>
                  </a:lnTo>
                  <a:lnTo>
                    <a:pt x="36" y="150"/>
                  </a:lnTo>
                  <a:lnTo>
                    <a:pt x="30" y="156"/>
                  </a:lnTo>
                  <a:lnTo>
                    <a:pt x="30" y="156"/>
                  </a:lnTo>
                  <a:lnTo>
                    <a:pt x="30" y="156"/>
                  </a:lnTo>
                  <a:lnTo>
                    <a:pt x="24" y="168"/>
                  </a:lnTo>
                  <a:lnTo>
                    <a:pt x="24" y="168"/>
                  </a:lnTo>
                  <a:lnTo>
                    <a:pt x="30" y="174"/>
                  </a:lnTo>
                  <a:lnTo>
                    <a:pt x="36" y="180"/>
                  </a:lnTo>
                  <a:lnTo>
                    <a:pt x="36" y="180"/>
                  </a:lnTo>
                  <a:lnTo>
                    <a:pt x="42" y="198"/>
                  </a:lnTo>
                  <a:lnTo>
                    <a:pt x="48" y="222"/>
                  </a:lnTo>
                  <a:lnTo>
                    <a:pt x="48" y="228"/>
                  </a:lnTo>
                  <a:lnTo>
                    <a:pt x="54" y="258"/>
                  </a:lnTo>
                  <a:lnTo>
                    <a:pt x="54" y="258"/>
                  </a:lnTo>
                  <a:lnTo>
                    <a:pt x="54" y="258"/>
                  </a:lnTo>
                  <a:lnTo>
                    <a:pt x="54" y="258"/>
                  </a:lnTo>
                  <a:lnTo>
                    <a:pt x="54" y="264"/>
                  </a:lnTo>
                  <a:lnTo>
                    <a:pt x="54" y="264"/>
                  </a:lnTo>
                  <a:lnTo>
                    <a:pt x="54" y="264"/>
                  </a:lnTo>
                  <a:lnTo>
                    <a:pt x="54" y="270"/>
                  </a:lnTo>
                  <a:lnTo>
                    <a:pt x="54" y="270"/>
                  </a:lnTo>
                  <a:lnTo>
                    <a:pt x="54" y="270"/>
                  </a:lnTo>
                  <a:lnTo>
                    <a:pt x="54" y="276"/>
                  </a:lnTo>
                  <a:lnTo>
                    <a:pt x="54" y="276"/>
                  </a:lnTo>
                  <a:lnTo>
                    <a:pt x="54" y="276"/>
                  </a:lnTo>
                  <a:lnTo>
                    <a:pt x="60" y="276"/>
                  </a:lnTo>
                  <a:lnTo>
                    <a:pt x="60" y="282"/>
                  </a:lnTo>
                  <a:lnTo>
                    <a:pt x="60" y="282"/>
                  </a:lnTo>
                  <a:lnTo>
                    <a:pt x="60" y="282"/>
                  </a:lnTo>
                  <a:lnTo>
                    <a:pt x="60" y="282"/>
                  </a:lnTo>
                  <a:lnTo>
                    <a:pt x="60" y="288"/>
                  </a:lnTo>
                  <a:lnTo>
                    <a:pt x="60" y="288"/>
                  </a:lnTo>
                  <a:lnTo>
                    <a:pt x="78" y="282"/>
                  </a:lnTo>
                  <a:lnTo>
                    <a:pt x="84" y="282"/>
                  </a:lnTo>
                  <a:lnTo>
                    <a:pt x="84" y="276"/>
                  </a:lnTo>
                  <a:lnTo>
                    <a:pt x="96" y="270"/>
                  </a:lnTo>
                  <a:lnTo>
                    <a:pt x="96" y="270"/>
                  </a:lnTo>
                  <a:lnTo>
                    <a:pt x="96" y="258"/>
                  </a:lnTo>
                  <a:lnTo>
                    <a:pt x="96" y="252"/>
                  </a:lnTo>
                  <a:lnTo>
                    <a:pt x="96" y="252"/>
                  </a:lnTo>
                  <a:lnTo>
                    <a:pt x="96" y="246"/>
                  </a:lnTo>
                  <a:lnTo>
                    <a:pt x="96" y="246"/>
                  </a:lnTo>
                  <a:lnTo>
                    <a:pt x="96" y="240"/>
                  </a:lnTo>
                  <a:lnTo>
                    <a:pt x="102" y="234"/>
                  </a:lnTo>
                  <a:lnTo>
                    <a:pt x="96" y="240"/>
                  </a:lnTo>
                  <a:lnTo>
                    <a:pt x="96" y="246"/>
                  </a:lnTo>
                  <a:lnTo>
                    <a:pt x="96" y="252"/>
                  </a:lnTo>
                  <a:lnTo>
                    <a:pt x="96" y="258"/>
                  </a:lnTo>
                  <a:lnTo>
                    <a:pt x="96" y="264"/>
                  </a:lnTo>
                  <a:lnTo>
                    <a:pt x="102" y="276"/>
                  </a:lnTo>
                  <a:lnTo>
                    <a:pt x="102" y="276"/>
                  </a:lnTo>
                  <a:lnTo>
                    <a:pt x="108" y="276"/>
                  </a:lnTo>
                  <a:lnTo>
                    <a:pt x="108" y="276"/>
                  </a:lnTo>
                  <a:lnTo>
                    <a:pt x="114" y="276"/>
                  </a:lnTo>
                  <a:lnTo>
                    <a:pt x="114" y="276"/>
                  </a:lnTo>
                  <a:lnTo>
                    <a:pt x="114" y="276"/>
                  </a:lnTo>
                  <a:lnTo>
                    <a:pt x="120" y="270"/>
                  </a:lnTo>
                  <a:lnTo>
                    <a:pt x="120" y="264"/>
                  </a:lnTo>
                  <a:lnTo>
                    <a:pt x="120" y="264"/>
                  </a:lnTo>
                  <a:lnTo>
                    <a:pt x="120" y="264"/>
                  </a:lnTo>
                  <a:lnTo>
                    <a:pt x="120" y="258"/>
                  </a:lnTo>
                  <a:lnTo>
                    <a:pt x="120" y="258"/>
                  </a:lnTo>
                  <a:lnTo>
                    <a:pt x="120" y="258"/>
                  </a:lnTo>
                  <a:lnTo>
                    <a:pt x="120" y="258"/>
                  </a:lnTo>
                  <a:lnTo>
                    <a:pt x="126" y="258"/>
                  </a:lnTo>
                  <a:lnTo>
                    <a:pt x="126" y="258"/>
                  </a:lnTo>
                  <a:lnTo>
                    <a:pt x="126" y="258"/>
                  </a:lnTo>
                  <a:lnTo>
                    <a:pt x="132" y="252"/>
                  </a:lnTo>
                  <a:lnTo>
                    <a:pt x="132" y="246"/>
                  </a:lnTo>
                  <a:lnTo>
                    <a:pt x="132" y="246"/>
                  </a:lnTo>
                  <a:lnTo>
                    <a:pt x="132" y="246"/>
                  </a:lnTo>
                  <a:lnTo>
                    <a:pt x="132" y="240"/>
                  </a:lnTo>
                  <a:lnTo>
                    <a:pt x="132" y="240"/>
                  </a:lnTo>
                  <a:lnTo>
                    <a:pt x="132" y="240"/>
                  </a:lnTo>
                  <a:lnTo>
                    <a:pt x="132" y="234"/>
                  </a:lnTo>
                  <a:lnTo>
                    <a:pt x="126" y="222"/>
                  </a:lnTo>
                  <a:lnTo>
                    <a:pt x="126" y="216"/>
                  </a:lnTo>
                  <a:lnTo>
                    <a:pt x="126" y="222"/>
                  </a:lnTo>
                  <a:lnTo>
                    <a:pt x="126" y="222"/>
                  </a:lnTo>
                  <a:lnTo>
                    <a:pt x="126" y="216"/>
                  </a:lnTo>
                  <a:lnTo>
                    <a:pt x="126" y="216"/>
                  </a:lnTo>
                  <a:lnTo>
                    <a:pt x="126" y="216"/>
                  </a:lnTo>
                  <a:lnTo>
                    <a:pt x="126" y="216"/>
                  </a:lnTo>
                  <a:lnTo>
                    <a:pt x="126" y="216"/>
                  </a:lnTo>
                  <a:lnTo>
                    <a:pt x="132" y="216"/>
                  </a:lnTo>
                  <a:lnTo>
                    <a:pt x="132" y="216"/>
                  </a:lnTo>
                  <a:lnTo>
                    <a:pt x="132" y="216"/>
                  </a:lnTo>
                  <a:lnTo>
                    <a:pt x="132" y="216"/>
                  </a:lnTo>
                  <a:lnTo>
                    <a:pt x="138" y="216"/>
                  </a:lnTo>
                  <a:lnTo>
                    <a:pt x="138" y="210"/>
                  </a:lnTo>
                  <a:lnTo>
                    <a:pt x="132" y="210"/>
                  </a:lnTo>
                  <a:lnTo>
                    <a:pt x="132" y="210"/>
                  </a:lnTo>
                  <a:lnTo>
                    <a:pt x="132" y="210"/>
                  </a:lnTo>
                  <a:lnTo>
                    <a:pt x="132" y="192"/>
                  </a:lnTo>
                  <a:lnTo>
                    <a:pt x="132" y="186"/>
                  </a:lnTo>
                  <a:lnTo>
                    <a:pt x="132" y="186"/>
                  </a:lnTo>
                  <a:lnTo>
                    <a:pt x="132" y="186"/>
                  </a:lnTo>
                  <a:lnTo>
                    <a:pt x="120" y="180"/>
                  </a:lnTo>
                  <a:lnTo>
                    <a:pt x="114" y="180"/>
                  </a:lnTo>
                  <a:lnTo>
                    <a:pt x="108" y="180"/>
                  </a:lnTo>
                  <a:lnTo>
                    <a:pt x="108" y="174"/>
                  </a:lnTo>
                  <a:lnTo>
                    <a:pt x="108" y="174"/>
                  </a:lnTo>
                  <a:lnTo>
                    <a:pt x="108" y="174"/>
                  </a:lnTo>
                  <a:lnTo>
                    <a:pt x="108" y="174"/>
                  </a:lnTo>
                  <a:lnTo>
                    <a:pt x="108" y="174"/>
                  </a:lnTo>
                  <a:lnTo>
                    <a:pt x="108" y="174"/>
                  </a:lnTo>
                  <a:lnTo>
                    <a:pt x="102" y="174"/>
                  </a:lnTo>
                  <a:lnTo>
                    <a:pt x="102" y="174"/>
                  </a:lnTo>
                  <a:lnTo>
                    <a:pt x="102" y="174"/>
                  </a:lnTo>
                  <a:lnTo>
                    <a:pt x="96" y="168"/>
                  </a:lnTo>
                  <a:lnTo>
                    <a:pt x="96" y="162"/>
                  </a:lnTo>
                  <a:lnTo>
                    <a:pt x="90" y="162"/>
                  </a:lnTo>
                  <a:lnTo>
                    <a:pt x="90" y="162"/>
                  </a:lnTo>
                  <a:lnTo>
                    <a:pt x="90" y="162"/>
                  </a:lnTo>
                  <a:lnTo>
                    <a:pt x="84" y="162"/>
                  </a:lnTo>
                  <a:lnTo>
                    <a:pt x="84" y="162"/>
                  </a:lnTo>
                  <a:lnTo>
                    <a:pt x="84" y="162"/>
                  </a:lnTo>
                  <a:lnTo>
                    <a:pt x="84" y="162"/>
                  </a:lnTo>
                  <a:lnTo>
                    <a:pt x="72" y="156"/>
                  </a:lnTo>
                  <a:lnTo>
                    <a:pt x="66" y="156"/>
                  </a:lnTo>
                  <a:lnTo>
                    <a:pt x="60" y="156"/>
                  </a:lnTo>
                  <a:lnTo>
                    <a:pt x="60" y="150"/>
                  </a:lnTo>
                  <a:lnTo>
                    <a:pt x="66" y="150"/>
                  </a:lnTo>
                  <a:lnTo>
                    <a:pt x="66" y="150"/>
                  </a:lnTo>
                  <a:lnTo>
                    <a:pt x="72" y="156"/>
                  </a:lnTo>
                  <a:lnTo>
                    <a:pt x="72" y="156"/>
                  </a:lnTo>
                  <a:lnTo>
                    <a:pt x="72" y="156"/>
                  </a:lnTo>
                  <a:lnTo>
                    <a:pt x="72" y="156"/>
                  </a:lnTo>
                  <a:lnTo>
                    <a:pt x="78" y="156"/>
                  </a:lnTo>
                  <a:lnTo>
                    <a:pt x="78" y="156"/>
                  </a:lnTo>
                  <a:lnTo>
                    <a:pt x="78" y="156"/>
                  </a:lnTo>
                  <a:lnTo>
                    <a:pt x="84" y="156"/>
                  </a:lnTo>
                  <a:lnTo>
                    <a:pt x="84" y="162"/>
                  </a:lnTo>
                  <a:lnTo>
                    <a:pt x="84" y="156"/>
                  </a:lnTo>
                  <a:lnTo>
                    <a:pt x="84" y="156"/>
                  </a:lnTo>
                  <a:lnTo>
                    <a:pt x="84" y="156"/>
                  </a:lnTo>
                  <a:lnTo>
                    <a:pt x="84" y="156"/>
                  </a:lnTo>
                  <a:lnTo>
                    <a:pt x="84" y="156"/>
                  </a:lnTo>
                  <a:lnTo>
                    <a:pt x="84" y="150"/>
                  </a:lnTo>
                  <a:lnTo>
                    <a:pt x="84" y="150"/>
                  </a:lnTo>
                  <a:lnTo>
                    <a:pt x="84" y="150"/>
                  </a:lnTo>
                  <a:lnTo>
                    <a:pt x="90" y="150"/>
                  </a:lnTo>
                  <a:lnTo>
                    <a:pt x="90" y="150"/>
                  </a:lnTo>
                  <a:lnTo>
                    <a:pt x="84" y="150"/>
                  </a:lnTo>
                  <a:lnTo>
                    <a:pt x="84" y="150"/>
                  </a:lnTo>
                  <a:lnTo>
                    <a:pt x="90" y="162"/>
                  </a:lnTo>
                  <a:lnTo>
                    <a:pt x="90" y="162"/>
                  </a:lnTo>
                  <a:lnTo>
                    <a:pt x="90" y="162"/>
                  </a:lnTo>
                  <a:lnTo>
                    <a:pt x="96" y="162"/>
                  </a:lnTo>
                  <a:lnTo>
                    <a:pt x="96" y="168"/>
                  </a:lnTo>
                  <a:lnTo>
                    <a:pt x="96" y="168"/>
                  </a:lnTo>
                  <a:lnTo>
                    <a:pt x="102" y="168"/>
                  </a:lnTo>
                  <a:lnTo>
                    <a:pt x="102" y="168"/>
                  </a:lnTo>
                  <a:lnTo>
                    <a:pt x="102" y="168"/>
                  </a:lnTo>
                  <a:lnTo>
                    <a:pt x="108" y="168"/>
                  </a:lnTo>
                  <a:lnTo>
                    <a:pt x="108" y="168"/>
                  </a:lnTo>
                  <a:lnTo>
                    <a:pt x="108" y="174"/>
                  </a:lnTo>
                  <a:lnTo>
                    <a:pt x="108" y="174"/>
                  </a:lnTo>
                  <a:lnTo>
                    <a:pt x="108" y="174"/>
                  </a:lnTo>
                  <a:lnTo>
                    <a:pt x="108" y="174"/>
                  </a:lnTo>
                  <a:lnTo>
                    <a:pt x="108" y="174"/>
                  </a:lnTo>
                  <a:lnTo>
                    <a:pt x="114" y="180"/>
                  </a:lnTo>
                  <a:lnTo>
                    <a:pt x="114" y="180"/>
                  </a:lnTo>
                  <a:lnTo>
                    <a:pt x="132" y="180"/>
                  </a:lnTo>
                  <a:lnTo>
                    <a:pt x="132" y="180"/>
                  </a:lnTo>
                  <a:lnTo>
                    <a:pt x="132" y="180"/>
                  </a:lnTo>
                  <a:lnTo>
                    <a:pt x="132" y="180"/>
                  </a:lnTo>
                  <a:lnTo>
                    <a:pt x="132" y="174"/>
                  </a:lnTo>
                  <a:lnTo>
                    <a:pt x="132" y="174"/>
                  </a:lnTo>
                  <a:lnTo>
                    <a:pt x="132" y="174"/>
                  </a:lnTo>
                  <a:lnTo>
                    <a:pt x="132" y="174"/>
                  </a:lnTo>
                  <a:lnTo>
                    <a:pt x="132" y="174"/>
                  </a:lnTo>
                  <a:lnTo>
                    <a:pt x="126" y="174"/>
                  </a:lnTo>
                  <a:lnTo>
                    <a:pt x="126" y="174"/>
                  </a:lnTo>
                  <a:lnTo>
                    <a:pt x="126" y="174"/>
                  </a:lnTo>
                  <a:lnTo>
                    <a:pt x="132" y="174"/>
                  </a:lnTo>
                  <a:lnTo>
                    <a:pt x="132" y="174"/>
                  </a:lnTo>
                  <a:lnTo>
                    <a:pt x="132" y="174"/>
                  </a:lnTo>
                  <a:lnTo>
                    <a:pt x="132" y="174"/>
                  </a:lnTo>
                  <a:lnTo>
                    <a:pt x="138" y="186"/>
                  </a:lnTo>
                  <a:lnTo>
                    <a:pt x="138" y="186"/>
                  </a:lnTo>
                  <a:lnTo>
                    <a:pt x="138" y="192"/>
                  </a:lnTo>
                  <a:lnTo>
                    <a:pt x="138" y="192"/>
                  </a:lnTo>
                  <a:lnTo>
                    <a:pt x="138" y="192"/>
                  </a:lnTo>
                  <a:lnTo>
                    <a:pt x="138" y="192"/>
                  </a:lnTo>
                  <a:lnTo>
                    <a:pt x="132" y="192"/>
                  </a:lnTo>
                  <a:lnTo>
                    <a:pt x="132" y="198"/>
                  </a:lnTo>
                  <a:lnTo>
                    <a:pt x="132" y="198"/>
                  </a:lnTo>
                  <a:lnTo>
                    <a:pt x="132" y="198"/>
                  </a:lnTo>
                  <a:lnTo>
                    <a:pt x="132" y="198"/>
                  </a:lnTo>
                  <a:lnTo>
                    <a:pt x="132" y="204"/>
                  </a:lnTo>
                  <a:lnTo>
                    <a:pt x="132" y="204"/>
                  </a:lnTo>
                  <a:lnTo>
                    <a:pt x="132" y="204"/>
                  </a:lnTo>
                  <a:lnTo>
                    <a:pt x="132" y="204"/>
                  </a:lnTo>
                  <a:lnTo>
                    <a:pt x="138" y="210"/>
                  </a:lnTo>
                  <a:lnTo>
                    <a:pt x="138" y="210"/>
                  </a:lnTo>
                  <a:lnTo>
                    <a:pt x="144" y="216"/>
                  </a:lnTo>
                  <a:lnTo>
                    <a:pt x="156" y="216"/>
                  </a:lnTo>
                  <a:lnTo>
                    <a:pt x="156" y="216"/>
                  </a:lnTo>
                  <a:lnTo>
                    <a:pt x="168" y="216"/>
                  </a:lnTo>
                  <a:lnTo>
                    <a:pt x="174" y="216"/>
                  </a:lnTo>
                  <a:lnTo>
                    <a:pt x="180" y="222"/>
                  </a:lnTo>
                  <a:lnTo>
                    <a:pt x="186" y="222"/>
                  </a:lnTo>
                  <a:lnTo>
                    <a:pt x="186" y="222"/>
                  </a:lnTo>
                  <a:lnTo>
                    <a:pt x="186" y="228"/>
                  </a:lnTo>
                  <a:lnTo>
                    <a:pt x="186" y="228"/>
                  </a:lnTo>
                  <a:lnTo>
                    <a:pt x="192" y="234"/>
                  </a:lnTo>
                  <a:lnTo>
                    <a:pt x="192" y="234"/>
                  </a:lnTo>
                  <a:lnTo>
                    <a:pt x="198" y="246"/>
                  </a:lnTo>
                  <a:lnTo>
                    <a:pt x="204" y="258"/>
                  </a:lnTo>
                  <a:lnTo>
                    <a:pt x="204" y="264"/>
                  </a:lnTo>
                  <a:lnTo>
                    <a:pt x="204" y="270"/>
                  </a:lnTo>
                  <a:lnTo>
                    <a:pt x="204" y="270"/>
                  </a:lnTo>
                  <a:lnTo>
                    <a:pt x="204" y="276"/>
                  </a:lnTo>
                  <a:lnTo>
                    <a:pt x="204" y="276"/>
                  </a:lnTo>
                  <a:lnTo>
                    <a:pt x="204" y="276"/>
                  </a:lnTo>
                  <a:lnTo>
                    <a:pt x="210" y="276"/>
                  </a:lnTo>
                  <a:lnTo>
                    <a:pt x="204" y="282"/>
                  </a:lnTo>
                  <a:lnTo>
                    <a:pt x="210" y="282"/>
                  </a:lnTo>
                  <a:lnTo>
                    <a:pt x="210" y="282"/>
                  </a:lnTo>
                  <a:lnTo>
                    <a:pt x="210" y="282"/>
                  </a:lnTo>
                  <a:lnTo>
                    <a:pt x="210" y="288"/>
                  </a:lnTo>
                  <a:lnTo>
                    <a:pt x="210" y="288"/>
                  </a:lnTo>
                  <a:lnTo>
                    <a:pt x="210" y="288"/>
                  </a:lnTo>
                  <a:lnTo>
                    <a:pt x="210" y="294"/>
                  </a:lnTo>
                  <a:lnTo>
                    <a:pt x="210" y="300"/>
                  </a:lnTo>
                  <a:lnTo>
                    <a:pt x="210" y="300"/>
                  </a:lnTo>
                  <a:lnTo>
                    <a:pt x="210" y="306"/>
                  </a:lnTo>
                  <a:lnTo>
                    <a:pt x="210" y="306"/>
                  </a:lnTo>
                  <a:lnTo>
                    <a:pt x="210" y="306"/>
                  </a:lnTo>
                  <a:lnTo>
                    <a:pt x="210" y="306"/>
                  </a:lnTo>
                  <a:lnTo>
                    <a:pt x="210" y="312"/>
                  </a:lnTo>
                  <a:lnTo>
                    <a:pt x="210" y="312"/>
                  </a:lnTo>
                  <a:lnTo>
                    <a:pt x="222" y="336"/>
                  </a:lnTo>
                  <a:lnTo>
                    <a:pt x="228" y="336"/>
                  </a:lnTo>
                  <a:lnTo>
                    <a:pt x="228" y="336"/>
                  </a:lnTo>
                  <a:lnTo>
                    <a:pt x="228" y="336"/>
                  </a:lnTo>
                  <a:lnTo>
                    <a:pt x="228" y="336"/>
                  </a:lnTo>
                  <a:lnTo>
                    <a:pt x="228" y="330"/>
                  </a:lnTo>
                  <a:lnTo>
                    <a:pt x="228" y="324"/>
                  </a:lnTo>
                  <a:lnTo>
                    <a:pt x="222" y="324"/>
                  </a:lnTo>
                  <a:lnTo>
                    <a:pt x="222" y="324"/>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96" name="Freeform 705"/>
            <p:cNvSpPr>
              <a:spLocks/>
            </p:cNvSpPr>
            <p:nvPr/>
          </p:nvSpPr>
          <p:spPr bwMode="auto">
            <a:xfrm>
              <a:off x="5213" y="3156"/>
              <a:ext cx="474" cy="1050"/>
            </a:xfrm>
            <a:custGeom>
              <a:avLst/>
              <a:gdLst>
                <a:gd name="T0" fmla="*/ 360 w 474"/>
                <a:gd name="T1" fmla="*/ 1002 h 1050"/>
                <a:gd name="T2" fmla="*/ 396 w 474"/>
                <a:gd name="T3" fmla="*/ 948 h 1050"/>
                <a:gd name="T4" fmla="*/ 372 w 474"/>
                <a:gd name="T5" fmla="*/ 864 h 1050"/>
                <a:gd name="T6" fmla="*/ 342 w 474"/>
                <a:gd name="T7" fmla="*/ 816 h 1050"/>
                <a:gd name="T8" fmla="*/ 324 w 474"/>
                <a:gd name="T9" fmla="*/ 768 h 1050"/>
                <a:gd name="T10" fmla="*/ 348 w 474"/>
                <a:gd name="T11" fmla="*/ 708 h 1050"/>
                <a:gd name="T12" fmla="*/ 294 w 474"/>
                <a:gd name="T13" fmla="*/ 618 h 1050"/>
                <a:gd name="T14" fmla="*/ 276 w 474"/>
                <a:gd name="T15" fmla="*/ 576 h 1050"/>
                <a:gd name="T16" fmla="*/ 294 w 474"/>
                <a:gd name="T17" fmla="*/ 564 h 1050"/>
                <a:gd name="T18" fmla="*/ 390 w 474"/>
                <a:gd name="T19" fmla="*/ 492 h 1050"/>
                <a:gd name="T20" fmla="*/ 402 w 474"/>
                <a:gd name="T21" fmla="*/ 480 h 1050"/>
                <a:gd name="T22" fmla="*/ 414 w 474"/>
                <a:gd name="T23" fmla="*/ 474 h 1050"/>
                <a:gd name="T24" fmla="*/ 444 w 474"/>
                <a:gd name="T25" fmla="*/ 450 h 1050"/>
                <a:gd name="T26" fmla="*/ 462 w 474"/>
                <a:gd name="T27" fmla="*/ 426 h 1050"/>
                <a:gd name="T28" fmla="*/ 438 w 474"/>
                <a:gd name="T29" fmla="*/ 414 h 1050"/>
                <a:gd name="T30" fmla="*/ 414 w 474"/>
                <a:gd name="T31" fmla="*/ 378 h 1050"/>
                <a:gd name="T32" fmla="*/ 372 w 474"/>
                <a:gd name="T33" fmla="*/ 378 h 1050"/>
                <a:gd name="T34" fmla="*/ 354 w 474"/>
                <a:gd name="T35" fmla="*/ 282 h 1050"/>
                <a:gd name="T36" fmla="*/ 282 w 474"/>
                <a:gd name="T37" fmla="*/ 276 h 1050"/>
                <a:gd name="T38" fmla="*/ 294 w 474"/>
                <a:gd name="T39" fmla="*/ 246 h 1050"/>
                <a:gd name="T40" fmla="*/ 306 w 474"/>
                <a:gd name="T41" fmla="*/ 198 h 1050"/>
                <a:gd name="T42" fmla="*/ 348 w 474"/>
                <a:gd name="T43" fmla="*/ 60 h 1050"/>
                <a:gd name="T44" fmla="*/ 318 w 474"/>
                <a:gd name="T45" fmla="*/ 24 h 1050"/>
                <a:gd name="T46" fmla="*/ 276 w 474"/>
                <a:gd name="T47" fmla="*/ 18 h 1050"/>
                <a:gd name="T48" fmla="*/ 204 w 474"/>
                <a:gd name="T49" fmla="*/ 78 h 1050"/>
                <a:gd name="T50" fmla="*/ 198 w 474"/>
                <a:gd name="T51" fmla="*/ 90 h 1050"/>
                <a:gd name="T52" fmla="*/ 156 w 474"/>
                <a:gd name="T53" fmla="*/ 144 h 1050"/>
                <a:gd name="T54" fmla="*/ 126 w 474"/>
                <a:gd name="T55" fmla="*/ 228 h 1050"/>
                <a:gd name="T56" fmla="*/ 60 w 474"/>
                <a:gd name="T57" fmla="*/ 282 h 1050"/>
                <a:gd name="T58" fmla="*/ 60 w 474"/>
                <a:gd name="T59" fmla="*/ 324 h 1050"/>
                <a:gd name="T60" fmla="*/ 48 w 474"/>
                <a:gd name="T61" fmla="*/ 354 h 1050"/>
                <a:gd name="T62" fmla="*/ 48 w 474"/>
                <a:gd name="T63" fmla="*/ 372 h 1050"/>
                <a:gd name="T64" fmla="*/ 0 w 474"/>
                <a:gd name="T65" fmla="*/ 432 h 1050"/>
                <a:gd name="T66" fmla="*/ 6 w 474"/>
                <a:gd name="T67" fmla="*/ 456 h 1050"/>
                <a:gd name="T68" fmla="*/ 42 w 474"/>
                <a:gd name="T69" fmla="*/ 474 h 1050"/>
                <a:gd name="T70" fmla="*/ 42 w 474"/>
                <a:gd name="T71" fmla="*/ 474 h 1050"/>
                <a:gd name="T72" fmla="*/ 48 w 474"/>
                <a:gd name="T73" fmla="*/ 474 h 1050"/>
                <a:gd name="T74" fmla="*/ 42 w 474"/>
                <a:gd name="T75" fmla="*/ 492 h 1050"/>
                <a:gd name="T76" fmla="*/ 42 w 474"/>
                <a:gd name="T77" fmla="*/ 492 h 1050"/>
                <a:gd name="T78" fmla="*/ 48 w 474"/>
                <a:gd name="T79" fmla="*/ 498 h 1050"/>
                <a:gd name="T80" fmla="*/ 90 w 474"/>
                <a:gd name="T81" fmla="*/ 534 h 1050"/>
                <a:gd name="T82" fmla="*/ 96 w 474"/>
                <a:gd name="T83" fmla="*/ 564 h 1050"/>
                <a:gd name="T84" fmla="*/ 114 w 474"/>
                <a:gd name="T85" fmla="*/ 672 h 1050"/>
                <a:gd name="T86" fmla="*/ 132 w 474"/>
                <a:gd name="T87" fmla="*/ 702 h 1050"/>
                <a:gd name="T88" fmla="*/ 138 w 474"/>
                <a:gd name="T89" fmla="*/ 714 h 1050"/>
                <a:gd name="T90" fmla="*/ 126 w 474"/>
                <a:gd name="T91" fmla="*/ 726 h 1050"/>
                <a:gd name="T92" fmla="*/ 138 w 474"/>
                <a:gd name="T93" fmla="*/ 720 h 1050"/>
                <a:gd name="T94" fmla="*/ 144 w 474"/>
                <a:gd name="T95" fmla="*/ 708 h 1050"/>
                <a:gd name="T96" fmla="*/ 144 w 474"/>
                <a:gd name="T97" fmla="*/ 714 h 1050"/>
                <a:gd name="T98" fmla="*/ 168 w 474"/>
                <a:gd name="T99" fmla="*/ 738 h 1050"/>
                <a:gd name="T100" fmla="*/ 204 w 474"/>
                <a:gd name="T101" fmla="*/ 702 h 1050"/>
                <a:gd name="T102" fmla="*/ 246 w 474"/>
                <a:gd name="T103" fmla="*/ 684 h 1050"/>
                <a:gd name="T104" fmla="*/ 264 w 474"/>
                <a:gd name="T105" fmla="*/ 660 h 1050"/>
                <a:gd name="T106" fmla="*/ 288 w 474"/>
                <a:gd name="T107" fmla="*/ 696 h 1050"/>
                <a:gd name="T108" fmla="*/ 300 w 474"/>
                <a:gd name="T109" fmla="*/ 792 h 1050"/>
                <a:gd name="T110" fmla="*/ 342 w 474"/>
                <a:gd name="T111" fmla="*/ 900 h 1050"/>
                <a:gd name="T112" fmla="*/ 342 w 474"/>
                <a:gd name="T113" fmla="*/ 918 h 1050"/>
                <a:gd name="T114" fmla="*/ 348 w 474"/>
                <a:gd name="T115" fmla="*/ 978 h 1050"/>
                <a:gd name="T116" fmla="*/ 336 w 474"/>
                <a:gd name="T117" fmla="*/ 1038 h 1050"/>
                <a:gd name="T118" fmla="*/ 348 w 474"/>
                <a:gd name="T119" fmla="*/ 1014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4" h="1050">
                  <a:moveTo>
                    <a:pt x="348" y="1014"/>
                  </a:moveTo>
                  <a:lnTo>
                    <a:pt x="354" y="1008"/>
                  </a:lnTo>
                  <a:lnTo>
                    <a:pt x="354" y="1008"/>
                  </a:lnTo>
                  <a:lnTo>
                    <a:pt x="354" y="1008"/>
                  </a:lnTo>
                  <a:lnTo>
                    <a:pt x="354" y="1002"/>
                  </a:lnTo>
                  <a:lnTo>
                    <a:pt x="360" y="1002"/>
                  </a:lnTo>
                  <a:lnTo>
                    <a:pt x="360" y="1002"/>
                  </a:lnTo>
                  <a:lnTo>
                    <a:pt x="360" y="1002"/>
                  </a:lnTo>
                  <a:lnTo>
                    <a:pt x="360" y="1002"/>
                  </a:lnTo>
                  <a:lnTo>
                    <a:pt x="372" y="990"/>
                  </a:lnTo>
                  <a:lnTo>
                    <a:pt x="372" y="990"/>
                  </a:lnTo>
                  <a:lnTo>
                    <a:pt x="378" y="984"/>
                  </a:lnTo>
                  <a:lnTo>
                    <a:pt x="396" y="954"/>
                  </a:lnTo>
                  <a:lnTo>
                    <a:pt x="396" y="954"/>
                  </a:lnTo>
                  <a:lnTo>
                    <a:pt x="396" y="948"/>
                  </a:lnTo>
                  <a:lnTo>
                    <a:pt x="396" y="948"/>
                  </a:lnTo>
                  <a:lnTo>
                    <a:pt x="396" y="948"/>
                  </a:lnTo>
                  <a:lnTo>
                    <a:pt x="396" y="948"/>
                  </a:lnTo>
                  <a:lnTo>
                    <a:pt x="390" y="948"/>
                  </a:lnTo>
                  <a:lnTo>
                    <a:pt x="390" y="930"/>
                  </a:lnTo>
                  <a:lnTo>
                    <a:pt x="378" y="906"/>
                  </a:lnTo>
                  <a:lnTo>
                    <a:pt x="372" y="894"/>
                  </a:lnTo>
                  <a:lnTo>
                    <a:pt x="366" y="882"/>
                  </a:lnTo>
                  <a:lnTo>
                    <a:pt x="366" y="882"/>
                  </a:lnTo>
                  <a:lnTo>
                    <a:pt x="366" y="876"/>
                  </a:lnTo>
                  <a:lnTo>
                    <a:pt x="372" y="870"/>
                  </a:lnTo>
                  <a:lnTo>
                    <a:pt x="372" y="864"/>
                  </a:lnTo>
                  <a:lnTo>
                    <a:pt x="372" y="858"/>
                  </a:lnTo>
                  <a:lnTo>
                    <a:pt x="372" y="852"/>
                  </a:lnTo>
                  <a:lnTo>
                    <a:pt x="366" y="840"/>
                  </a:lnTo>
                  <a:lnTo>
                    <a:pt x="360" y="828"/>
                  </a:lnTo>
                  <a:lnTo>
                    <a:pt x="360" y="828"/>
                  </a:lnTo>
                  <a:lnTo>
                    <a:pt x="360" y="828"/>
                  </a:lnTo>
                  <a:lnTo>
                    <a:pt x="354" y="822"/>
                  </a:lnTo>
                  <a:lnTo>
                    <a:pt x="348" y="822"/>
                  </a:lnTo>
                  <a:lnTo>
                    <a:pt x="342" y="816"/>
                  </a:lnTo>
                  <a:lnTo>
                    <a:pt x="342" y="816"/>
                  </a:lnTo>
                  <a:lnTo>
                    <a:pt x="324" y="792"/>
                  </a:lnTo>
                  <a:lnTo>
                    <a:pt x="324" y="786"/>
                  </a:lnTo>
                  <a:lnTo>
                    <a:pt x="324" y="786"/>
                  </a:lnTo>
                  <a:lnTo>
                    <a:pt x="318" y="768"/>
                  </a:lnTo>
                  <a:lnTo>
                    <a:pt x="318" y="768"/>
                  </a:lnTo>
                  <a:lnTo>
                    <a:pt x="318" y="768"/>
                  </a:lnTo>
                  <a:lnTo>
                    <a:pt x="318" y="768"/>
                  </a:lnTo>
                  <a:lnTo>
                    <a:pt x="324" y="768"/>
                  </a:lnTo>
                  <a:lnTo>
                    <a:pt x="324" y="762"/>
                  </a:lnTo>
                  <a:lnTo>
                    <a:pt x="324" y="762"/>
                  </a:lnTo>
                  <a:lnTo>
                    <a:pt x="330" y="756"/>
                  </a:lnTo>
                  <a:lnTo>
                    <a:pt x="336" y="756"/>
                  </a:lnTo>
                  <a:lnTo>
                    <a:pt x="342" y="720"/>
                  </a:lnTo>
                  <a:lnTo>
                    <a:pt x="342" y="720"/>
                  </a:lnTo>
                  <a:lnTo>
                    <a:pt x="342" y="714"/>
                  </a:lnTo>
                  <a:lnTo>
                    <a:pt x="342" y="714"/>
                  </a:lnTo>
                  <a:lnTo>
                    <a:pt x="348" y="708"/>
                  </a:lnTo>
                  <a:lnTo>
                    <a:pt x="336" y="684"/>
                  </a:lnTo>
                  <a:lnTo>
                    <a:pt x="336" y="678"/>
                  </a:lnTo>
                  <a:lnTo>
                    <a:pt x="336" y="678"/>
                  </a:lnTo>
                  <a:lnTo>
                    <a:pt x="336" y="672"/>
                  </a:lnTo>
                  <a:lnTo>
                    <a:pt x="330" y="666"/>
                  </a:lnTo>
                  <a:lnTo>
                    <a:pt x="312" y="648"/>
                  </a:lnTo>
                  <a:lnTo>
                    <a:pt x="300" y="630"/>
                  </a:lnTo>
                  <a:lnTo>
                    <a:pt x="294" y="624"/>
                  </a:lnTo>
                  <a:lnTo>
                    <a:pt x="294" y="618"/>
                  </a:lnTo>
                  <a:lnTo>
                    <a:pt x="294" y="612"/>
                  </a:lnTo>
                  <a:lnTo>
                    <a:pt x="288" y="594"/>
                  </a:lnTo>
                  <a:lnTo>
                    <a:pt x="282" y="594"/>
                  </a:lnTo>
                  <a:lnTo>
                    <a:pt x="282" y="594"/>
                  </a:lnTo>
                  <a:lnTo>
                    <a:pt x="282" y="594"/>
                  </a:lnTo>
                  <a:lnTo>
                    <a:pt x="282" y="594"/>
                  </a:lnTo>
                  <a:lnTo>
                    <a:pt x="276" y="594"/>
                  </a:lnTo>
                  <a:lnTo>
                    <a:pt x="276" y="582"/>
                  </a:lnTo>
                  <a:lnTo>
                    <a:pt x="276" y="576"/>
                  </a:lnTo>
                  <a:lnTo>
                    <a:pt x="276" y="582"/>
                  </a:lnTo>
                  <a:lnTo>
                    <a:pt x="276" y="582"/>
                  </a:lnTo>
                  <a:lnTo>
                    <a:pt x="276" y="582"/>
                  </a:lnTo>
                  <a:lnTo>
                    <a:pt x="282" y="582"/>
                  </a:lnTo>
                  <a:lnTo>
                    <a:pt x="282" y="582"/>
                  </a:lnTo>
                  <a:lnTo>
                    <a:pt x="294" y="576"/>
                  </a:lnTo>
                  <a:lnTo>
                    <a:pt x="294" y="576"/>
                  </a:lnTo>
                  <a:lnTo>
                    <a:pt x="294" y="570"/>
                  </a:lnTo>
                  <a:lnTo>
                    <a:pt x="294" y="564"/>
                  </a:lnTo>
                  <a:lnTo>
                    <a:pt x="300" y="534"/>
                  </a:lnTo>
                  <a:lnTo>
                    <a:pt x="300" y="522"/>
                  </a:lnTo>
                  <a:lnTo>
                    <a:pt x="312" y="516"/>
                  </a:lnTo>
                  <a:lnTo>
                    <a:pt x="318" y="516"/>
                  </a:lnTo>
                  <a:lnTo>
                    <a:pt x="324" y="516"/>
                  </a:lnTo>
                  <a:lnTo>
                    <a:pt x="342" y="516"/>
                  </a:lnTo>
                  <a:lnTo>
                    <a:pt x="384" y="492"/>
                  </a:lnTo>
                  <a:lnTo>
                    <a:pt x="384" y="492"/>
                  </a:lnTo>
                  <a:lnTo>
                    <a:pt x="390" y="492"/>
                  </a:lnTo>
                  <a:lnTo>
                    <a:pt x="390" y="486"/>
                  </a:lnTo>
                  <a:lnTo>
                    <a:pt x="390" y="486"/>
                  </a:lnTo>
                  <a:lnTo>
                    <a:pt x="390" y="480"/>
                  </a:lnTo>
                  <a:lnTo>
                    <a:pt x="384" y="474"/>
                  </a:lnTo>
                  <a:lnTo>
                    <a:pt x="390" y="480"/>
                  </a:lnTo>
                  <a:lnTo>
                    <a:pt x="390" y="480"/>
                  </a:lnTo>
                  <a:lnTo>
                    <a:pt x="396" y="480"/>
                  </a:lnTo>
                  <a:lnTo>
                    <a:pt x="396" y="480"/>
                  </a:lnTo>
                  <a:lnTo>
                    <a:pt x="402" y="480"/>
                  </a:lnTo>
                  <a:lnTo>
                    <a:pt x="402" y="480"/>
                  </a:lnTo>
                  <a:lnTo>
                    <a:pt x="402" y="480"/>
                  </a:lnTo>
                  <a:lnTo>
                    <a:pt x="408" y="480"/>
                  </a:lnTo>
                  <a:lnTo>
                    <a:pt x="408" y="474"/>
                  </a:lnTo>
                  <a:lnTo>
                    <a:pt x="408" y="474"/>
                  </a:lnTo>
                  <a:lnTo>
                    <a:pt x="408" y="474"/>
                  </a:lnTo>
                  <a:lnTo>
                    <a:pt x="408" y="474"/>
                  </a:lnTo>
                  <a:lnTo>
                    <a:pt x="408" y="474"/>
                  </a:lnTo>
                  <a:lnTo>
                    <a:pt x="414" y="474"/>
                  </a:lnTo>
                  <a:lnTo>
                    <a:pt x="420" y="480"/>
                  </a:lnTo>
                  <a:lnTo>
                    <a:pt x="420" y="480"/>
                  </a:lnTo>
                  <a:lnTo>
                    <a:pt x="426" y="462"/>
                  </a:lnTo>
                  <a:lnTo>
                    <a:pt x="426" y="462"/>
                  </a:lnTo>
                  <a:lnTo>
                    <a:pt x="426" y="456"/>
                  </a:lnTo>
                  <a:lnTo>
                    <a:pt x="432" y="456"/>
                  </a:lnTo>
                  <a:lnTo>
                    <a:pt x="432" y="456"/>
                  </a:lnTo>
                  <a:lnTo>
                    <a:pt x="432" y="450"/>
                  </a:lnTo>
                  <a:lnTo>
                    <a:pt x="444" y="450"/>
                  </a:lnTo>
                  <a:lnTo>
                    <a:pt x="450" y="438"/>
                  </a:lnTo>
                  <a:lnTo>
                    <a:pt x="450" y="432"/>
                  </a:lnTo>
                  <a:lnTo>
                    <a:pt x="450" y="432"/>
                  </a:lnTo>
                  <a:lnTo>
                    <a:pt x="456" y="426"/>
                  </a:lnTo>
                  <a:lnTo>
                    <a:pt x="456" y="426"/>
                  </a:lnTo>
                  <a:lnTo>
                    <a:pt x="456" y="426"/>
                  </a:lnTo>
                  <a:lnTo>
                    <a:pt x="456" y="426"/>
                  </a:lnTo>
                  <a:lnTo>
                    <a:pt x="462" y="426"/>
                  </a:lnTo>
                  <a:lnTo>
                    <a:pt x="462" y="426"/>
                  </a:lnTo>
                  <a:lnTo>
                    <a:pt x="468" y="420"/>
                  </a:lnTo>
                  <a:lnTo>
                    <a:pt x="468" y="420"/>
                  </a:lnTo>
                  <a:lnTo>
                    <a:pt x="474" y="414"/>
                  </a:lnTo>
                  <a:lnTo>
                    <a:pt x="474" y="414"/>
                  </a:lnTo>
                  <a:lnTo>
                    <a:pt x="474" y="414"/>
                  </a:lnTo>
                  <a:lnTo>
                    <a:pt x="474" y="408"/>
                  </a:lnTo>
                  <a:lnTo>
                    <a:pt x="474" y="396"/>
                  </a:lnTo>
                  <a:lnTo>
                    <a:pt x="462" y="402"/>
                  </a:lnTo>
                  <a:lnTo>
                    <a:pt x="438" y="414"/>
                  </a:lnTo>
                  <a:lnTo>
                    <a:pt x="426" y="414"/>
                  </a:lnTo>
                  <a:lnTo>
                    <a:pt x="426" y="414"/>
                  </a:lnTo>
                  <a:lnTo>
                    <a:pt x="426" y="414"/>
                  </a:lnTo>
                  <a:lnTo>
                    <a:pt x="420" y="414"/>
                  </a:lnTo>
                  <a:lnTo>
                    <a:pt x="414" y="402"/>
                  </a:lnTo>
                  <a:lnTo>
                    <a:pt x="414" y="402"/>
                  </a:lnTo>
                  <a:lnTo>
                    <a:pt x="414" y="396"/>
                  </a:lnTo>
                  <a:lnTo>
                    <a:pt x="414" y="396"/>
                  </a:lnTo>
                  <a:lnTo>
                    <a:pt x="414" y="378"/>
                  </a:lnTo>
                  <a:lnTo>
                    <a:pt x="384" y="378"/>
                  </a:lnTo>
                  <a:lnTo>
                    <a:pt x="384" y="378"/>
                  </a:lnTo>
                  <a:lnTo>
                    <a:pt x="384" y="378"/>
                  </a:lnTo>
                  <a:lnTo>
                    <a:pt x="378" y="378"/>
                  </a:lnTo>
                  <a:lnTo>
                    <a:pt x="378" y="378"/>
                  </a:lnTo>
                  <a:lnTo>
                    <a:pt x="372" y="378"/>
                  </a:lnTo>
                  <a:lnTo>
                    <a:pt x="372" y="378"/>
                  </a:lnTo>
                  <a:lnTo>
                    <a:pt x="372" y="378"/>
                  </a:lnTo>
                  <a:lnTo>
                    <a:pt x="372" y="378"/>
                  </a:lnTo>
                  <a:lnTo>
                    <a:pt x="378" y="342"/>
                  </a:lnTo>
                  <a:lnTo>
                    <a:pt x="384" y="342"/>
                  </a:lnTo>
                  <a:lnTo>
                    <a:pt x="384" y="336"/>
                  </a:lnTo>
                  <a:lnTo>
                    <a:pt x="372" y="324"/>
                  </a:lnTo>
                  <a:lnTo>
                    <a:pt x="372" y="324"/>
                  </a:lnTo>
                  <a:lnTo>
                    <a:pt x="366" y="324"/>
                  </a:lnTo>
                  <a:lnTo>
                    <a:pt x="366" y="318"/>
                  </a:lnTo>
                  <a:lnTo>
                    <a:pt x="354" y="318"/>
                  </a:lnTo>
                  <a:lnTo>
                    <a:pt x="354" y="282"/>
                  </a:lnTo>
                  <a:lnTo>
                    <a:pt x="354" y="264"/>
                  </a:lnTo>
                  <a:lnTo>
                    <a:pt x="354" y="258"/>
                  </a:lnTo>
                  <a:lnTo>
                    <a:pt x="342" y="264"/>
                  </a:lnTo>
                  <a:lnTo>
                    <a:pt x="324" y="264"/>
                  </a:lnTo>
                  <a:lnTo>
                    <a:pt x="306" y="264"/>
                  </a:lnTo>
                  <a:lnTo>
                    <a:pt x="300" y="270"/>
                  </a:lnTo>
                  <a:lnTo>
                    <a:pt x="294" y="276"/>
                  </a:lnTo>
                  <a:lnTo>
                    <a:pt x="288" y="276"/>
                  </a:lnTo>
                  <a:lnTo>
                    <a:pt x="282" y="276"/>
                  </a:lnTo>
                  <a:lnTo>
                    <a:pt x="282" y="270"/>
                  </a:lnTo>
                  <a:lnTo>
                    <a:pt x="282" y="270"/>
                  </a:lnTo>
                  <a:lnTo>
                    <a:pt x="288" y="270"/>
                  </a:lnTo>
                  <a:lnTo>
                    <a:pt x="294" y="264"/>
                  </a:lnTo>
                  <a:lnTo>
                    <a:pt x="294" y="258"/>
                  </a:lnTo>
                  <a:lnTo>
                    <a:pt x="294" y="258"/>
                  </a:lnTo>
                  <a:lnTo>
                    <a:pt x="294" y="252"/>
                  </a:lnTo>
                  <a:lnTo>
                    <a:pt x="294" y="252"/>
                  </a:lnTo>
                  <a:lnTo>
                    <a:pt x="294" y="246"/>
                  </a:lnTo>
                  <a:lnTo>
                    <a:pt x="288" y="246"/>
                  </a:lnTo>
                  <a:lnTo>
                    <a:pt x="282" y="234"/>
                  </a:lnTo>
                  <a:lnTo>
                    <a:pt x="282" y="228"/>
                  </a:lnTo>
                  <a:lnTo>
                    <a:pt x="300" y="198"/>
                  </a:lnTo>
                  <a:lnTo>
                    <a:pt x="300" y="198"/>
                  </a:lnTo>
                  <a:lnTo>
                    <a:pt x="300" y="198"/>
                  </a:lnTo>
                  <a:lnTo>
                    <a:pt x="300" y="198"/>
                  </a:lnTo>
                  <a:lnTo>
                    <a:pt x="306" y="198"/>
                  </a:lnTo>
                  <a:lnTo>
                    <a:pt x="306" y="198"/>
                  </a:lnTo>
                  <a:lnTo>
                    <a:pt x="312" y="192"/>
                  </a:lnTo>
                  <a:lnTo>
                    <a:pt x="342" y="162"/>
                  </a:lnTo>
                  <a:lnTo>
                    <a:pt x="342" y="150"/>
                  </a:lnTo>
                  <a:lnTo>
                    <a:pt x="348" y="138"/>
                  </a:lnTo>
                  <a:lnTo>
                    <a:pt x="348" y="126"/>
                  </a:lnTo>
                  <a:lnTo>
                    <a:pt x="348" y="114"/>
                  </a:lnTo>
                  <a:lnTo>
                    <a:pt x="348" y="114"/>
                  </a:lnTo>
                  <a:lnTo>
                    <a:pt x="348" y="102"/>
                  </a:lnTo>
                  <a:lnTo>
                    <a:pt x="348" y="60"/>
                  </a:lnTo>
                  <a:lnTo>
                    <a:pt x="342" y="54"/>
                  </a:lnTo>
                  <a:lnTo>
                    <a:pt x="336" y="54"/>
                  </a:lnTo>
                  <a:lnTo>
                    <a:pt x="330" y="54"/>
                  </a:lnTo>
                  <a:lnTo>
                    <a:pt x="330" y="54"/>
                  </a:lnTo>
                  <a:lnTo>
                    <a:pt x="324" y="54"/>
                  </a:lnTo>
                  <a:lnTo>
                    <a:pt x="318" y="42"/>
                  </a:lnTo>
                  <a:lnTo>
                    <a:pt x="318" y="30"/>
                  </a:lnTo>
                  <a:lnTo>
                    <a:pt x="318" y="24"/>
                  </a:lnTo>
                  <a:lnTo>
                    <a:pt x="318" y="24"/>
                  </a:lnTo>
                  <a:lnTo>
                    <a:pt x="318" y="24"/>
                  </a:lnTo>
                  <a:lnTo>
                    <a:pt x="300" y="12"/>
                  </a:lnTo>
                  <a:lnTo>
                    <a:pt x="294" y="0"/>
                  </a:lnTo>
                  <a:lnTo>
                    <a:pt x="282" y="0"/>
                  </a:lnTo>
                  <a:lnTo>
                    <a:pt x="282" y="0"/>
                  </a:lnTo>
                  <a:lnTo>
                    <a:pt x="282" y="0"/>
                  </a:lnTo>
                  <a:lnTo>
                    <a:pt x="282" y="6"/>
                  </a:lnTo>
                  <a:lnTo>
                    <a:pt x="276" y="12"/>
                  </a:lnTo>
                  <a:lnTo>
                    <a:pt x="276" y="18"/>
                  </a:lnTo>
                  <a:lnTo>
                    <a:pt x="276" y="30"/>
                  </a:lnTo>
                  <a:lnTo>
                    <a:pt x="276" y="36"/>
                  </a:lnTo>
                  <a:lnTo>
                    <a:pt x="246" y="54"/>
                  </a:lnTo>
                  <a:lnTo>
                    <a:pt x="240" y="72"/>
                  </a:lnTo>
                  <a:lnTo>
                    <a:pt x="210" y="78"/>
                  </a:lnTo>
                  <a:lnTo>
                    <a:pt x="210" y="78"/>
                  </a:lnTo>
                  <a:lnTo>
                    <a:pt x="204" y="78"/>
                  </a:lnTo>
                  <a:lnTo>
                    <a:pt x="204" y="78"/>
                  </a:lnTo>
                  <a:lnTo>
                    <a:pt x="204" y="78"/>
                  </a:lnTo>
                  <a:lnTo>
                    <a:pt x="204" y="78"/>
                  </a:lnTo>
                  <a:lnTo>
                    <a:pt x="204" y="84"/>
                  </a:lnTo>
                  <a:lnTo>
                    <a:pt x="198" y="84"/>
                  </a:lnTo>
                  <a:lnTo>
                    <a:pt x="198" y="84"/>
                  </a:lnTo>
                  <a:lnTo>
                    <a:pt x="198" y="84"/>
                  </a:lnTo>
                  <a:lnTo>
                    <a:pt x="198" y="90"/>
                  </a:lnTo>
                  <a:lnTo>
                    <a:pt x="198" y="90"/>
                  </a:lnTo>
                  <a:lnTo>
                    <a:pt x="198" y="90"/>
                  </a:lnTo>
                  <a:lnTo>
                    <a:pt x="198" y="90"/>
                  </a:lnTo>
                  <a:lnTo>
                    <a:pt x="180" y="102"/>
                  </a:lnTo>
                  <a:lnTo>
                    <a:pt x="174" y="102"/>
                  </a:lnTo>
                  <a:lnTo>
                    <a:pt x="156" y="114"/>
                  </a:lnTo>
                  <a:lnTo>
                    <a:pt x="150" y="120"/>
                  </a:lnTo>
                  <a:lnTo>
                    <a:pt x="150" y="132"/>
                  </a:lnTo>
                  <a:lnTo>
                    <a:pt x="150" y="132"/>
                  </a:lnTo>
                  <a:lnTo>
                    <a:pt x="150" y="138"/>
                  </a:lnTo>
                  <a:lnTo>
                    <a:pt x="150" y="138"/>
                  </a:lnTo>
                  <a:lnTo>
                    <a:pt x="156" y="144"/>
                  </a:lnTo>
                  <a:lnTo>
                    <a:pt x="156" y="144"/>
                  </a:lnTo>
                  <a:lnTo>
                    <a:pt x="150" y="156"/>
                  </a:lnTo>
                  <a:lnTo>
                    <a:pt x="150" y="156"/>
                  </a:lnTo>
                  <a:lnTo>
                    <a:pt x="144" y="168"/>
                  </a:lnTo>
                  <a:lnTo>
                    <a:pt x="132" y="210"/>
                  </a:lnTo>
                  <a:lnTo>
                    <a:pt x="132" y="216"/>
                  </a:lnTo>
                  <a:lnTo>
                    <a:pt x="132" y="216"/>
                  </a:lnTo>
                  <a:lnTo>
                    <a:pt x="126" y="228"/>
                  </a:lnTo>
                  <a:lnTo>
                    <a:pt x="126" y="228"/>
                  </a:lnTo>
                  <a:lnTo>
                    <a:pt x="108" y="258"/>
                  </a:lnTo>
                  <a:lnTo>
                    <a:pt x="96" y="276"/>
                  </a:lnTo>
                  <a:lnTo>
                    <a:pt x="90" y="270"/>
                  </a:lnTo>
                  <a:lnTo>
                    <a:pt x="84" y="270"/>
                  </a:lnTo>
                  <a:lnTo>
                    <a:pt x="78" y="270"/>
                  </a:lnTo>
                  <a:lnTo>
                    <a:pt x="72" y="270"/>
                  </a:lnTo>
                  <a:lnTo>
                    <a:pt x="66" y="270"/>
                  </a:lnTo>
                  <a:lnTo>
                    <a:pt x="60" y="276"/>
                  </a:lnTo>
                  <a:lnTo>
                    <a:pt x="60" y="282"/>
                  </a:lnTo>
                  <a:lnTo>
                    <a:pt x="66" y="288"/>
                  </a:lnTo>
                  <a:lnTo>
                    <a:pt x="66" y="288"/>
                  </a:lnTo>
                  <a:lnTo>
                    <a:pt x="66" y="288"/>
                  </a:lnTo>
                  <a:lnTo>
                    <a:pt x="66" y="294"/>
                  </a:lnTo>
                  <a:lnTo>
                    <a:pt x="60" y="318"/>
                  </a:lnTo>
                  <a:lnTo>
                    <a:pt x="60" y="318"/>
                  </a:lnTo>
                  <a:lnTo>
                    <a:pt x="60" y="324"/>
                  </a:lnTo>
                  <a:lnTo>
                    <a:pt x="60" y="324"/>
                  </a:lnTo>
                  <a:lnTo>
                    <a:pt x="60" y="324"/>
                  </a:lnTo>
                  <a:lnTo>
                    <a:pt x="54" y="324"/>
                  </a:lnTo>
                  <a:lnTo>
                    <a:pt x="54" y="330"/>
                  </a:lnTo>
                  <a:lnTo>
                    <a:pt x="54" y="324"/>
                  </a:lnTo>
                  <a:lnTo>
                    <a:pt x="48" y="330"/>
                  </a:lnTo>
                  <a:lnTo>
                    <a:pt x="48" y="336"/>
                  </a:lnTo>
                  <a:lnTo>
                    <a:pt x="48" y="342"/>
                  </a:lnTo>
                  <a:lnTo>
                    <a:pt x="48" y="348"/>
                  </a:lnTo>
                  <a:lnTo>
                    <a:pt x="48" y="354"/>
                  </a:lnTo>
                  <a:lnTo>
                    <a:pt x="48" y="354"/>
                  </a:lnTo>
                  <a:lnTo>
                    <a:pt x="48" y="360"/>
                  </a:lnTo>
                  <a:lnTo>
                    <a:pt x="48" y="360"/>
                  </a:lnTo>
                  <a:lnTo>
                    <a:pt x="48" y="360"/>
                  </a:lnTo>
                  <a:lnTo>
                    <a:pt x="48" y="360"/>
                  </a:lnTo>
                  <a:lnTo>
                    <a:pt x="48" y="366"/>
                  </a:lnTo>
                  <a:lnTo>
                    <a:pt x="48" y="366"/>
                  </a:lnTo>
                  <a:lnTo>
                    <a:pt x="54" y="366"/>
                  </a:lnTo>
                  <a:lnTo>
                    <a:pt x="48" y="372"/>
                  </a:lnTo>
                  <a:lnTo>
                    <a:pt x="48" y="372"/>
                  </a:lnTo>
                  <a:lnTo>
                    <a:pt x="18" y="384"/>
                  </a:lnTo>
                  <a:lnTo>
                    <a:pt x="18" y="402"/>
                  </a:lnTo>
                  <a:lnTo>
                    <a:pt x="6" y="414"/>
                  </a:lnTo>
                  <a:lnTo>
                    <a:pt x="6" y="414"/>
                  </a:lnTo>
                  <a:lnTo>
                    <a:pt x="0" y="414"/>
                  </a:lnTo>
                  <a:lnTo>
                    <a:pt x="0" y="420"/>
                  </a:lnTo>
                  <a:lnTo>
                    <a:pt x="0" y="420"/>
                  </a:lnTo>
                  <a:lnTo>
                    <a:pt x="0" y="426"/>
                  </a:lnTo>
                  <a:lnTo>
                    <a:pt x="0" y="432"/>
                  </a:lnTo>
                  <a:lnTo>
                    <a:pt x="0" y="432"/>
                  </a:lnTo>
                  <a:lnTo>
                    <a:pt x="0" y="432"/>
                  </a:lnTo>
                  <a:lnTo>
                    <a:pt x="0" y="438"/>
                  </a:lnTo>
                  <a:lnTo>
                    <a:pt x="0" y="438"/>
                  </a:lnTo>
                  <a:lnTo>
                    <a:pt x="0" y="444"/>
                  </a:lnTo>
                  <a:lnTo>
                    <a:pt x="0" y="444"/>
                  </a:lnTo>
                  <a:lnTo>
                    <a:pt x="0" y="444"/>
                  </a:lnTo>
                  <a:lnTo>
                    <a:pt x="6" y="444"/>
                  </a:lnTo>
                  <a:lnTo>
                    <a:pt x="6" y="456"/>
                  </a:lnTo>
                  <a:lnTo>
                    <a:pt x="24" y="480"/>
                  </a:lnTo>
                  <a:lnTo>
                    <a:pt x="30" y="486"/>
                  </a:lnTo>
                  <a:lnTo>
                    <a:pt x="30" y="486"/>
                  </a:lnTo>
                  <a:lnTo>
                    <a:pt x="36" y="492"/>
                  </a:lnTo>
                  <a:lnTo>
                    <a:pt x="36" y="492"/>
                  </a:lnTo>
                  <a:lnTo>
                    <a:pt x="42" y="480"/>
                  </a:lnTo>
                  <a:lnTo>
                    <a:pt x="42" y="480"/>
                  </a:lnTo>
                  <a:lnTo>
                    <a:pt x="42" y="480"/>
                  </a:lnTo>
                  <a:lnTo>
                    <a:pt x="42" y="474"/>
                  </a:lnTo>
                  <a:lnTo>
                    <a:pt x="42" y="474"/>
                  </a:lnTo>
                  <a:lnTo>
                    <a:pt x="42" y="474"/>
                  </a:lnTo>
                  <a:lnTo>
                    <a:pt x="42" y="474"/>
                  </a:lnTo>
                  <a:lnTo>
                    <a:pt x="42" y="468"/>
                  </a:lnTo>
                  <a:lnTo>
                    <a:pt x="42" y="468"/>
                  </a:lnTo>
                  <a:lnTo>
                    <a:pt x="42" y="468"/>
                  </a:lnTo>
                  <a:lnTo>
                    <a:pt x="42" y="474"/>
                  </a:lnTo>
                  <a:lnTo>
                    <a:pt x="42" y="474"/>
                  </a:lnTo>
                  <a:lnTo>
                    <a:pt x="42" y="474"/>
                  </a:lnTo>
                  <a:lnTo>
                    <a:pt x="42" y="474"/>
                  </a:lnTo>
                  <a:lnTo>
                    <a:pt x="42" y="474"/>
                  </a:lnTo>
                  <a:lnTo>
                    <a:pt x="42" y="480"/>
                  </a:lnTo>
                  <a:lnTo>
                    <a:pt x="42" y="480"/>
                  </a:lnTo>
                  <a:lnTo>
                    <a:pt x="42" y="480"/>
                  </a:lnTo>
                  <a:lnTo>
                    <a:pt x="42" y="474"/>
                  </a:lnTo>
                  <a:lnTo>
                    <a:pt x="42" y="474"/>
                  </a:lnTo>
                  <a:lnTo>
                    <a:pt x="48" y="474"/>
                  </a:lnTo>
                  <a:lnTo>
                    <a:pt x="48" y="474"/>
                  </a:lnTo>
                  <a:lnTo>
                    <a:pt x="42" y="480"/>
                  </a:lnTo>
                  <a:lnTo>
                    <a:pt x="42" y="480"/>
                  </a:lnTo>
                  <a:lnTo>
                    <a:pt x="42" y="480"/>
                  </a:lnTo>
                  <a:lnTo>
                    <a:pt x="42" y="480"/>
                  </a:lnTo>
                  <a:lnTo>
                    <a:pt x="42" y="480"/>
                  </a:lnTo>
                  <a:lnTo>
                    <a:pt x="42" y="486"/>
                  </a:lnTo>
                  <a:lnTo>
                    <a:pt x="42" y="486"/>
                  </a:lnTo>
                  <a:lnTo>
                    <a:pt x="42" y="486"/>
                  </a:lnTo>
                  <a:lnTo>
                    <a:pt x="42" y="492"/>
                  </a:lnTo>
                  <a:lnTo>
                    <a:pt x="42" y="492"/>
                  </a:lnTo>
                  <a:lnTo>
                    <a:pt x="42" y="486"/>
                  </a:lnTo>
                  <a:lnTo>
                    <a:pt x="42" y="486"/>
                  </a:lnTo>
                  <a:lnTo>
                    <a:pt x="42" y="486"/>
                  </a:lnTo>
                  <a:lnTo>
                    <a:pt x="48" y="486"/>
                  </a:lnTo>
                  <a:lnTo>
                    <a:pt x="48" y="486"/>
                  </a:lnTo>
                  <a:lnTo>
                    <a:pt x="48" y="486"/>
                  </a:lnTo>
                  <a:lnTo>
                    <a:pt x="48" y="486"/>
                  </a:lnTo>
                  <a:lnTo>
                    <a:pt x="42" y="492"/>
                  </a:lnTo>
                  <a:lnTo>
                    <a:pt x="42" y="492"/>
                  </a:lnTo>
                  <a:lnTo>
                    <a:pt x="42" y="492"/>
                  </a:lnTo>
                  <a:lnTo>
                    <a:pt x="42" y="492"/>
                  </a:lnTo>
                  <a:lnTo>
                    <a:pt x="42" y="492"/>
                  </a:lnTo>
                  <a:lnTo>
                    <a:pt x="42" y="492"/>
                  </a:lnTo>
                  <a:lnTo>
                    <a:pt x="48" y="504"/>
                  </a:lnTo>
                  <a:lnTo>
                    <a:pt x="48" y="504"/>
                  </a:lnTo>
                  <a:lnTo>
                    <a:pt x="48" y="504"/>
                  </a:lnTo>
                  <a:lnTo>
                    <a:pt x="48" y="498"/>
                  </a:lnTo>
                  <a:lnTo>
                    <a:pt x="48" y="498"/>
                  </a:lnTo>
                  <a:lnTo>
                    <a:pt x="48" y="492"/>
                  </a:lnTo>
                  <a:lnTo>
                    <a:pt x="54" y="498"/>
                  </a:lnTo>
                  <a:lnTo>
                    <a:pt x="72" y="504"/>
                  </a:lnTo>
                  <a:lnTo>
                    <a:pt x="90" y="528"/>
                  </a:lnTo>
                  <a:lnTo>
                    <a:pt x="90" y="534"/>
                  </a:lnTo>
                  <a:lnTo>
                    <a:pt x="90" y="534"/>
                  </a:lnTo>
                  <a:lnTo>
                    <a:pt x="90" y="534"/>
                  </a:lnTo>
                  <a:lnTo>
                    <a:pt x="90" y="534"/>
                  </a:lnTo>
                  <a:lnTo>
                    <a:pt x="90" y="540"/>
                  </a:lnTo>
                  <a:lnTo>
                    <a:pt x="90" y="540"/>
                  </a:lnTo>
                  <a:lnTo>
                    <a:pt x="90" y="540"/>
                  </a:lnTo>
                  <a:lnTo>
                    <a:pt x="96" y="534"/>
                  </a:lnTo>
                  <a:lnTo>
                    <a:pt x="96" y="534"/>
                  </a:lnTo>
                  <a:lnTo>
                    <a:pt x="96" y="540"/>
                  </a:lnTo>
                  <a:lnTo>
                    <a:pt x="96" y="546"/>
                  </a:lnTo>
                  <a:lnTo>
                    <a:pt x="96" y="552"/>
                  </a:lnTo>
                  <a:lnTo>
                    <a:pt x="96" y="564"/>
                  </a:lnTo>
                  <a:lnTo>
                    <a:pt x="96" y="564"/>
                  </a:lnTo>
                  <a:lnTo>
                    <a:pt x="96" y="564"/>
                  </a:lnTo>
                  <a:lnTo>
                    <a:pt x="102" y="564"/>
                  </a:lnTo>
                  <a:lnTo>
                    <a:pt x="108" y="570"/>
                  </a:lnTo>
                  <a:lnTo>
                    <a:pt x="120" y="606"/>
                  </a:lnTo>
                  <a:lnTo>
                    <a:pt x="126" y="636"/>
                  </a:lnTo>
                  <a:lnTo>
                    <a:pt x="120" y="654"/>
                  </a:lnTo>
                  <a:lnTo>
                    <a:pt x="120" y="666"/>
                  </a:lnTo>
                  <a:lnTo>
                    <a:pt x="114" y="672"/>
                  </a:lnTo>
                  <a:lnTo>
                    <a:pt x="108" y="696"/>
                  </a:lnTo>
                  <a:lnTo>
                    <a:pt x="108" y="702"/>
                  </a:lnTo>
                  <a:lnTo>
                    <a:pt x="108" y="714"/>
                  </a:lnTo>
                  <a:lnTo>
                    <a:pt x="102" y="720"/>
                  </a:lnTo>
                  <a:lnTo>
                    <a:pt x="108" y="726"/>
                  </a:lnTo>
                  <a:lnTo>
                    <a:pt x="114" y="720"/>
                  </a:lnTo>
                  <a:lnTo>
                    <a:pt x="126" y="708"/>
                  </a:lnTo>
                  <a:lnTo>
                    <a:pt x="132" y="702"/>
                  </a:lnTo>
                  <a:lnTo>
                    <a:pt x="132" y="702"/>
                  </a:lnTo>
                  <a:lnTo>
                    <a:pt x="132" y="696"/>
                  </a:lnTo>
                  <a:lnTo>
                    <a:pt x="132" y="690"/>
                  </a:lnTo>
                  <a:lnTo>
                    <a:pt x="132" y="696"/>
                  </a:lnTo>
                  <a:lnTo>
                    <a:pt x="132" y="696"/>
                  </a:lnTo>
                  <a:lnTo>
                    <a:pt x="132" y="702"/>
                  </a:lnTo>
                  <a:lnTo>
                    <a:pt x="132" y="714"/>
                  </a:lnTo>
                  <a:lnTo>
                    <a:pt x="132" y="714"/>
                  </a:lnTo>
                  <a:lnTo>
                    <a:pt x="138" y="714"/>
                  </a:lnTo>
                  <a:lnTo>
                    <a:pt x="138" y="714"/>
                  </a:lnTo>
                  <a:lnTo>
                    <a:pt x="138" y="714"/>
                  </a:lnTo>
                  <a:lnTo>
                    <a:pt x="138" y="714"/>
                  </a:lnTo>
                  <a:lnTo>
                    <a:pt x="132" y="720"/>
                  </a:lnTo>
                  <a:lnTo>
                    <a:pt x="132" y="720"/>
                  </a:lnTo>
                  <a:lnTo>
                    <a:pt x="132" y="726"/>
                  </a:lnTo>
                  <a:lnTo>
                    <a:pt x="126" y="726"/>
                  </a:lnTo>
                  <a:lnTo>
                    <a:pt x="126" y="726"/>
                  </a:lnTo>
                  <a:lnTo>
                    <a:pt x="126" y="726"/>
                  </a:lnTo>
                  <a:lnTo>
                    <a:pt x="126" y="726"/>
                  </a:lnTo>
                  <a:lnTo>
                    <a:pt x="126" y="732"/>
                  </a:lnTo>
                  <a:lnTo>
                    <a:pt x="132" y="732"/>
                  </a:lnTo>
                  <a:lnTo>
                    <a:pt x="132" y="732"/>
                  </a:lnTo>
                  <a:lnTo>
                    <a:pt x="132" y="732"/>
                  </a:lnTo>
                  <a:lnTo>
                    <a:pt x="132" y="726"/>
                  </a:lnTo>
                  <a:lnTo>
                    <a:pt x="138" y="726"/>
                  </a:lnTo>
                  <a:lnTo>
                    <a:pt x="138" y="720"/>
                  </a:lnTo>
                  <a:lnTo>
                    <a:pt x="138" y="720"/>
                  </a:lnTo>
                  <a:lnTo>
                    <a:pt x="138" y="720"/>
                  </a:lnTo>
                  <a:lnTo>
                    <a:pt x="138" y="720"/>
                  </a:lnTo>
                  <a:lnTo>
                    <a:pt x="138" y="720"/>
                  </a:lnTo>
                  <a:lnTo>
                    <a:pt x="138" y="714"/>
                  </a:lnTo>
                  <a:lnTo>
                    <a:pt x="138" y="714"/>
                  </a:lnTo>
                  <a:lnTo>
                    <a:pt x="138" y="714"/>
                  </a:lnTo>
                  <a:lnTo>
                    <a:pt x="144" y="714"/>
                  </a:lnTo>
                  <a:lnTo>
                    <a:pt x="144" y="708"/>
                  </a:lnTo>
                  <a:lnTo>
                    <a:pt x="144" y="708"/>
                  </a:lnTo>
                  <a:lnTo>
                    <a:pt x="144" y="708"/>
                  </a:lnTo>
                  <a:lnTo>
                    <a:pt x="144" y="708"/>
                  </a:lnTo>
                  <a:lnTo>
                    <a:pt x="144" y="708"/>
                  </a:lnTo>
                  <a:lnTo>
                    <a:pt x="144" y="708"/>
                  </a:lnTo>
                  <a:lnTo>
                    <a:pt x="144" y="708"/>
                  </a:lnTo>
                  <a:lnTo>
                    <a:pt x="144" y="708"/>
                  </a:lnTo>
                  <a:lnTo>
                    <a:pt x="144" y="714"/>
                  </a:lnTo>
                  <a:lnTo>
                    <a:pt x="144" y="714"/>
                  </a:lnTo>
                  <a:lnTo>
                    <a:pt x="144" y="714"/>
                  </a:lnTo>
                  <a:lnTo>
                    <a:pt x="144" y="714"/>
                  </a:lnTo>
                  <a:lnTo>
                    <a:pt x="138" y="714"/>
                  </a:lnTo>
                  <a:lnTo>
                    <a:pt x="144" y="720"/>
                  </a:lnTo>
                  <a:lnTo>
                    <a:pt x="144" y="720"/>
                  </a:lnTo>
                  <a:lnTo>
                    <a:pt x="138" y="726"/>
                  </a:lnTo>
                  <a:lnTo>
                    <a:pt x="138" y="726"/>
                  </a:lnTo>
                  <a:lnTo>
                    <a:pt x="138" y="732"/>
                  </a:lnTo>
                  <a:lnTo>
                    <a:pt x="144" y="738"/>
                  </a:lnTo>
                  <a:lnTo>
                    <a:pt x="168" y="738"/>
                  </a:lnTo>
                  <a:lnTo>
                    <a:pt x="168" y="738"/>
                  </a:lnTo>
                  <a:lnTo>
                    <a:pt x="168" y="738"/>
                  </a:lnTo>
                  <a:lnTo>
                    <a:pt x="174" y="732"/>
                  </a:lnTo>
                  <a:lnTo>
                    <a:pt x="174" y="732"/>
                  </a:lnTo>
                  <a:lnTo>
                    <a:pt x="204" y="708"/>
                  </a:lnTo>
                  <a:lnTo>
                    <a:pt x="204" y="702"/>
                  </a:lnTo>
                  <a:lnTo>
                    <a:pt x="204" y="702"/>
                  </a:lnTo>
                  <a:lnTo>
                    <a:pt x="198" y="702"/>
                  </a:lnTo>
                  <a:lnTo>
                    <a:pt x="204" y="702"/>
                  </a:lnTo>
                  <a:lnTo>
                    <a:pt x="204" y="702"/>
                  </a:lnTo>
                  <a:lnTo>
                    <a:pt x="204" y="702"/>
                  </a:lnTo>
                  <a:lnTo>
                    <a:pt x="210" y="702"/>
                  </a:lnTo>
                  <a:lnTo>
                    <a:pt x="210" y="702"/>
                  </a:lnTo>
                  <a:lnTo>
                    <a:pt x="234" y="690"/>
                  </a:lnTo>
                  <a:lnTo>
                    <a:pt x="234" y="690"/>
                  </a:lnTo>
                  <a:lnTo>
                    <a:pt x="234" y="690"/>
                  </a:lnTo>
                  <a:lnTo>
                    <a:pt x="240" y="684"/>
                  </a:lnTo>
                  <a:lnTo>
                    <a:pt x="240" y="684"/>
                  </a:lnTo>
                  <a:lnTo>
                    <a:pt x="246" y="684"/>
                  </a:lnTo>
                  <a:lnTo>
                    <a:pt x="246" y="678"/>
                  </a:lnTo>
                  <a:lnTo>
                    <a:pt x="246" y="672"/>
                  </a:lnTo>
                  <a:lnTo>
                    <a:pt x="246" y="672"/>
                  </a:lnTo>
                  <a:lnTo>
                    <a:pt x="252" y="666"/>
                  </a:lnTo>
                  <a:lnTo>
                    <a:pt x="252" y="666"/>
                  </a:lnTo>
                  <a:lnTo>
                    <a:pt x="246" y="648"/>
                  </a:lnTo>
                  <a:lnTo>
                    <a:pt x="246" y="642"/>
                  </a:lnTo>
                  <a:lnTo>
                    <a:pt x="258" y="654"/>
                  </a:lnTo>
                  <a:lnTo>
                    <a:pt x="264" y="660"/>
                  </a:lnTo>
                  <a:lnTo>
                    <a:pt x="264" y="666"/>
                  </a:lnTo>
                  <a:lnTo>
                    <a:pt x="264" y="672"/>
                  </a:lnTo>
                  <a:lnTo>
                    <a:pt x="270" y="678"/>
                  </a:lnTo>
                  <a:lnTo>
                    <a:pt x="270" y="678"/>
                  </a:lnTo>
                  <a:lnTo>
                    <a:pt x="276" y="696"/>
                  </a:lnTo>
                  <a:lnTo>
                    <a:pt x="288" y="690"/>
                  </a:lnTo>
                  <a:lnTo>
                    <a:pt x="288" y="696"/>
                  </a:lnTo>
                  <a:lnTo>
                    <a:pt x="288" y="696"/>
                  </a:lnTo>
                  <a:lnTo>
                    <a:pt x="288" y="696"/>
                  </a:lnTo>
                  <a:lnTo>
                    <a:pt x="288" y="702"/>
                  </a:lnTo>
                  <a:lnTo>
                    <a:pt x="288" y="714"/>
                  </a:lnTo>
                  <a:lnTo>
                    <a:pt x="294" y="732"/>
                  </a:lnTo>
                  <a:lnTo>
                    <a:pt x="294" y="744"/>
                  </a:lnTo>
                  <a:lnTo>
                    <a:pt x="294" y="756"/>
                  </a:lnTo>
                  <a:lnTo>
                    <a:pt x="294" y="756"/>
                  </a:lnTo>
                  <a:lnTo>
                    <a:pt x="294" y="756"/>
                  </a:lnTo>
                  <a:lnTo>
                    <a:pt x="300" y="786"/>
                  </a:lnTo>
                  <a:lnTo>
                    <a:pt x="300" y="792"/>
                  </a:lnTo>
                  <a:lnTo>
                    <a:pt x="306" y="810"/>
                  </a:lnTo>
                  <a:lnTo>
                    <a:pt x="312" y="846"/>
                  </a:lnTo>
                  <a:lnTo>
                    <a:pt x="318" y="840"/>
                  </a:lnTo>
                  <a:lnTo>
                    <a:pt x="324" y="840"/>
                  </a:lnTo>
                  <a:lnTo>
                    <a:pt x="330" y="858"/>
                  </a:lnTo>
                  <a:lnTo>
                    <a:pt x="330" y="870"/>
                  </a:lnTo>
                  <a:lnTo>
                    <a:pt x="336" y="876"/>
                  </a:lnTo>
                  <a:lnTo>
                    <a:pt x="342" y="876"/>
                  </a:lnTo>
                  <a:lnTo>
                    <a:pt x="342" y="900"/>
                  </a:lnTo>
                  <a:lnTo>
                    <a:pt x="342" y="900"/>
                  </a:lnTo>
                  <a:lnTo>
                    <a:pt x="342" y="906"/>
                  </a:lnTo>
                  <a:lnTo>
                    <a:pt x="342" y="912"/>
                  </a:lnTo>
                  <a:lnTo>
                    <a:pt x="342" y="918"/>
                  </a:lnTo>
                  <a:lnTo>
                    <a:pt x="342" y="918"/>
                  </a:lnTo>
                  <a:lnTo>
                    <a:pt x="342" y="918"/>
                  </a:lnTo>
                  <a:lnTo>
                    <a:pt x="342" y="918"/>
                  </a:lnTo>
                  <a:lnTo>
                    <a:pt x="342" y="918"/>
                  </a:lnTo>
                  <a:lnTo>
                    <a:pt x="342" y="918"/>
                  </a:lnTo>
                  <a:lnTo>
                    <a:pt x="348" y="924"/>
                  </a:lnTo>
                  <a:lnTo>
                    <a:pt x="348" y="924"/>
                  </a:lnTo>
                  <a:lnTo>
                    <a:pt x="342" y="924"/>
                  </a:lnTo>
                  <a:lnTo>
                    <a:pt x="342" y="924"/>
                  </a:lnTo>
                  <a:lnTo>
                    <a:pt x="342" y="924"/>
                  </a:lnTo>
                  <a:lnTo>
                    <a:pt x="342" y="930"/>
                  </a:lnTo>
                  <a:lnTo>
                    <a:pt x="342" y="948"/>
                  </a:lnTo>
                  <a:lnTo>
                    <a:pt x="348" y="960"/>
                  </a:lnTo>
                  <a:lnTo>
                    <a:pt x="348" y="978"/>
                  </a:lnTo>
                  <a:lnTo>
                    <a:pt x="348" y="996"/>
                  </a:lnTo>
                  <a:lnTo>
                    <a:pt x="348" y="1002"/>
                  </a:lnTo>
                  <a:lnTo>
                    <a:pt x="336" y="1008"/>
                  </a:lnTo>
                  <a:lnTo>
                    <a:pt x="336" y="1008"/>
                  </a:lnTo>
                  <a:lnTo>
                    <a:pt x="336" y="1008"/>
                  </a:lnTo>
                  <a:lnTo>
                    <a:pt x="336" y="1008"/>
                  </a:lnTo>
                  <a:lnTo>
                    <a:pt x="330" y="1008"/>
                  </a:lnTo>
                  <a:lnTo>
                    <a:pt x="330" y="1014"/>
                  </a:lnTo>
                  <a:lnTo>
                    <a:pt x="336" y="1038"/>
                  </a:lnTo>
                  <a:lnTo>
                    <a:pt x="336" y="1050"/>
                  </a:lnTo>
                  <a:lnTo>
                    <a:pt x="336" y="1050"/>
                  </a:lnTo>
                  <a:lnTo>
                    <a:pt x="336" y="1050"/>
                  </a:lnTo>
                  <a:lnTo>
                    <a:pt x="336" y="1050"/>
                  </a:lnTo>
                  <a:lnTo>
                    <a:pt x="342" y="1044"/>
                  </a:lnTo>
                  <a:lnTo>
                    <a:pt x="342" y="1044"/>
                  </a:lnTo>
                  <a:lnTo>
                    <a:pt x="348" y="1032"/>
                  </a:lnTo>
                  <a:lnTo>
                    <a:pt x="348" y="1032"/>
                  </a:lnTo>
                  <a:lnTo>
                    <a:pt x="348" y="1014"/>
                  </a:lnTo>
                  <a:lnTo>
                    <a:pt x="348" y="1014"/>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97" name="Freeform 706"/>
            <p:cNvSpPr>
              <a:spLocks/>
            </p:cNvSpPr>
            <p:nvPr/>
          </p:nvSpPr>
          <p:spPr bwMode="auto">
            <a:xfrm>
              <a:off x="5285" y="3678"/>
              <a:ext cx="18" cy="18"/>
            </a:xfrm>
            <a:custGeom>
              <a:avLst/>
              <a:gdLst>
                <a:gd name="T0" fmla="*/ 18 w 18"/>
                <a:gd name="T1" fmla="*/ 12 h 18"/>
                <a:gd name="T2" fmla="*/ 18 w 18"/>
                <a:gd name="T3" fmla="*/ 6 h 18"/>
                <a:gd name="T4" fmla="*/ 18 w 18"/>
                <a:gd name="T5" fmla="*/ 6 h 18"/>
                <a:gd name="T6" fmla="*/ 6 w 18"/>
                <a:gd name="T7" fmla="*/ 0 h 18"/>
                <a:gd name="T8" fmla="*/ 6 w 18"/>
                <a:gd name="T9" fmla="*/ 6 h 18"/>
                <a:gd name="T10" fmla="*/ 0 w 18"/>
                <a:gd name="T11" fmla="*/ 6 h 18"/>
                <a:gd name="T12" fmla="*/ 6 w 18"/>
                <a:gd name="T13" fmla="*/ 6 h 18"/>
                <a:gd name="T14" fmla="*/ 12 w 18"/>
                <a:gd name="T15" fmla="*/ 18 h 18"/>
                <a:gd name="T16" fmla="*/ 12 w 18"/>
                <a:gd name="T17" fmla="*/ 18 h 18"/>
                <a:gd name="T18" fmla="*/ 12 w 18"/>
                <a:gd name="T19" fmla="*/ 18 h 18"/>
                <a:gd name="T20" fmla="*/ 18 w 18"/>
                <a:gd name="T21" fmla="*/ 18 h 18"/>
                <a:gd name="T22" fmla="*/ 18 w 18"/>
                <a:gd name="T23" fmla="*/ 12 h 18"/>
                <a:gd name="T24" fmla="*/ 18 w 18"/>
                <a:gd name="T25" fmla="*/ 12 h 18"/>
                <a:gd name="T26" fmla="*/ 18 w 18"/>
                <a:gd name="T27" fmla="*/ 12 h 18"/>
                <a:gd name="T28" fmla="*/ 18 w 18"/>
                <a:gd name="T29" fmla="*/ 12 h 18"/>
                <a:gd name="T30" fmla="*/ 18 w 18"/>
                <a:gd name="T31" fmla="*/ 12 h 18"/>
                <a:gd name="T32" fmla="*/ 18 w 18"/>
                <a:gd name="T3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8">
                  <a:moveTo>
                    <a:pt x="18" y="12"/>
                  </a:moveTo>
                  <a:lnTo>
                    <a:pt x="18" y="6"/>
                  </a:lnTo>
                  <a:lnTo>
                    <a:pt x="18" y="6"/>
                  </a:lnTo>
                  <a:lnTo>
                    <a:pt x="6" y="0"/>
                  </a:lnTo>
                  <a:lnTo>
                    <a:pt x="6" y="6"/>
                  </a:lnTo>
                  <a:lnTo>
                    <a:pt x="0" y="6"/>
                  </a:lnTo>
                  <a:lnTo>
                    <a:pt x="6" y="6"/>
                  </a:lnTo>
                  <a:lnTo>
                    <a:pt x="12" y="18"/>
                  </a:lnTo>
                  <a:lnTo>
                    <a:pt x="12" y="18"/>
                  </a:lnTo>
                  <a:lnTo>
                    <a:pt x="12" y="18"/>
                  </a:lnTo>
                  <a:lnTo>
                    <a:pt x="18" y="18"/>
                  </a:lnTo>
                  <a:lnTo>
                    <a:pt x="18" y="12"/>
                  </a:lnTo>
                  <a:lnTo>
                    <a:pt x="18" y="12"/>
                  </a:lnTo>
                  <a:lnTo>
                    <a:pt x="18" y="12"/>
                  </a:lnTo>
                  <a:lnTo>
                    <a:pt x="18" y="12"/>
                  </a:lnTo>
                  <a:lnTo>
                    <a:pt x="18" y="12"/>
                  </a:lnTo>
                  <a:lnTo>
                    <a:pt x="18" y="12"/>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98" name="Freeform 707"/>
            <p:cNvSpPr>
              <a:spLocks/>
            </p:cNvSpPr>
            <p:nvPr/>
          </p:nvSpPr>
          <p:spPr bwMode="auto">
            <a:xfrm>
              <a:off x="2232" y="3768"/>
              <a:ext cx="354" cy="306"/>
            </a:xfrm>
            <a:custGeom>
              <a:avLst/>
              <a:gdLst>
                <a:gd name="T0" fmla="*/ 54 w 354"/>
                <a:gd name="T1" fmla="*/ 36 h 306"/>
                <a:gd name="T2" fmla="*/ 48 w 354"/>
                <a:gd name="T3" fmla="*/ 54 h 306"/>
                <a:gd name="T4" fmla="*/ 30 w 354"/>
                <a:gd name="T5" fmla="*/ 54 h 306"/>
                <a:gd name="T6" fmla="*/ 24 w 354"/>
                <a:gd name="T7" fmla="*/ 96 h 306"/>
                <a:gd name="T8" fmla="*/ 6 w 354"/>
                <a:gd name="T9" fmla="*/ 150 h 306"/>
                <a:gd name="T10" fmla="*/ 6 w 354"/>
                <a:gd name="T11" fmla="*/ 204 h 306"/>
                <a:gd name="T12" fmla="*/ 36 w 354"/>
                <a:gd name="T13" fmla="*/ 198 h 306"/>
                <a:gd name="T14" fmla="*/ 42 w 354"/>
                <a:gd name="T15" fmla="*/ 192 h 306"/>
                <a:gd name="T16" fmla="*/ 48 w 354"/>
                <a:gd name="T17" fmla="*/ 198 h 306"/>
                <a:gd name="T18" fmla="*/ 48 w 354"/>
                <a:gd name="T19" fmla="*/ 204 h 306"/>
                <a:gd name="T20" fmla="*/ 60 w 354"/>
                <a:gd name="T21" fmla="*/ 210 h 306"/>
                <a:gd name="T22" fmla="*/ 66 w 354"/>
                <a:gd name="T23" fmla="*/ 216 h 306"/>
                <a:gd name="T24" fmla="*/ 66 w 354"/>
                <a:gd name="T25" fmla="*/ 216 h 306"/>
                <a:gd name="T26" fmla="*/ 72 w 354"/>
                <a:gd name="T27" fmla="*/ 210 h 306"/>
                <a:gd name="T28" fmla="*/ 72 w 354"/>
                <a:gd name="T29" fmla="*/ 198 h 306"/>
                <a:gd name="T30" fmla="*/ 78 w 354"/>
                <a:gd name="T31" fmla="*/ 180 h 306"/>
                <a:gd name="T32" fmla="*/ 96 w 354"/>
                <a:gd name="T33" fmla="*/ 180 h 306"/>
                <a:gd name="T34" fmla="*/ 96 w 354"/>
                <a:gd name="T35" fmla="*/ 186 h 306"/>
                <a:gd name="T36" fmla="*/ 102 w 354"/>
                <a:gd name="T37" fmla="*/ 192 h 306"/>
                <a:gd name="T38" fmla="*/ 108 w 354"/>
                <a:gd name="T39" fmla="*/ 198 h 306"/>
                <a:gd name="T40" fmla="*/ 126 w 354"/>
                <a:gd name="T41" fmla="*/ 192 h 306"/>
                <a:gd name="T42" fmla="*/ 174 w 354"/>
                <a:gd name="T43" fmla="*/ 198 h 306"/>
                <a:gd name="T44" fmla="*/ 186 w 354"/>
                <a:gd name="T45" fmla="*/ 198 h 306"/>
                <a:gd name="T46" fmla="*/ 204 w 354"/>
                <a:gd name="T47" fmla="*/ 204 h 306"/>
                <a:gd name="T48" fmla="*/ 216 w 354"/>
                <a:gd name="T49" fmla="*/ 210 h 306"/>
                <a:gd name="T50" fmla="*/ 246 w 354"/>
                <a:gd name="T51" fmla="*/ 228 h 306"/>
                <a:gd name="T52" fmla="*/ 258 w 354"/>
                <a:gd name="T53" fmla="*/ 240 h 306"/>
                <a:gd name="T54" fmla="*/ 264 w 354"/>
                <a:gd name="T55" fmla="*/ 252 h 306"/>
                <a:gd name="T56" fmla="*/ 294 w 354"/>
                <a:gd name="T57" fmla="*/ 282 h 306"/>
                <a:gd name="T58" fmla="*/ 306 w 354"/>
                <a:gd name="T59" fmla="*/ 294 h 306"/>
                <a:gd name="T60" fmla="*/ 324 w 354"/>
                <a:gd name="T61" fmla="*/ 300 h 306"/>
                <a:gd name="T62" fmla="*/ 324 w 354"/>
                <a:gd name="T63" fmla="*/ 300 h 306"/>
                <a:gd name="T64" fmla="*/ 348 w 354"/>
                <a:gd name="T65" fmla="*/ 294 h 306"/>
                <a:gd name="T66" fmla="*/ 354 w 354"/>
                <a:gd name="T67" fmla="*/ 288 h 306"/>
                <a:gd name="T68" fmla="*/ 354 w 354"/>
                <a:gd name="T69" fmla="*/ 288 h 306"/>
                <a:gd name="T70" fmla="*/ 354 w 354"/>
                <a:gd name="T71" fmla="*/ 282 h 306"/>
                <a:gd name="T72" fmla="*/ 348 w 354"/>
                <a:gd name="T73" fmla="*/ 282 h 306"/>
                <a:gd name="T74" fmla="*/ 348 w 354"/>
                <a:gd name="T75" fmla="*/ 288 h 306"/>
                <a:gd name="T76" fmla="*/ 342 w 354"/>
                <a:gd name="T77" fmla="*/ 288 h 306"/>
                <a:gd name="T78" fmla="*/ 336 w 354"/>
                <a:gd name="T79" fmla="*/ 282 h 306"/>
                <a:gd name="T80" fmla="*/ 336 w 354"/>
                <a:gd name="T81" fmla="*/ 282 h 306"/>
                <a:gd name="T82" fmla="*/ 336 w 354"/>
                <a:gd name="T83" fmla="*/ 276 h 306"/>
                <a:gd name="T84" fmla="*/ 336 w 354"/>
                <a:gd name="T85" fmla="*/ 270 h 306"/>
                <a:gd name="T86" fmla="*/ 306 w 354"/>
                <a:gd name="T87" fmla="*/ 246 h 306"/>
                <a:gd name="T88" fmla="*/ 282 w 354"/>
                <a:gd name="T89" fmla="*/ 222 h 306"/>
                <a:gd name="T90" fmla="*/ 258 w 354"/>
                <a:gd name="T91" fmla="*/ 192 h 306"/>
                <a:gd name="T92" fmla="*/ 228 w 354"/>
                <a:gd name="T93" fmla="*/ 168 h 306"/>
                <a:gd name="T94" fmla="*/ 210 w 354"/>
                <a:gd name="T95" fmla="*/ 162 h 306"/>
                <a:gd name="T96" fmla="*/ 210 w 354"/>
                <a:gd name="T97" fmla="*/ 168 h 306"/>
                <a:gd name="T98" fmla="*/ 204 w 354"/>
                <a:gd name="T99" fmla="*/ 168 h 306"/>
                <a:gd name="T100" fmla="*/ 198 w 354"/>
                <a:gd name="T101" fmla="*/ 168 h 306"/>
                <a:gd name="T102" fmla="*/ 180 w 354"/>
                <a:gd name="T103" fmla="*/ 150 h 306"/>
                <a:gd name="T104" fmla="*/ 150 w 354"/>
                <a:gd name="T105" fmla="*/ 114 h 306"/>
                <a:gd name="T106" fmla="*/ 150 w 354"/>
                <a:gd name="T107" fmla="*/ 108 h 306"/>
                <a:gd name="T108" fmla="*/ 144 w 354"/>
                <a:gd name="T109" fmla="*/ 96 h 306"/>
                <a:gd name="T110" fmla="*/ 144 w 354"/>
                <a:gd name="T111" fmla="*/ 78 h 306"/>
                <a:gd name="T112" fmla="*/ 144 w 354"/>
                <a:gd name="T113" fmla="*/ 72 h 306"/>
                <a:gd name="T114" fmla="*/ 132 w 354"/>
                <a:gd name="T115" fmla="*/ 36 h 306"/>
                <a:gd name="T116" fmla="*/ 126 w 354"/>
                <a:gd name="T117" fmla="*/ 18 h 306"/>
                <a:gd name="T118" fmla="*/ 108 w 354"/>
                <a:gd name="T119"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4" h="306">
                  <a:moveTo>
                    <a:pt x="90" y="24"/>
                  </a:moveTo>
                  <a:lnTo>
                    <a:pt x="54" y="36"/>
                  </a:lnTo>
                  <a:lnTo>
                    <a:pt x="54" y="54"/>
                  </a:lnTo>
                  <a:lnTo>
                    <a:pt x="48" y="54"/>
                  </a:lnTo>
                  <a:lnTo>
                    <a:pt x="36" y="54"/>
                  </a:lnTo>
                  <a:lnTo>
                    <a:pt x="30" y="54"/>
                  </a:lnTo>
                  <a:lnTo>
                    <a:pt x="24" y="84"/>
                  </a:lnTo>
                  <a:lnTo>
                    <a:pt x="24" y="96"/>
                  </a:lnTo>
                  <a:lnTo>
                    <a:pt x="18" y="120"/>
                  </a:lnTo>
                  <a:lnTo>
                    <a:pt x="6" y="150"/>
                  </a:lnTo>
                  <a:lnTo>
                    <a:pt x="0" y="156"/>
                  </a:lnTo>
                  <a:lnTo>
                    <a:pt x="6" y="204"/>
                  </a:lnTo>
                  <a:lnTo>
                    <a:pt x="6" y="204"/>
                  </a:lnTo>
                  <a:lnTo>
                    <a:pt x="36" y="198"/>
                  </a:lnTo>
                  <a:lnTo>
                    <a:pt x="42" y="192"/>
                  </a:lnTo>
                  <a:lnTo>
                    <a:pt x="42" y="192"/>
                  </a:lnTo>
                  <a:lnTo>
                    <a:pt x="42" y="192"/>
                  </a:lnTo>
                  <a:lnTo>
                    <a:pt x="48" y="198"/>
                  </a:lnTo>
                  <a:lnTo>
                    <a:pt x="48" y="198"/>
                  </a:lnTo>
                  <a:lnTo>
                    <a:pt x="48" y="204"/>
                  </a:lnTo>
                  <a:lnTo>
                    <a:pt x="48" y="204"/>
                  </a:lnTo>
                  <a:lnTo>
                    <a:pt x="60" y="210"/>
                  </a:lnTo>
                  <a:lnTo>
                    <a:pt x="60" y="216"/>
                  </a:lnTo>
                  <a:lnTo>
                    <a:pt x="66" y="216"/>
                  </a:lnTo>
                  <a:lnTo>
                    <a:pt x="66" y="216"/>
                  </a:lnTo>
                  <a:lnTo>
                    <a:pt x="66" y="216"/>
                  </a:lnTo>
                  <a:lnTo>
                    <a:pt x="66" y="216"/>
                  </a:lnTo>
                  <a:lnTo>
                    <a:pt x="72" y="210"/>
                  </a:lnTo>
                  <a:lnTo>
                    <a:pt x="72" y="204"/>
                  </a:lnTo>
                  <a:lnTo>
                    <a:pt x="72" y="198"/>
                  </a:lnTo>
                  <a:lnTo>
                    <a:pt x="72" y="192"/>
                  </a:lnTo>
                  <a:lnTo>
                    <a:pt x="78" y="180"/>
                  </a:lnTo>
                  <a:lnTo>
                    <a:pt x="84" y="180"/>
                  </a:lnTo>
                  <a:lnTo>
                    <a:pt x="96" y="180"/>
                  </a:lnTo>
                  <a:lnTo>
                    <a:pt x="96" y="186"/>
                  </a:lnTo>
                  <a:lnTo>
                    <a:pt x="96" y="186"/>
                  </a:lnTo>
                  <a:lnTo>
                    <a:pt x="102" y="192"/>
                  </a:lnTo>
                  <a:lnTo>
                    <a:pt x="102" y="192"/>
                  </a:lnTo>
                  <a:lnTo>
                    <a:pt x="108" y="198"/>
                  </a:lnTo>
                  <a:lnTo>
                    <a:pt x="108" y="198"/>
                  </a:lnTo>
                  <a:lnTo>
                    <a:pt x="108" y="198"/>
                  </a:lnTo>
                  <a:lnTo>
                    <a:pt x="126" y="192"/>
                  </a:lnTo>
                  <a:lnTo>
                    <a:pt x="156" y="198"/>
                  </a:lnTo>
                  <a:lnTo>
                    <a:pt x="174" y="198"/>
                  </a:lnTo>
                  <a:lnTo>
                    <a:pt x="180" y="198"/>
                  </a:lnTo>
                  <a:lnTo>
                    <a:pt x="186" y="198"/>
                  </a:lnTo>
                  <a:lnTo>
                    <a:pt x="192" y="198"/>
                  </a:lnTo>
                  <a:lnTo>
                    <a:pt x="204" y="204"/>
                  </a:lnTo>
                  <a:lnTo>
                    <a:pt x="210" y="204"/>
                  </a:lnTo>
                  <a:lnTo>
                    <a:pt x="216" y="210"/>
                  </a:lnTo>
                  <a:lnTo>
                    <a:pt x="246" y="228"/>
                  </a:lnTo>
                  <a:lnTo>
                    <a:pt x="246" y="228"/>
                  </a:lnTo>
                  <a:lnTo>
                    <a:pt x="252" y="234"/>
                  </a:lnTo>
                  <a:lnTo>
                    <a:pt x="258" y="240"/>
                  </a:lnTo>
                  <a:lnTo>
                    <a:pt x="258" y="246"/>
                  </a:lnTo>
                  <a:lnTo>
                    <a:pt x="264" y="252"/>
                  </a:lnTo>
                  <a:lnTo>
                    <a:pt x="264" y="252"/>
                  </a:lnTo>
                  <a:lnTo>
                    <a:pt x="294" y="282"/>
                  </a:lnTo>
                  <a:lnTo>
                    <a:pt x="306" y="288"/>
                  </a:lnTo>
                  <a:lnTo>
                    <a:pt x="306" y="294"/>
                  </a:lnTo>
                  <a:lnTo>
                    <a:pt x="318" y="300"/>
                  </a:lnTo>
                  <a:lnTo>
                    <a:pt x="324" y="300"/>
                  </a:lnTo>
                  <a:lnTo>
                    <a:pt x="324" y="300"/>
                  </a:lnTo>
                  <a:lnTo>
                    <a:pt x="324" y="300"/>
                  </a:lnTo>
                  <a:lnTo>
                    <a:pt x="342" y="306"/>
                  </a:lnTo>
                  <a:lnTo>
                    <a:pt x="348" y="294"/>
                  </a:lnTo>
                  <a:lnTo>
                    <a:pt x="354" y="288"/>
                  </a:lnTo>
                  <a:lnTo>
                    <a:pt x="354" y="288"/>
                  </a:lnTo>
                  <a:lnTo>
                    <a:pt x="354" y="288"/>
                  </a:lnTo>
                  <a:lnTo>
                    <a:pt x="354" y="288"/>
                  </a:lnTo>
                  <a:lnTo>
                    <a:pt x="354" y="282"/>
                  </a:lnTo>
                  <a:lnTo>
                    <a:pt x="354" y="282"/>
                  </a:lnTo>
                  <a:lnTo>
                    <a:pt x="348" y="282"/>
                  </a:lnTo>
                  <a:lnTo>
                    <a:pt x="348" y="282"/>
                  </a:lnTo>
                  <a:lnTo>
                    <a:pt x="348" y="288"/>
                  </a:lnTo>
                  <a:lnTo>
                    <a:pt x="348" y="288"/>
                  </a:lnTo>
                  <a:lnTo>
                    <a:pt x="348" y="288"/>
                  </a:lnTo>
                  <a:lnTo>
                    <a:pt x="342" y="288"/>
                  </a:lnTo>
                  <a:lnTo>
                    <a:pt x="342" y="288"/>
                  </a:lnTo>
                  <a:lnTo>
                    <a:pt x="336" y="282"/>
                  </a:lnTo>
                  <a:lnTo>
                    <a:pt x="336" y="282"/>
                  </a:lnTo>
                  <a:lnTo>
                    <a:pt x="336" y="282"/>
                  </a:lnTo>
                  <a:lnTo>
                    <a:pt x="336" y="276"/>
                  </a:lnTo>
                  <a:lnTo>
                    <a:pt x="336" y="276"/>
                  </a:lnTo>
                  <a:lnTo>
                    <a:pt x="336" y="270"/>
                  </a:lnTo>
                  <a:lnTo>
                    <a:pt x="336" y="270"/>
                  </a:lnTo>
                  <a:lnTo>
                    <a:pt x="324" y="264"/>
                  </a:lnTo>
                  <a:lnTo>
                    <a:pt x="306" y="246"/>
                  </a:lnTo>
                  <a:lnTo>
                    <a:pt x="300" y="240"/>
                  </a:lnTo>
                  <a:lnTo>
                    <a:pt x="282" y="222"/>
                  </a:lnTo>
                  <a:lnTo>
                    <a:pt x="264" y="204"/>
                  </a:lnTo>
                  <a:lnTo>
                    <a:pt x="258" y="192"/>
                  </a:lnTo>
                  <a:lnTo>
                    <a:pt x="252" y="186"/>
                  </a:lnTo>
                  <a:lnTo>
                    <a:pt x="228" y="168"/>
                  </a:lnTo>
                  <a:lnTo>
                    <a:pt x="216" y="162"/>
                  </a:lnTo>
                  <a:lnTo>
                    <a:pt x="210" y="162"/>
                  </a:lnTo>
                  <a:lnTo>
                    <a:pt x="210" y="168"/>
                  </a:lnTo>
                  <a:lnTo>
                    <a:pt x="210" y="168"/>
                  </a:lnTo>
                  <a:lnTo>
                    <a:pt x="204" y="168"/>
                  </a:lnTo>
                  <a:lnTo>
                    <a:pt x="204" y="168"/>
                  </a:lnTo>
                  <a:lnTo>
                    <a:pt x="204" y="168"/>
                  </a:lnTo>
                  <a:lnTo>
                    <a:pt x="198" y="168"/>
                  </a:lnTo>
                  <a:lnTo>
                    <a:pt x="198" y="168"/>
                  </a:lnTo>
                  <a:lnTo>
                    <a:pt x="180" y="150"/>
                  </a:lnTo>
                  <a:lnTo>
                    <a:pt x="168" y="138"/>
                  </a:lnTo>
                  <a:lnTo>
                    <a:pt x="150" y="114"/>
                  </a:lnTo>
                  <a:lnTo>
                    <a:pt x="150" y="108"/>
                  </a:lnTo>
                  <a:lnTo>
                    <a:pt x="150" y="108"/>
                  </a:lnTo>
                  <a:lnTo>
                    <a:pt x="150" y="102"/>
                  </a:lnTo>
                  <a:lnTo>
                    <a:pt x="144" y="96"/>
                  </a:lnTo>
                  <a:lnTo>
                    <a:pt x="144" y="96"/>
                  </a:lnTo>
                  <a:lnTo>
                    <a:pt x="144" y="78"/>
                  </a:lnTo>
                  <a:lnTo>
                    <a:pt x="144" y="72"/>
                  </a:lnTo>
                  <a:lnTo>
                    <a:pt x="144" y="72"/>
                  </a:lnTo>
                  <a:lnTo>
                    <a:pt x="144" y="66"/>
                  </a:lnTo>
                  <a:lnTo>
                    <a:pt x="132" y="36"/>
                  </a:lnTo>
                  <a:lnTo>
                    <a:pt x="132" y="30"/>
                  </a:lnTo>
                  <a:lnTo>
                    <a:pt x="126" y="18"/>
                  </a:lnTo>
                  <a:lnTo>
                    <a:pt x="114" y="0"/>
                  </a:lnTo>
                  <a:lnTo>
                    <a:pt x="108" y="6"/>
                  </a:lnTo>
                  <a:lnTo>
                    <a:pt x="90" y="24"/>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99" name="Freeform 708"/>
            <p:cNvSpPr>
              <a:spLocks/>
            </p:cNvSpPr>
            <p:nvPr/>
          </p:nvSpPr>
          <p:spPr bwMode="auto">
            <a:xfrm>
              <a:off x="1452" y="3474"/>
              <a:ext cx="894" cy="846"/>
            </a:xfrm>
            <a:custGeom>
              <a:avLst/>
              <a:gdLst>
                <a:gd name="T0" fmla="*/ 702 w 894"/>
                <a:gd name="T1" fmla="*/ 18 h 846"/>
                <a:gd name="T2" fmla="*/ 660 w 894"/>
                <a:gd name="T3" fmla="*/ 54 h 846"/>
                <a:gd name="T4" fmla="*/ 630 w 894"/>
                <a:gd name="T5" fmla="*/ 84 h 846"/>
                <a:gd name="T6" fmla="*/ 600 w 894"/>
                <a:gd name="T7" fmla="*/ 66 h 846"/>
                <a:gd name="T8" fmla="*/ 522 w 894"/>
                <a:gd name="T9" fmla="*/ 66 h 846"/>
                <a:gd name="T10" fmla="*/ 516 w 894"/>
                <a:gd name="T11" fmla="*/ 54 h 846"/>
                <a:gd name="T12" fmla="*/ 510 w 894"/>
                <a:gd name="T13" fmla="*/ 54 h 846"/>
                <a:gd name="T14" fmla="*/ 504 w 894"/>
                <a:gd name="T15" fmla="*/ 60 h 846"/>
                <a:gd name="T16" fmla="*/ 432 w 894"/>
                <a:gd name="T17" fmla="*/ 66 h 846"/>
                <a:gd name="T18" fmla="*/ 378 w 894"/>
                <a:gd name="T19" fmla="*/ 66 h 846"/>
                <a:gd name="T20" fmla="*/ 264 w 894"/>
                <a:gd name="T21" fmla="*/ 66 h 846"/>
                <a:gd name="T22" fmla="*/ 168 w 894"/>
                <a:gd name="T23" fmla="*/ 66 h 846"/>
                <a:gd name="T24" fmla="*/ 168 w 894"/>
                <a:gd name="T25" fmla="*/ 180 h 846"/>
                <a:gd name="T26" fmla="*/ 120 w 894"/>
                <a:gd name="T27" fmla="*/ 180 h 846"/>
                <a:gd name="T28" fmla="*/ 114 w 894"/>
                <a:gd name="T29" fmla="*/ 210 h 846"/>
                <a:gd name="T30" fmla="*/ 96 w 894"/>
                <a:gd name="T31" fmla="*/ 420 h 846"/>
                <a:gd name="T32" fmla="*/ 54 w 894"/>
                <a:gd name="T33" fmla="*/ 426 h 846"/>
                <a:gd name="T34" fmla="*/ 42 w 894"/>
                <a:gd name="T35" fmla="*/ 468 h 846"/>
                <a:gd name="T36" fmla="*/ 30 w 894"/>
                <a:gd name="T37" fmla="*/ 486 h 846"/>
                <a:gd name="T38" fmla="*/ 12 w 894"/>
                <a:gd name="T39" fmla="*/ 534 h 846"/>
                <a:gd name="T40" fmla="*/ 24 w 894"/>
                <a:gd name="T41" fmla="*/ 552 h 846"/>
                <a:gd name="T42" fmla="*/ 6 w 894"/>
                <a:gd name="T43" fmla="*/ 558 h 846"/>
                <a:gd name="T44" fmla="*/ 0 w 894"/>
                <a:gd name="T45" fmla="*/ 570 h 846"/>
                <a:gd name="T46" fmla="*/ 0 w 894"/>
                <a:gd name="T47" fmla="*/ 588 h 846"/>
                <a:gd name="T48" fmla="*/ 6 w 894"/>
                <a:gd name="T49" fmla="*/ 588 h 846"/>
                <a:gd name="T50" fmla="*/ 18 w 894"/>
                <a:gd name="T51" fmla="*/ 588 h 846"/>
                <a:gd name="T52" fmla="*/ 42 w 894"/>
                <a:gd name="T53" fmla="*/ 624 h 846"/>
                <a:gd name="T54" fmla="*/ 36 w 894"/>
                <a:gd name="T55" fmla="*/ 642 h 846"/>
                <a:gd name="T56" fmla="*/ 42 w 894"/>
                <a:gd name="T57" fmla="*/ 648 h 846"/>
                <a:gd name="T58" fmla="*/ 54 w 894"/>
                <a:gd name="T59" fmla="*/ 654 h 846"/>
                <a:gd name="T60" fmla="*/ 54 w 894"/>
                <a:gd name="T61" fmla="*/ 684 h 846"/>
                <a:gd name="T62" fmla="*/ 66 w 894"/>
                <a:gd name="T63" fmla="*/ 696 h 846"/>
                <a:gd name="T64" fmla="*/ 96 w 894"/>
                <a:gd name="T65" fmla="*/ 750 h 846"/>
                <a:gd name="T66" fmla="*/ 90 w 894"/>
                <a:gd name="T67" fmla="*/ 774 h 846"/>
                <a:gd name="T68" fmla="*/ 84 w 894"/>
                <a:gd name="T69" fmla="*/ 774 h 846"/>
                <a:gd name="T70" fmla="*/ 90 w 894"/>
                <a:gd name="T71" fmla="*/ 798 h 846"/>
                <a:gd name="T72" fmla="*/ 126 w 894"/>
                <a:gd name="T73" fmla="*/ 804 h 846"/>
                <a:gd name="T74" fmla="*/ 162 w 894"/>
                <a:gd name="T75" fmla="*/ 828 h 846"/>
                <a:gd name="T76" fmla="*/ 594 w 894"/>
                <a:gd name="T77" fmla="*/ 846 h 846"/>
                <a:gd name="T78" fmla="*/ 624 w 894"/>
                <a:gd name="T79" fmla="*/ 816 h 846"/>
                <a:gd name="T80" fmla="*/ 648 w 894"/>
                <a:gd name="T81" fmla="*/ 816 h 846"/>
                <a:gd name="T82" fmla="*/ 654 w 894"/>
                <a:gd name="T83" fmla="*/ 810 h 846"/>
                <a:gd name="T84" fmla="*/ 654 w 894"/>
                <a:gd name="T85" fmla="*/ 744 h 846"/>
                <a:gd name="T86" fmla="*/ 678 w 894"/>
                <a:gd name="T87" fmla="*/ 684 h 846"/>
                <a:gd name="T88" fmla="*/ 690 w 894"/>
                <a:gd name="T89" fmla="*/ 690 h 846"/>
                <a:gd name="T90" fmla="*/ 702 w 894"/>
                <a:gd name="T91" fmla="*/ 666 h 846"/>
                <a:gd name="T92" fmla="*/ 708 w 894"/>
                <a:gd name="T93" fmla="*/ 630 h 846"/>
                <a:gd name="T94" fmla="*/ 762 w 894"/>
                <a:gd name="T95" fmla="*/ 582 h 846"/>
                <a:gd name="T96" fmla="*/ 774 w 894"/>
                <a:gd name="T97" fmla="*/ 540 h 846"/>
                <a:gd name="T98" fmla="*/ 780 w 894"/>
                <a:gd name="T99" fmla="*/ 516 h 846"/>
                <a:gd name="T100" fmla="*/ 786 w 894"/>
                <a:gd name="T101" fmla="*/ 444 h 846"/>
                <a:gd name="T102" fmla="*/ 810 w 894"/>
                <a:gd name="T103" fmla="*/ 348 h 846"/>
                <a:gd name="T104" fmla="*/ 834 w 894"/>
                <a:gd name="T105" fmla="*/ 330 h 846"/>
                <a:gd name="T106" fmla="*/ 894 w 894"/>
                <a:gd name="T107" fmla="*/ 294 h 846"/>
                <a:gd name="T108" fmla="*/ 840 w 894"/>
                <a:gd name="T109" fmla="*/ 252 h 846"/>
                <a:gd name="T110" fmla="*/ 828 w 894"/>
                <a:gd name="T111" fmla="*/ 240 h 846"/>
                <a:gd name="T112" fmla="*/ 822 w 894"/>
                <a:gd name="T113" fmla="*/ 180 h 846"/>
                <a:gd name="T114" fmla="*/ 804 w 894"/>
                <a:gd name="T115" fmla="*/ 90 h 846"/>
                <a:gd name="T116" fmla="*/ 804 w 894"/>
                <a:gd name="T117" fmla="*/ 66 h 846"/>
                <a:gd name="T118" fmla="*/ 798 w 894"/>
                <a:gd name="T119" fmla="*/ 60 h 846"/>
                <a:gd name="T120" fmla="*/ 756 w 894"/>
                <a:gd name="T121" fmla="*/ 24 h 846"/>
                <a:gd name="T122" fmla="*/ 756 w 894"/>
                <a:gd name="T123" fmla="*/ 30 h 846"/>
                <a:gd name="T124" fmla="*/ 744 w 894"/>
                <a:gd name="T125" fmla="*/ 18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4" h="846">
                  <a:moveTo>
                    <a:pt x="714" y="24"/>
                  </a:moveTo>
                  <a:lnTo>
                    <a:pt x="708" y="18"/>
                  </a:lnTo>
                  <a:lnTo>
                    <a:pt x="702" y="18"/>
                  </a:lnTo>
                  <a:lnTo>
                    <a:pt x="702" y="18"/>
                  </a:lnTo>
                  <a:lnTo>
                    <a:pt x="696" y="24"/>
                  </a:lnTo>
                  <a:lnTo>
                    <a:pt x="690" y="36"/>
                  </a:lnTo>
                  <a:lnTo>
                    <a:pt x="684" y="48"/>
                  </a:lnTo>
                  <a:lnTo>
                    <a:pt x="660" y="54"/>
                  </a:lnTo>
                  <a:lnTo>
                    <a:pt x="654" y="66"/>
                  </a:lnTo>
                  <a:lnTo>
                    <a:pt x="654" y="66"/>
                  </a:lnTo>
                  <a:lnTo>
                    <a:pt x="648" y="78"/>
                  </a:lnTo>
                  <a:lnTo>
                    <a:pt x="630" y="84"/>
                  </a:lnTo>
                  <a:lnTo>
                    <a:pt x="624" y="84"/>
                  </a:lnTo>
                  <a:lnTo>
                    <a:pt x="618" y="78"/>
                  </a:lnTo>
                  <a:lnTo>
                    <a:pt x="606" y="66"/>
                  </a:lnTo>
                  <a:lnTo>
                    <a:pt x="600" y="66"/>
                  </a:lnTo>
                  <a:lnTo>
                    <a:pt x="576" y="66"/>
                  </a:lnTo>
                  <a:lnTo>
                    <a:pt x="540" y="66"/>
                  </a:lnTo>
                  <a:lnTo>
                    <a:pt x="534" y="66"/>
                  </a:lnTo>
                  <a:lnTo>
                    <a:pt x="522" y="66"/>
                  </a:lnTo>
                  <a:lnTo>
                    <a:pt x="510" y="66"/>
                  </a:lnTo>
                  <a:lnTo>
                    <a:pt x="510" y="66"/>
                  </a:lnTo>
                  <a:lnTo>
                    <a:pt x="516" y="60"/>
                  </a:lnTo>
                  <a:lnTo>
                    <a:pt x="516" y="54"/>
                  </a:lnTo>
                  <a:lnTo>
                    <a:pt x="516" y="54"/>
                  </a:lnTo>
                  <a:lnTo>
                    <a:pt x="516" y="54"/>
                  </a:lnTo>
                  <a:lnTo>
                    <a:pt x="510" y="54"/>
                  </a:lnTo>
                  <a:lnTo>
                    <a:pt x="510" y="54"/>
                  </a:lnTo>
                  <a:lnTo>
                    <a:pt x="510" y="54"/>
                  </a:lnTo>
                  <a:lnTo>
                    <a:pt x="510" y="54"/>
                  </a:lnTo>
                  <a:lnTo>
                    <a:pt x="510" y="54"/>
                  </a:lnTo>
                  <a:lnTo>
                    <a:pt x="504" y="60"/>
                  </a:lnTo>
                  <a:lnTo>
                    <a:pt x="504" y="66"/>
                  </a:lnTo>
                  <a:lnTo>
                    <a:pt x="486" y="66"/>
                  </a:lnTo>
                  <a:lnTo>
                    <a:pt x="480" y="66"/>
                  </a:lnTo>
                  <a:lnTo>
                    <a:pt x="432" y="66"/>
                  </a:lnTo>
                  <a:lnTo>
                    <a:pt x="408" y="66"/>
                  </a:lnTo>
                  <a:lnTo>
                    <a:pt x="396" y="66"/>
                  </a:lnTo>
                  <a:lnTo>
                    <a:pt x="384" y="66"/>
                  </a:lnTo>
                  <a:lnTo>
                    <a:pt x="378" y="66"/>
                  </a:lnTo>
                  <a:lnTo>
                    <a:pt x="378" y="66"/>
                  </a:lnTo>
                  <a:lnTo>
                    <a:pt x="348" y="66"/>
                  </a:lnTo>
                  <a:lnTo>
                    <a:pt x="336" y="66"/>
                  </a:lnTo>
                  <a:lnTo>
                    <a:pt x="264" y="66"/>
                  </a:lnTo>
                  <a:lnTo>
                    <a:pt x="258" y="66"/>
                  </a:lnTo>
                  <a:lnTo>
                    <a:pt x="234" y="66"/>
                  </a:lnTo>
                  <a:lnTo>
                    <a:pt x="180" y="66"/>
                  </a:lnTo>
                  <a:lnTo>
                    <a:pt x="168" y="66"/>
                  </a:lnTo>
                  <a:lnTo>
                    <a:pt x="168" y="66"/>
                  </a:lnTo>
                  <a:lnTo>
                    <a:pt x="168" y="78"/>
                  </a:lnTo>
                  <a:lnTo>
                    <a:pt x="168" y="150"/>
                  </a:lnTo>
                  <a:lnTo>
                    <a:pt x="168" y="180"/>
                  </a:lnTo>
                  <a:lnTo>
                    <a:pt x="162" y="180"/>
                  </a:lnTo>
                  <a:lnTo>
                    <a:pt x="138" y="180"/>
                  </a:lnTo>
                  <a:lnTo>
                    <a:pt x="132" y="180"/>
                  </a:lnTo>
                  <a:lnTo>
                    <a:pt x="120" y="180"/>
                  </a:lnTo>
                  <a:lnTo>
                    <a:pt x="114" y="180"/>
                  </a:lnTo>
                  <a:lnTo>
                    <a:pt x="114" y="180"/>
                  </a:lnTo>
                  <a:lnTo>
                    <a:pt x="114" y="180"/>
                  </a:lnTo>
                  <a:lnTo>
                    <a:pt x="114" y="210"/>
                  </a:lnTo>
                  <a:lnTo>
                    <a:pt x="114" y="420"/>
                  </a:lnTo>
                  <a:lnTo>
                    <a:pt x="102" y="420"/>
                  </a:lnTo>
                  <a:lnTo>
                    <a:pt x="102" y="420"/>
                  </a:lnTo>
                  <a:lnTo>
                    <a:pt x="96" y="420"/>
                  </a:lnTo>
                  <a:lnTo>
                    <a:pt x="66" y="420"/>
                  </a:lnTo>
                  <a:lnTo>
                    <a:pt x="66" y="420"/>
                  </a:lnTo>
                  <a:lnTo>
                    <a:pt x="60" y="426"/>
                  </a:lnTo>
                  <a:lnTo>
                    <a:pt x="54" y="426"/>
                  </a:lnTo>
                  <a:lnTo>
                    <a:pt x="54" y="432"/>
                  </a:lnTo>
                  <a:lnTo>
                    <a:pt x="54" y="432"/>
                  </a:lnTo>
                  <a:lnTo>
                    <a:pt x="54" y="450"/>
                  </a:lnTo>
                  <a:lnTo>
                    <a:pt x="42" y="468"/>
                  </a:lnTo>
                  <a:lnTo>
                    <a:pt x="30" y="480"/>
                  </a:lnTo>
                  <a:lnTo>
                    <a:pt x="30" y="480"/>
                  </a:lnTo>
                  <a:lnTo>
                    <a:pt x="30" y="486"/>
                  </a:lnTo>
                  <a:lnTo>
                    <a:pt x="30" y="486"/>
                  </a:lnTo>
                  <a:lnTo>
                    <a:pt x="30" y="498"/>
                  </a:lnTo>
                  <a:lnTo>
                    <a:pt x="18" y="516"/>
                  </a:lnTo>
                  <a:lnTo>
                    <a:pt x="12" y="528"/>
                  </a:lnTo>
                  <a:lnTo>
                    <a:pt x="12" y="534"/>
                  </a:lnTo>
                  <a:lnTo>
                    <a:pt x="18" y="540"/>
                  </a:lnTo>
                  <a:lnTo>
                    <a:pt x="24" y="546"/>
                  </a:lnTo>
                  <a:lnTo>
                    <a:pt x="24" y="546"/>
                  </a:lnTo>
                  <a:lnTo>
                    <a:pt x="24" y="552"/>
                  </a:lnTo>
                  <a:lnTo>
                    <a:pt x="18" y="558"/>
                  </a:lnTo>
                  <a:lnTo>
                    <a:pt x="12" y="558"/>
                  </a:lnTo>
                  <a:lnTo>
                    <a:pt x="12" y="558"/>
                  </a:lnTo>
                  <a:lnTo>
                    <a:pt x="6" y="558"/>
                  </a:lnTo>
                  <a:lnTo>
                    <a:pt x="6" y="564"/>
                  </a:lnTo>
                  <a:lnTo>
                    <a:pt x="6" y="564"/>
                  </a:lnTo>
                  <a:lnTo>
                    <a:pt x="0" y="570"/>
                  </a:lnTo>
                  <a:lnTo>
                    <a:pt x="0" y="570"/>
                  </a:lnTo>
                  <a:lnTo>
                    <a:pt x="0" y="570"/>
                  </a:lnTo>
                  <a:lnTo>
                    <a:pt x="0" y="582"/>
                  </a:lnTo>
                  <a:lnTo>
                    <a:pt x="0" y="582"/>
                  </a:lnTo>
                  <a:lnTo>
                    <a:pt x="0" y="588"/>
                  </a:lnTo>
                  <a:lnTo>
                    <a:pt x="6" y="588"/>
                  </a:lnTo>
                  <a:lnTo>
                    <a:pt x="6" y="588"/>
                  </a:lnTo>
                  <a:lnTo>
                    <a:pt x="6" y="588"/>
                  </a:lnTo>
                  <a:lnTo>
                    <a:pt x="6" y="588"/>
                  </a:lnTo>
                  <a:lnTo>
                    <a:pt x="12" y="588"/>
                  </a:lnTo>
                  <a:lnTo>
                    <a:pt x="12" y="588"/>
                  </a:lnTo>
                  <a:lnTo>
                    <a:pt x="12" y="588"/>
                  </a:lnTo>
                  <a:lnTo>
                    <a:pt x="18" y="588"/>
                  </a:lnTo>
                  <a:lnTo>
                    <a:pt x="18" y="588"/>
                  </a:lnTo>
                  <a:lnTo>
                    <a:pt x="18" y="588"/>
                  </a:lnTo>
                  <a:lnTo>
                    <a:pt x="30" y="594"/>
                  </a:lnTo>
                  <a:lnTo>
                    <a:pt x="42" y="624"/>
                  </a:lnTo>
                  <a:lnTo>
                    <a:pt x="36" y="630"/>
                  </a:lnTo>
                  <a:lnTo>
                    <a:pt x="36" y="636"/>
                  </a:lnTo>
                  <a:lnTo>
                    <a:pt x="36" y="642"/>
                  </a:lnTo>
                  <a:lnTo>
                    <a:pt x="36" y="642"/>
                  </a:lnTo>
                  <a:lnTo>
                    <a:pt x="36" y="642"/>
                  </a:lnTo>
                  <a:lnTo>
                    <a:pt x="36" y="642"/>
                  </a:lnTo>
                  <a:lnTo>
                    <a:pt x="36" y="642"/>
                  </a:lnTo>
                  <a:lnTo>
                    <a:pt x="42" y="648"/>
                  </a:lnTo>
                  <a:lnTo>
                    <a:pt x="42" y="648"/>
                  </a:lnTo>
                  <a:lnTo>
                    <a:pt x="48" y="654"/>
                  </a:lnTo>
                  <a:lnTo>
                    <a:pt x="48" y="654"/>
                  </a:lnTo>
                  <a:lnTo>
                    <a:pt x="54" y="654"/>
                  </a:lnTo>
                  <a:lnTo>
                    <a:pt x="60" y="660"/>
                  </a:lnTo>
                  <a:lnTo>
                    <a:pt x="60" y="666"/>
                  </a:lnTo>
                  <a:lnTo>
                    <a:pt x="54" y="684"/>
                  </a:lnTo>
                  <a:lnTo>
                    <a:pt x="54" y="684"/>
                  </a:lnTo>
                  <a:lnTo>
                    <a:pt x="60" y="684"/>
                  </a:lnTo>
                  <a:lnTo>
                    <a:pt x="60" y="690"/>
                  </a:lnTo>
                  <a:lnTo>
                    <a:pt x="66" y="696"/>
                  </a:lnTo>
                  <a:lnTo>
                    <a:pt x="66" y="696"/>
                  </a:lnTo>
                  <a:lnTo>
                    <a:pt x="66" y="696"/>
                  </a:lnTo>
                  <a:lnTo>
                    <a:pt x="78" y="708"/>
                  </a:lnTo>
                  <a:lnTo>
                    <a:pt x="96" y="738"/>
                  </a:lnTo>
                  <a:lnTo>
                    <a:pt x="96" y="750"/>
                  </a:lnTo>
                  <a:lnTo>
                    <a:pt x="96" y="768"/>
                  </a:lnTo>
                  <a:lnTo>
                    <a:pt x="96" y="768"/>
                  </a:lnTo>
                  <a:lnTo>
                    <a:pt x="96" y="774"/>
                  </a:lnTo>
                  <a:lnTo>
                    <a:pt x="90" y="774"/>
                  </a:lnTo>
                  <a:lnTo>
                    <a:pt x="90" y="774"/>
                  </a:lnTo>
                  <a:lnTo>
                    <a:pt x="90" y="774"/>
                  </a:lnTo>
                  <a:lnTo>
                    <a:pt x="90" y="774"/>
                  </a:lnTo>
                  <a:lnTo>
                    <a:pt x="84" y="774"/>
                  </a:lnTo>
                  <a:lnTo>
                    <a:pt x="84" y="780"/>
                  </a:lnTo>
                  <a:lnTo>
                    <a:pt x="84" y="786"/>
                  </a:lnTo>
                  <a:lnTo>
                    <a:pt x="90" y="798"/>
                  </a:lnTo>
                  <a:lnTo>
                    <a:pt x="90" y="798"/>
                  </a:lnTo>
                  <a:lnTo>
                    <a:pt x="90" y="798"/>
                  </a:lnTo>
                  <a:lnTo>
                    <a:pt x="102" y="798"/>
                  </a:lnTo>
                  <a:lnTo>
                    <a:pt x="114" y="798"/>
                  </a:lnTo>
                  <a:lnTo>
                    <a:pt x="126" y="804"/>
                  </a:lnTo>
                  <a:lnTo>
                    <a:pt x="138" y="822"/>
                  </a:lnTo>
                  <a:lnTo>
                    <a:pt x="138" y="822"/>
                  </a:lnTo>
                  <a:lnTo>
                    <a:pt x="156" y="828"/>
                  </a:lnTo>
                  <a:lnTo>
                    <a:pt x="162" y="828"/>
                  </a:lnTo>
                  <a:lnTo>
                    <a:pt x="180" y="846"/>
                  </a:lnTo>
                  <a:lnTo>
                    <a:pt x="180" y="846"/>
                  </a:lnTo>
                  <a:lnTo>
                    <a:pt x="594" y="846"/>
                  </a:lnTo>
                  <a:lnTo>
                    <a:pt x="594" y="846"/>
                  </a:lnTo>
                  <a:lnTo>
                    <a:pt x="606" y="828"/>
                  </a:lnTo>
                  <a:lnTo>
                    <a:pt x="606" y="816"/>
                  </a:lnTo>
                  <a:lnTo>
                    <a:pt x="612" y="816"/>
                  </a:lnTo>
                  <a:lnTo>
                    <a:pt x="624" y="816"/>
                  </a:lnTo>
                  <a:lnTo>
                    <a:pt x="630" y="816"/>
                  </a:lnTo>
                  <a:lnTo>
                    <a:pt x="636" y="816"/>
                  </a:lnTo>
                  <a:lnTo>
                    <a:pt x="648" y="816"/>
                  </a:lnTo>
                  <a:lnTo>
                    <a:pt x="648" y="816"/>
                  </a:lnTo>
                  <a:lnTo>
                    <a:pt x="648" y="816"/>
                  </a:lnTo>
                  <a:lnTo>
                    <a:pt x="654" y="810"/>
                  </a:lnTo>
                  <a:lnTo>
                    <a:pt x="654" y="810"/>
                  </a:lnTo>
                  <a:lnTo>
                    <a:pt x="654" y="810"/>
                  </a:lnTo>
                  <a:lnTo>
                    <a:pt x="654" y="786"/>
                  </a:lnTo>
                  <a:lnTo>
                    <a:pt x="654" y="762"/>
                  </a:lnTo>
                  <a:lnTo>
                    <a:pt x="654" y="756"/>
                  </a:lnTo>
                  <a:lnTo>
                    <a:pt x="654" y="744"/>
                  </a:lnTo>
                  <a:lnTo>
                    <a:pt x="660" y="732"/>
                  </a:lnTo>
                  <a:lnTo>
                    <a:pt x="666" y="702"/>
                  </a:lnTo>
                  <a:lnTo>
                    <a:pt x="672" y="690"/>
                  </a:lnTo>
                  <a:lnTo>
                    <a:pt x="678" y="684"/>
                  </a:lnTo>
                  <a:lnTo>
                    <a:pt x="684" y="684"/>
                  </a:lnTo>
                  <a:lnTo>
                    <a:pt x="690" y="684"/>
                  </a:lnTo>
                  <a:lnTo>
                    <a:pt x="690" y="690"/>
                  </a:lnTo>
                  <a:lnTo>
                    <a:pt x="690" y="690"/>
                  </a:lnTo>
                  <a:lnTo>
                    <a:pt x="690" y="690"/>
                  </a:lnTo>
                  <a:lnTo>
                    <a:pt x="696" y="690"/>
                  </a:lnTo>
                  <a:lnTo>
                    <a:pt x="702" y="684"/>
                  </a:lnTo>
                  <a:lnTo>
                    <a:pt x="702" y="666"/>
                  </a:lnTo>
                  <a:lnTo>
                    <a:pt x="702" y="666"/>
                  </a:lnTo>
                  <a:lnTo>
                    <a:pt x="702" y="666"/>
                  </a:lnTo>
                  <a:lnTo>
                    <a:pt x="708" y="642"/>
                  </a:lnTo>
                  <a:lnTo>
                    <a:pt x="708" y="630"/>
                  </a:lnTo>
                  <a:lnTo>
                    <a:pt x="738" y="588"/>
                  </a:lnTo>
                  <a:lnTo>
                    <a:pt x="756" y="582"/>
                  </a:lnTo>
                  <a:lnTo>
                    <a:pt x="762" y="582"/>
                  </a:lnTo>
                  <a:lnTo>
                    <a:pt x="762" y="582"/>
                  </a:lnTo>
                  <a:lnTo>
                    <a:pt x="762" y="570"/>
                  </a:lnTo>
                  <a:lnTo>
                    <a:pt x="762" y="564"/>
                  </a:lnTo>
                  <a:lnTo>
                    <a:pt x="768" y="546"/>
                  </a:lnTo>
                  <a:lnTo>
                    <a:pt x="774" y="540"/>
                  </a:lnTo>
                  <a:lnTo>
                    <a:pt x="774" y="534"/>
                  </a:lnTo>
                  <a:lnTo>
                    <a:pt x="780" y="534"/>
                  </a:lnTo>
                  <a:lnTo>
                    <a:pt x="780" y="522"/>
                  </a:lnTo>
                  <a:lnTo>
                    <a:pt x="780" y="516"/>
                  </a:lnTo>
                  <a:lnTo>
                    <a:pt x="780" y="510"/>
                  </a:lnTo>
                  <a:lnTo>
                    <a:pt x="786" y="498"/>
                  </a:lnTo>
                  <a:lnTo>
                    <a:pt x="780" y="450"/>
                  </a:lnTo>
                  <a:lnTo>
                    <a:pt x="786" y="444"/>
                  </a:lnTo>
                  <a:lnTo>
                    <a:pt x="798" y="414"/>
                  </a:lnTo>
                  <a:lnTo>
                    <a:pt x="804" y="390"/>
                  </a:lnTo>
                  <a:lnTo>
                    <a:pt x="804" y="378"/>
                  </a:lnTo>
                  <a:lnTo>
                    <a:pt x="810" y="348"/>
                  </a:lnTo>
                  <a:lnTo>
                    <a:pt x="816" y="348"/>
                  </a:lnTo>
                  <a:lnTo>
                    <a:pt x="828" y="348"/>
                  </a:lnTo>
                  <a:lnTo>
                    <a:pt x="834" y="348"/>
                  </a:lnTo>
                  <a:lnTo>
                    <a:pt x="834" y="330"/>
                  </a:lnTo>
                  <a:lnTo>
                    <a:pt x="870" y="318"/>
                  </a:lnTo>
                  <a:lnTo>
                    <a:pt x="888" y="300"/>
                  </a:lnTo>
                  <a:lnTo>
                    <a:pt x="894" y="294"/>
                  </a:lnTo>
                  <a:lnTo>
                    <a:pt x="894" y="294"/>
                  </a:lnTo>
                  <a:lnTo>
                    <a:pt x="894" y="288"/>
                  </a:lnTo>
                  <a:lnTo>
                    <a:pt x="852" y="252"/>
                  </a:lnTo>
                  <a:lnTo>
                    <a:pt x="840" y="252"/>
                  </a:lnTo>
                  <a:lnTo>
                    <a:pt x="840" y="252"/>
                  </a:lnTo>
                  <a:lnTo>
                    <a:pt x="840" y="252"/>
                  </a:lnTo>
                  <a:lnTo>
                    <a:pt x="834" y="252"/>
                  </a:lnTo>
                  <a:lnTo>
                    <a:pt x="834" y="246"/>
                  </a:lnTo>
                  <a:lnTo>
                    <a:pt x="828" y="240"/>
                  </a:lnTo>
                  <a:lnTo>
                    <a:pt x="822" y="198"/>
                  </a:lnTo>
                  <a:lnTo>
                    <a:pt x="822" y="192"/>
                  </a:lnTo>
                  <a:lnTo>
                    <a:pt x="822" y="186"/>
                  </a:lnTo>
                  <a:lnTo>
                    <a:pt x="822" y="180"/>
                  </a:lnTo>
                  <a:lnTo>
                    <a:pt x="822" y="180"/>
                  </a:lnTo>
                  <a:lnTo>
                    <a:pt x="816" y="120"/>
                  </a:lnTo>
                  <a:lnTo>
                    <a:pt x="816" y="114"/>
                  </a:lnTo>
                  <a:lnTo>
                    <a:pt x="804" y="90"/>
                  </a:lnTo>
                  <a:lnTo>
                    <a:pt x="798" y="66"/>
                  </a:lnTo>
                  <a:lnTo>
                    <a:pt x="798" y="66"/>
                  </a:lnTo>
                  <a:lnTo>
                    <a:pt x="804" y="66"/>
                  </a:lnTo>
                  <a:lnTo>
                    <a:pt x="804" y="66"/>
                  </a:lnTo>
                  <a:lnTo>
                    <a:pt x="804" y="66"/>
                  </a:lnTo>
                  <a:lnTo>
                    <a:pt x="804" y="60"/>
                  </a:lnTo>
                  <a:lnTo>
                    <a:pt x="804" y="60"/>
                  </a:lnTo>
                  <a:lnTo>
                    <a:pt x="798" y="60"/>
                  </a:lnTo>
                  <a:lnTo>
                    <a:pt x="768" y="30"/>
                  </a:lnTo>
                  <a:lnTo>
                    <a:pt x="768" y="30"/>
                  </a:lnTo>
                  <a:lnTo>
                    <a:pt x="762" y="30"/>
                  </a:lnTo>
                  <a:lnTo>
                    <a:pt x="756" y="24"/>
                  </a:lnTo>
                  <a:lnTo>
                    <a:pt x="756" y="30"/>
                  </a:lnTo>
                  <a:lnTo>
                    <a:pt x="756" y="30"/>
                  </a:lnTo>
                  <a:lnTo>
                    <a:pt x="756" y="30"/>
                  </a:lnTo>
                  <a:lnTo>
                    <a:pt x="756" y="30"/>
                  </a:lnTo>
                  <a:lnTo>
                    <a:pt x="750" y="24"/>
                  </a:lnTo>
                  <a:lnTo>
                    <a:pt x="750" y="24"/>
                  </a:lnTo>
                  <a:lnTo>
                    <a:pt x="744" y="18"/>
                  </a:lnTo>
                  <a:lnTo>
                    <a:pt x="744" y="18"/>
                  </a:lnTo>
                  <a:lnTo>
                    <a:pt x="738" y="0"/>
                  </a:lnTo>
                  <a:lnTo>
                    <a:pt x="714" y="24"/>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00" name="Freeform 709"/>
            <p:cNvSpPr>
              <a:spLocks/>
            </p:cNvSpPr>
            <p:nvPr/>
          </p:nvSpPr>
          <p:spPr bwMode="auto">
            <a:xfrm>
              <a:off x="2118" y="2862"/>
              <a:ext cx="72" cy="234"/>
            </a:xfrm>
            <a:custGeom>
              <a:avLst/>
              <a:gdLst>
                <a:gd name="T0" fmla="*/ 36 w 72"/>
                <a:gd name="T1" fmla="*/ 216 h 234"/>
                <a:gd name="T2" fmla="*/ 48 w 72"/>
                <a:gd name="T3" fmla="*/ 180 h 234"/>
                <a:gd name="T4" fmla="*/ 48 w 72"/>
                <a:gd name="T5" fmla="*/ 180 h 234"/>
                <a:gd name="T6" fmla="*/ 54 w 72"/>
                <a:gd name="T7" fmla="*/ 144 h 234"/>
                <a:gd name="T8" fmla="*/ 48 w 72"/>
                <a:gd name="T9" fmla="*/ 120 h 234"/>
                <a:gd name="T10" fmla="*/ 42 w 72"/>
                <a:gd name="T11" fmla="*/ 120 h 234"/>
                <a:gd name="T12" fmla="*/ 30 w 72"/>
                <a:gd name="T13" fmla="*/ 120 h 234"/>
                <a:gd name="T14" fmla="*/ 30 w 72"/>
                <a:gd name="T15" fmla="*/ 120 h 234"/>
                <a:gd name="T16" fmla="*/ 36 w 72"/>
                <a:gd name="T17" fmla="*/ 108 h 234"/>
                <a:gd name="T18" fmla="*/ 36 w 72"/>
                <a:gd name="T19" fmla="*/ 102 h 234"/>
                <a:gd name="T20" fmla="*/ 42 w 72"/>
                <a:gd name="T21" fmla="*/ 96 h 234"/>
                <a:gd name="T22" fmla="*/ 36 w 72"/>
                <a:gd name="T23" fmla="*/ 78 h 234"/>
                <a:gd name="T24" fmla="*/ 36 w 72"/>
                <a:gd name="T25" fmla="*/ 66 h 234"/>
                <a:gd name="T26" fmla="*/ 42 w 72"/>
                <a:gd name="T27" fmla="*/ 54 h 234"/>
                <a:gd name="T28" fmla="*/ 42 w 72"/>
                <a:gd name="T29" fmla="*/ 48 h 234"/>
                <a:gd name="T30" fmla="*/ 48 w 72"/>
                <a:gd name="T31" fmla="*/ 48 h 234"/>
                <a:gd name="T32" fmla="*/ 66 w 72"/>
                <a:gd name="T33" fmla="*/ 54 h 234"/>
                <a:gd name="T34" fmla="*/ 72 w 72"/>
                <a:gd name="T35" fmla="*/ 36 h 234"/>
                <a:gd name="T36" fmla="*/ 72 w 72"/>
                <a:gd name="T37" fmla="*/ 30 h 234"/>
                <a:gd name="T38" fmla="*/ 72 w 72"/>
                <a:gd name="T39" fmla="*/ 24 h 234"/>
                <a:gd name="T40" fmla="*/ 60 w 72"/>
                <a:gd name="T41" fmla="*/ 12 h 234"/>
                <a:gd name="T42" fmla="*/ 42 w 72"/>
                <a:gd name="T43" fmla="*/ 12 h 234"/>
                <a:gd name="T44" fmla="*/ 42 w 72"/>
                <a:gd name="T45" fmla="*/ 24 h 234"/>
                <a:gd name="T46" fmla="*/ 24 w 72"/>
                <a:gd name="T47" fmla="*/ 84 h 234"/>
                <a:gd name="T48" fmla="*/ 18 w 72"/>
                <a:gd name="T49" fmla="*/ 96 h 234"/>
                <a:gd name="T50" fmla="*/ 12 w 72"/>
                <a:gd name="T51" fmla="*/ 102 h 234"/>
                <a:gd name="T52" fmla="*/ 6 w 72"/>
                <a:gd name="T53" fmla="*/ 102 h 234"/>
                <a:gd name="T54" fmla="*/ 0 w 72"/>
                <a:gd name="T55" fmla="*/ 144 h 234"/>
                <a:gd name="T56" fmla="*/ 18 w 72"/>
                <a:gd name="T57" fmla="*/ 186 h 234"/>
                <a:gd name="T58" fmla="*/ 30 w 72"/>
                <a:gd name="T59" fmla="*/ 228 h 234"/>
                <a:gd name="T60" fmla="*/ 36 w 72"/>
                <a:gd name="T61" fmla="*/ 234 h 234"/>
                <a:gd name="T62" fmla="*/ 36 w 72"/>
                <a:gd name="T63" fmla="*/ 22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 h="234">
                  <a:moveTo>
                    <a:pt x="36" y="222"/>
                  </a:moveTo>
                  <a:lnTo>
                    <a:pt x="36" y="216"/>
                  </a:lnTo>
                  <a:lnTo>
                    <a:pt x="42" y="192"/>
                  </a:lnTo>
                  <a:lnTo>
                    <a:pt x="48" y="180"/>
                  </a:lnTo>
                  <a:lnTo>
                    <a:pt x="48" y="180"/>
                  </a:lnTo>
                  <a:lnTo>
                    <a:pt x="48" y="180"/>
                  </a:lnTo>
                  <a:lnTo>
                    <a:pt x="42" y="180"/>
                  </a:lnTo>
                  <a:lnTo>
                    <a:pt x="54" y="144"/>
                  </a:lnTo>
                  <a:lnTo>
                    <a:pt x="60" y="114"/>
                  </a:lnTo>
                  <a:lnTo>
                    <a:pt x="48" y="120"/>
                  </a:lnTo>
                  <a:lnTo>
                    <a:pt x="48" y="120"/>
                  </a:lnTo>
                  <a:lnTo>
                    <a:pt x="42" y="120"/>
                  </a:lnTo>
                  <a:lnTo>
                    <a:pt x="30" y="120"/>
                  </a:lnTo>
                  <a:lnTo>
                    <a:pt x="30" y="120"/>
                  </a:lnTo>
                  <a:lnTo>
                    <a:pt x="30" y="120"/>
                  </a:lnTo>
                  <a:lnTo>
                    <a:pt x="30" y="120"/>
                  </a:lnTo>
                  <a:lnTo>
                    <a:pt x="30" y="120"/>
                  </a:lnTo>
                  <a:lnTo>
                    <a:pt x="36" y="108"/>
                  </a:lnTo>
                  <a:lnTo>
                    <a:pt x="36" y="102"/>
                  </a:lnTo>
                  <a:lnTo>
                    <a:pt x="36" y="102"/>
                  </a:lnTo>
                  <a:lnTo>
                    <a:pt x="36" y="102"/>
                  </a:lnTo>
                  <a:lnTo>
                    <a:pt x="42" y="96"/>
                  </a:lnTo>
                  <a:lnTo>
                    <a:pt x="42" y="90"/>
                  </a:lnTo>
                  <a:lnTo>
                    <a:pt x="36" y="78"/>
                  </a:lnTo>
                  <a:lnTo>
                    <a:pt x="36" y="72"/>
                  </a:lnTo>
                  <a:lnTo>
                    <a:pt x="36" y="66"/>
                  </a:lnTo>
                  <a:lnTo>
                    <a:pt x="36" y="60"/>
                  </a:lnTo>
                  <a:lnTo>
                    <a:pt x="42" y="54"/>
                  </a:lnTo>
                  <a:lnTo>
                    <a:pt x="42" y="54"/>
                  </a:lnTo>
                  <a:lnTo>
                    <a:pt x="42" y="48"/>
                  </a:lnTo>
                  <a:lnTo>
                    <a:pt x="48" y="48"/>
                  </a:lnTo>
                  <a:lnTo>
                    <a:pt x="48" y="48"/>
                  </a:lnTo>
                  <a:lnTo>
                    <a:pt x="60" y="48"/>
                  </a:lnTo>
                  <a:lnTo>
                    <a:pt x="66" y="54"/>
                  </a:lnTo>
                  <a:lnTo>
                    <a:pt x="66" y="42"/>
                  </a:lnTo>
                  <a:lnTo>
                    <a:pt x="72" y="36"/>
                  </a:lnTo>
                  <a:lnTo>
                    <a:pt x="66" y="36"/>
                  </a:lnTo>
                  <a:lnTo>
                    <a:pt x="72" y="30"/>
                  </a:lnTo>
                  <a:lnTo>
                    <a:pt x="72" y="30"/>
                  </a:lnTo>
                  <a:lnTo>
                    <a:pt x="72" y="24"/>
                  </a:lnTo>
                  <a:lnTo>
                    <a:pt x="72" y="0"/>
                  </a:lnTo>
                  <a:lnTo>
                    <a:pt x="60" y="12"/>
                  </a:lnTo>
                  <a:lnTo>
                    <a:pt x="42" y="12"/>
                  </a:lnTo>
                  <a:lnTo>
                    <a:pt x="42" y="12"/>
                  </a:lnTo>
                  <a:lnTo>
                    <a:pt x="42" y="24"/>
                  </a:lnTo>
                  <a:lnTo>
                    <a:pt x="42" y="24"/>
                  </a:lnTo>
                  <a:lnTo>
                    <a:pt x="24" y="72"/>
                  </a:lnTo>
                  <a:lnTo>
                    <a:pt x="24" y="84"/>
                  </a:lnTo>
                  <a:lnTo>
                    <a:pt x="18" y="84"/>
                  </a:lnTo>
                  <a:lnTo>
                    <a:pt x="18" y="96"/>
                  </a:lnTo>
                  <a:lnTo>
                    <a:pt x="12" y="96"/>
                  </a:lnTo>
                  <a:lnTo>
                    <a:pt x="12" y="102"/>
                  </a:lnTo>
                  <a:lnTo>
                    <a:pt x="12" y="102"/>
                  </a:lnTo>
                  <a:lnTo>
                    <a:pt x="6" y="102"/>
                  </a:lnTo>
                  <a:lnTo>
                    <a:pt x="0" y="132"/>
                  </a:lnTo>
                  <a:lnTo>
                    <a:pt x="0" y="144"/>
                  </a:lnTo>
                  <a:lnTo>
                    <a:pt x="12" y="174"/>
                  </a:lnTo>
                  <a:lnTo>
                    <a:pt x="18" y="186"/>
                  </a:lnTo>
                  <a:lnTo>
                    <a:pt x="24" y="204"/>
                  </a:lnTo>
                  <a:lnTo>
                    <a:pt x="30" y="228"/>
                  </a:lnTo>
                  <a:lnTo>
                    <a:pt x="30" y="234"/>
                  </a:lnTo>
                  <a:lnTo>
                    <a:pt x="36" y="234"/>
                  </a:lnTo>
                  <a:lnTo>
                    <a:pt x="36" y="228"/>
                  </a:lnTo>
                  <a:lnTo>
                    <a:pt x="36" y="222"/>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01" name="Freeform 710"/>
            <p:cNvSpPr>
              <a:spLocks/>
            </p:cNvSpPr>
            <p:nvPr/>
          </p:nvSpPr>
          <p:spPr bwMode="auto">
            <a:xfrm>
              <a:off x="2046" y="3948"/>
              <a:ext cx="804" cy="372"/>
            </a:xfrm>
            <a:custGeom>
              <a:avLst/>
              <a:gdLst>
                <a:gd name="T0" fmla="*/ 258 w 804"/>
                <a:gd name="T1" fmla="*/ 18 h 372"/>
                <a:gd name="T2" fmla="*/ 252 w 804"/>
                <a:gd name="T3" fmla="*/ 36 h 372"/>
                <a:gd name="T4" fmla="*/ 252 w 804"/>
                <a:gd name="T5" fmla="*/ 36 h 372"/>
                <a:gd name="T6" fmla="*/ 234 w 804"/>
                <a:gd name="T7" fmla="*/ 24 h 372"/>
                <a:gd name="T8" fmla="*/ 234 w 804"/>
                <a:gd name="T9" fmla="*/ 18 h 372"/>
                <a:gd name="T10" fmla="*/ 228 w 804"/>
                <a:gd name="T11" fmla="*/ 12 h 372"/>
                <a:gd name="T12" fmla="*/ 192 w 804"/>
                <a:gd name="T13" fmla="*/ 24 h 372"/>
                <a:gd name="T14" fmla="*/ 186 w 804"/>
                <a:gd name="T15" fmla="*/ 48 h 372"/>
                <a:gd name="T16" fmla="*/ 180 w 804"/>
                <a:gd name="T17" fmla="*/ 66 h 372"/>
                <a:gd name="T18" fmla="*/ 168 w 804"/>
                <a:gd name="T19" fmla="*/ 96 h 372"/>
                <a:gd name="T20" fmla="*/ 162 w 804"/>
                <a:gd name="T21" fmla="*/ 108 h 372"/>
                <a:gd name="T22" fmla="*/ 114 w 804"/>
                <a:gd name="T23" fmla="*/ 168 h 372"/>
                <a:gd name="T24" fmla="*/ 108 w 804"/>
                <a:gd name="T25" fmla="*/ 192 h 372"/>
                <a:gd name="T26" fmla="*/ 96 w 804"/>
                <a:gd name="T27" fmla="*/ 216 h 372"/>
                <a:gd name="T28" fmla="*/ 96 w 804"/>
                <a:gd name="T29" fmla="*/ 210 h 372"/>
                <a:gd name="T30" fmla="*/ 78 w 804"/>
                <a:gd name="T31" fmla="*/ 216 h 372"/>
                <a:gd name="T32" fmla="*/ 60 w 804"/>
                <a:gd name="T33" fmla="*/ 270 h 372"/>
                <a:gd name="T34" fmla="*/ 60 w 804"/>
                <a:gd name="T35" fmla="*/ 312 h 372"/>
                <a:gd name="T36" fmla="*/ 60 w 804"/>
                <a:gd name="T37" fmla="*/ 336 h 372"/>
                <a:gd name="T38" fmla="*/ 54 w 804"/>
                <a:gd name="T39" fmla="*/ 342 h 372"/>
                <a:gd name="T40" fmla="*/ 30 w 804"/>
                <a:gd name="T41" fmla="*/ 342 h 372"/>
                <a:gd name="T42" fmla="*/ 12 w 804"/>
                <a:gd name="T43" fmla="*/ 354 h 372"/>
                <a:gd name="T44" fmla="*/ 792 w 804"/>
                <a:gd name="T45" fmla="*/ 372 h 372"/>
                <a:gd name="T46" fmla="*/ 696 w 804"/>
                <a:gd name="T47" fmla="*/ 348 h 372"/>
                <a:gd name="T48" fmla="*/ 588 w 804"/>
                <a:gd name="T49" fmla="*/ 312 h 372"/>
                <a:gd name="T50" fmla="*/ 564 w 804"/>
                <a:gd name="T51" fmla="*/ 294 h 372"/>
                <a:gd name="T52" fmla="*/ 528 w 804"/>
                <a:gd name="T53" fmla="*/ 246 h 372"/>
                <a:gd name="T54" fmla="*/ 516 w 804"/>
                <a:gd name="T55" fmla="*/ 222 h 372"/>
                <a:gd name="T56" fmla="*/ 534 w 804"/>
                <a:gd name="T57" fmla="*/ 204 h 372"/>
                <a:gd name="T58" fmla="*/ 516 w 804"/>
                <a:gd name="T59" fmla="*/ 198 h 372"/>
                <a:gd name="T60" fmla="*/ 486 w 804"/>
                <a:gd name="T61" fmla="*/ 204 h 372"/>
                <a:gd name="T62" fmla="*/ 468 w 804"/>
                <a:gd name="T63" fmla="*/ 204 h 372"/>
                <a:gd name="T64" fmla="*/ 474 w 804"/>
                <a:gd name="T65" fmla="*/ 168 h 372"/>
                <a:gd name="T66" fmla="*/ 480 w 804"/>
                <a:gd name="T67" fmla="*/ 156 h 372"/>
                <a:gd name="T68" fmla="*/ 498 w 804"/>
                <a:gd name="T69" fmla="*/ 126 h 372"/>
                <a:gd name="T70" fmla="*/ 492 w 804"/>
                <a:gd name="T71" fmla="*/ 114 h 372"/>
                <a:gd name="T72" fmla="*/ 450 w 804"/>
                <a:gd name="T73" fmla="*/ 72 h 372"/>
                <a:gd name="T74" fmla="*/ 444 w 804"/>
                <a:gd name="T75" fmla="*/ 60 h 372"/>
                <a:gd name="T76" fmla="*/ 432 w 804"/>
                <a:gd name="T77" fmla="*/ 48 h 372"/>
                <a:gd name="T78" fmla="*/ 390 w 804"/>
                <a:gd name="T79" fmla="*/ 24 h 372"/>
                <a:gd name="T80" fmla="*/ 366 w 804"/>
                <a:gd name="T81" fmla="*/ 18 h 372"/>
                <a:gd name="T82" fmla="*/ 312 w 804"/>
                <a:gd name="T83" fmla="*/ 12 h 372"/>
                <a:gd name="T84" fmla="*/ 294 w 804"/>
                <a:gd name="T85" fmla="*/ 18 h 372"/>
                <a:gd name="T86" fmla="*/ 282 w 804"/>
                <a:gd name="T87" fmla="*/ 6 h 372"/>
                <a:gd name="T88" fmla="*/ 270 w 804"/>
                <a:gd name="T89"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4" h="372">
                  <a:moveTo>
                    <a:pt x="264" y="0"/>
                  </a:moveTo>
                  <a:lnTo>
                    <a:pt x="258" y="12"/>
                  </a:lnTo>
                  <a:lnTo>
                    <a:pt x="258" y="18"/>
                  </a:lnTo>
                  <a:lnTo>
                    <a:pt x="258" y="24"/>
                  </a:lnTo>
                  <a:lnTo>
                    <a:pt x="258" y="30"/>
                  </a:lnTo>
                  <a:lnTo>
                    <a:pt x="252" y="36"/>
                  </a:lnTo>
                  <a:lnTo>
                    <a:pt x="252" y="36"/>
                  </a:lnTo>
                  <a:lnTo>
                    <a:pt x="252" y="36"/>
                  </a:lnTo>
                  <a:lnTo>
                    <a:pt x="252" y="36"/>
                  </a:lnTo>
                  <a:lnTo>
                    <a:pt x="246" y="36"/>
                  </a:lnTo>
                  <a:lnTo>
                    <a:pt x="246" y="30"/>
                  </a:lnTo>
                  <a:lnTo>
                    <a:pt x="234" y="24"/>
                  </a:lnTo>
                  <a:lnTo>
                    <a:pt x="234" y="24"/>
                  </a:lnTo>
                  <a:lnTo>
                    <a:pt x="234" y="18"/>
                  </a:lnTo>
                  <a:lnTo>
                    <a:pt x="234" y="18"/>
                  </a:lnTo>
                  <a:lnTo>
                    <a:pt x="228" y="12"/>
                  </a:lnTo>
                  <a:lnTo>
                    <a:pt x="228" y="12"/>
                  </a:lnTo>
                  <a:lnTo>
                    <a:pt x="228" y="12"/>
                  </a:lnTo>
                  <a:lnTo>
                    <a:pt x="222" y="18"/>
                  </a:lnTo>
                  <a:lnTo>
                    <a:pt x="192" y="24"/>
                  </a:lnTo>
                  <a:lnTo>
                    <a:pt x="192" y="24"/>
                  </a:lnTo>
                  <a:lnTo>
                    <a:pt x="186" y="36"/>
                  </a:lnTo>
                  <a:lnTo>
                    <a:pt x="186" y="42"/>
                  </a:lnTo>
                  <a:lnTo>
                    <a:pt x="186" y="48"/>
                  </a:lnTo>
                  <a:lnTo>
                    <a:pt x="186" y="60"/>
                  </a:lnTo>
                  <a:lnTo>
                    <a:pt x="180" y="60"/>
                  </a:lnTo>
                  <a:lnTo>
                    <a:pt x="180" y="66"/>
                  </a:lnTo>
                  <a:lnTo>
                    <a:pt x="174" y="72"/>
                  </a:lnTo>
                  <a:lnTo>
                    <a:pt x="168" y="90"/>
                  </a:lnTo>
                  <a:lnTo>
                    <a:pt x="168" y="96"/>
                  </a:lnTo>
                  <a:lnTo>
                    <a:pt x="168" y="108"/>
                  </a:lnTo>
                  <a:lnTo>
                    <a:pt x="168" y="108"/>
                  </a:lnTo>
                  <a:lnTo>
                    <a:pt x="162" y="108"/>
                  </a:lnTo>
                  <a:lnTo>
                    <a:pt x="144" y="114"/>
                  </a:lnTo>
                  <a:lnTo>
                    <a:pt x="114" y="156"/>
                  </a:lnTo>
                  <a:lnTo>
                    <a:pt x="114" y="168"/>
                  </a:lnTo>
                  <a:lnTo>
                    <a:pt x="108" y="192"/>
                  </a:lnTo>
                  <a:lnTo>
                    <a:pt x="108" y="192"/>
                  </a:lnTo>
                  <a:lnTo>
                    <a:pt x="108" y="192"/>
                  </a:lnTo>
                  <a:lnTo>
                    <a:pt x="108" y="210"/>
                  </a:lnTo>
                  <a:lnTo>
                    <a:pt x="102" y="216"/>
                  </a:lnTo>
                  <a:lnTo>
                    <a:pt x="96" y="216"/>
                  </a:lnTo>
                  <a:lnTo>
                    <a:pt x="96" y="216"/>
                  </a:lnTo>
                  <a:lnTo>
                    <a:pt x="96" y="216"/>
                  </a:lnTo>
                  <a:lnTo>
                    <a:pt x="96" y="210"/>
                  </a:lnTo>
                  <a:lnTo>
                    <a:pt x="90" y="210"/>
                  </a:lnTo>
                  <a:lnTo>
                    <a:pt x="84" y="210"/>
                  </a:lnTo>
                  <a:lnTo>
                    <a:pt x="78" y="216"/>
                  </a:lnTo>
                  <a:lnTo>
                    <a:pt x="72" y="228"/>
                  </a:lnTo>
                  <a:lnTo>
                    <a:pt x="66" y="258"/>
                  </a:lnTo>
                  <a:lnTo>
                    <a:pt x="60" y="270"/>
                  </a:lnTo>
                  <a:lnTo>
                    <a:pt x="60" y="282"/>
                  </a:lnTo>
                  <a:lnTo>
                    <a:pt x="60" y="288"/>
                  </a:lnTo>
                  <a:lnTo>
                    <a:pt x="60" y="312"/>
                  </a:lnTo>
                  <a:lnTo>
                    <a:pt x="60" y="336"/>
                  </a:lnTo>
                  <a:lnTo>
                    <a:pt x="60" y="336"/>
                  </a:lnTo>
                  <a:lnTo>
                    <a:pt x="60" y="336"/>
                  </a:lnTo>
                  <a:lnTo>
                    <a:pt x="54" y="342"/>
                  </a:lnTo>
                  <a:lnTo>
                    <a:pt x="54" y="342"/>
                  </a:lnTo>
                  <a:lnTo>
                    <a:pt x="54" y="342"/>
                  </a:lnTo>
                  <a:lnTo>
                    <a:pt x="42" y="342"/>
                  </a:lnTo>
                  <a:lnTo>
                    <a:pt x="36" y="342"/>
                  </a:lnTo>
                  <a:lnTo>
                    <a:pt x="30" y="342"/>
                  </a:lnTo>
                  <a:lnTo>
                    <a:pt x="18" y="342"/>
                  </a:lnTo>
                  <a:lnTo>
                    <a:pt x="12" y="342"/>
                  </a:lnTo>
                  <a:lnTo>
                    <a:pt x="12" y="354"/>
                  </a:lnTo>
                  <a:lnTo>
                    <a:pt x="0" y="372"/>
                  </a:lnTo>
                  <a:lnTo>
                    <a:pt x="0" y="372"/>
                  </a:lnTo>
                  <a:lnTo>
                    <a:pt x="792" y="372"/>
                  </a:lnTo>
                  <a:lnTo>
                    <a:pt x="804" y="366"/>
                  </a:lnTo>
                  <a:lnTo>
                    <a:pt x="750" y="366"/>
                  </a:lnTo>
                  <a:lnTo>
                    <a:pt x="696" y="348"/>
                  </a:lnTo>
                  <a:lnTo>
                    <a:pt x="666" y="336"/>
                  </a:lnTo>
                  <a:lnTo>
                    <a:pt x="624" y="318"/>
                  </a:lnTo>
                  <a:lnTo>
                    <a:pt x="588" y="312"/>
                  </a:lnTo>
                  <a:lnTo>
                    <a:pt x="570" y="294"/>
                  </a:lnTo>
                  <a:lnTo>
                    <a:pt x="564" y="294"/>
                  </a:lnTo>
                  <a:lnTo>
                    <a:pt x="564" y="294"/>
                  </a:lnTo>
                  <a:lnTo>
                    <a:pt x="558" y="288"/>
                  </a:lnTo>
                  <a:lnTo>
                    <a:pt x="558" y="288"/>
                  </a:lnTo>
                  <a:lnTo>
                    <a:pt x="528" y="246"/>
                  </a:lnTo>
                  <a:lnTo>
                    <a:pt x="516" y="228"/>
                  </a:lnTo>
                  <a:lnTo>
                    <a:pt x="516" y="222"/>
                  </a:lnTo>
                  <a:lnTo>
                    <a:pt x="516" y="222"/>
                  </a:lnTo>
                  <a:lnTo>
                    <a:pt x="522" y="216"/>
                  </a:lnTo>
                  <a:lnTo>
                    <a:pt x="528" y="210"/>
                  </a:lnTo>
                  <a:lnTo>
                    <a:pt x="534" y="204"/>
                  </a:lnTo>
                  <a:lnTo>
                    <a:pt x="522" y="198"/>
                  </a:lnTo>
                  <a:lnTo>
                    <a:pt x="516" y="198"/>
                  </a:lnTo>
                  <a:lnTo>
                    <a:pt x="516" y="198"/>
                  </a:lnTo>
                  <a:lnTo>
                    <a:pt x="510" y="198"/>
                  </a:lnTo>
                  <a:lnTo>
                    <a:pt x="498" y="204"/>
                  </a:lnTo>
                  <a:lnTo>
                    <a:pt x="486" y="204"/>
                  </a:lnTo>
                  <a:lnTo>
                    <a:pt x="480" y="204"/>
                  </a:lnTo>
                  <a:lnTo>
                    <a:pt x="474" y="204"/>
                  </a:lnTo>
                  <a:lnTo>
                    <a:pt x="468" y="204"/>
                  </a:lnTo>
                  <a:lnTo>
                    <a:pt x="468" y="174"/>
                  </a:lnTo>
                  <a:lnTo>
                    <a:pt x="468" y="174"/>
                  </a:lnTo>
                  <a:lnTo>
                    <a:pt x="474" y="168"/>
                  </a:lnTo>
                  <a:lnTo>
                    <a:pt x="474" y="162"/>
                  </a:lnTo>
                  <a:lnTo>
                    <a:pt x="474" y="162"/>
                  </a:lnTo>
                  <a:lnTo>
                    <a:pt x="480" y="156"/>
                  </a:lnTo>
                  <a:lnTo>
                    <a:pt x="492" y="138"/>
                  </a:lnTo>
                  <a:lnTo>
                    <a:pt x="498" y="132"/>
                  </a:lnTo>
                  <a:lnTo>
                    <a:pt x="498" y="126"/>
                  </a:lnTo>
                  <a:lnTo>
                    <a:pt x="504" y="126"/>
                  </a:lnTo>
                  <a:lnTo>
                    <a:pt x="504" y="120"/>
                  </a:lnTo>
                  <a:lnTo>
                    <a:pt x="492" y="114"/>
                  </a:lnTo>
                  <a:lnTo>
                    <a:pt x="492" y="108"/>
                  </a:lnTo>
                  <a:lnTo>
                    <a:pt x="480" y="102"/>
                  </a:lnTo>
                  <a:lnTo>
                    <a:pt x="450" y="72"/>
                  </a:lnTo>
                  <a:lnTo>
                    <a:pt x="450" y="72"/>
                  </a:lnTo>
                  <a:lnTo>
                    <a:pt x="444" y="66"/>
                  </a:lnTo>
                  <a:lnTo>
                    <a:pt x="444" y="60"/>
                  </a:lnTo>
                  <a:lnTo>
                    <a:pt x="438" y="54"/>
                  </a:lnTo>
                  <a:lnTo>
                    <a:pt x="432" y="48"/>
                  </a:lnTo>
                  <a:lnTo>
                    <a:pt x="432" y="48"/>
                  </a:lnTo>
                  <a:lnTo>
                    <a:pt x="402" y="30"/>
                  </a:lnTo>
                  <a:lnTo>
                    <a:pt x="396" y="24"/>
                  </a:lnTo>
                  <a:lnTo>
                    <a:pt x="390" y="24"/>
                  </a:lnTo>
                  <a:lnTo>
                    <a:pt x="378" y="18"/>
                  </a:lnTo>
                  <a:lnTo>
                    <a:pt x="372" y="18"/>
                  </a:lnTo>
                  <a:lnTo>
                    <a:pt x="366" y="18"/>
                  </a:lnTo>
                  <a:lnTo>
                    <a:pt x="360" y="18"/>
                  </a:lnTo>
                  <a:lnTo>
                    <a:pt x="342" y="18"/>
                  </a:lnTo>
                  <a:lnTo>
                    <a:pt x="312" y="12"/>
                  </a:lnTo>
                  <a:lnTo>
                    <a:pt x="294" y="18"/>
                  </a:lnTo>
                  <a:lnTo>
                    <a:pt x="294" y="18"/>
                  </a:lnTo>
                  <a:lnTo>
                    <a:pt x="294" y="18"/>
                  </a:lnTo>
                  <a:lnTo>
                    <a:pt x="288" y="12"/>
                  </a:lnTo>
                  <a:lnTo>
                    <a:pt x="288" y="12"/>
                  </a:lnTo>
                  <a:lnTo>
                    <a:pt x="282" y="6"/>
                  </a:lnTo>
                  <a:lnTo>
                    <a:pt x="282" y="6"/>
                  </a:lnTo>
                  <a:lnTo>
                    <a:pt x="282" y="0"/>
                  </a:lnTo>
                  <a:lnTo>
                    <a:pt x="270" y="0"/>
                  </a:lnTo>
                  <a:lnTo>
                    <a:pt x="264"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02" name="Freeform 711"/>
            <p:cNvSpPr>
              <a:spLocks/>
            </p:cNvSpPr>
            <p:nvPr/>
          </p:nvSpPr>
          <p:spPr bwMode="auto">
            <a:xfrm>
              <a:off x="2562" y="3708"/>
              <a:ext cx="558" cy="354"/>
            </a:xfrm>
            <a:custGeom>
              <a:avLst/>
              <a:gdLst>
                <a:gd name="T0" fmla="*/ 516 w 558"/>
                <a:gd name="T1" fmla="*/ 36 h 354"/>
                <a:gd name="T2" fmla="*/ 492 w 558"/>
                <a:gd name="T3" fmla="*/ 6 h 354"/>
                <a:gd name="T4" fmla="*/ 426 w 558"/>
                <a:gd name="T5" fmla="*/ 12 h 354"/>
                <a:gd name="T6" fmla="*/ 348 w 558"/>
                <a:gd name="T7" fmla="*/ 24 h 354"/>
                <a:gd name="T8" fmla="*/ 300 w 558"/>
                <a:gd name="T9" fmla="*/ 48 h 354"/>
                <a:gd name="T10" fmla="*/ 276 w 558"/>
                <a:gd name="T11" fmla="*/ 72 h 354"/>
                <a:gd name="T12" fmla="*/ 264 w 558"/>
                <a:gd name="T13" fmla="*/ 90 h 354"/>
                <a:gd name="T14" fmla="*/ 258 w 558"/>
                <a:gd name="T15" fmla="*/ 108 h 354"/>
                <a:gd name="T16" fmla="*/ 240 w 558"/>
                <a:gd name="T17" fmla="*/ 114 h 354"/>
                <a:gd name="T18" fmla="*/ 234 w 558"/>
                <a:gd name="T19" fmla="*/ 114 h 354"/>
                <a:gd name="T20" fmla="*/ 222 w 558"/>
                <a:gd name="T21" fmla="*/ 96 h 354"/>
                <a:gd name="T22" fmla="*/ 210 w 558"/>
                <a:gd name="T23" fmla="*/ 102 h 354"/>
                <a:gd name="T24" fmla="*/ 180 w 558"/>
                <a:gd name="T25" fmla="*/ 102 h 354"/>
                <a:gd name="T26" fmla="*/ 138 w 558"/>
                <a:gd name="T27" fmla="*/ 90 h 354"/>
                <a:gd name="T28" fmla="*/ 84 w 558"/>
                <a:gd name="T29" fmla="*/ 90 h 354"/>
                <a:gd name="T30" fmla="*/ 72 w 558"/>
                <a:gd name="T31" fmla="*/ 96 h 354"/>
                <a:gd name="T32" fmla="*/ 54 w 558"/>
                <a:gd name="T33" fmla="*/ 90 h 354"/>
                <a:gd name="T34" fmla="*/ 54 w 558"/>
                <a:gd name="T35" fmla="*/ 90 h 354"/>
                <a:gd name="T36" fmla="*/ 48 w 558"/>
                <a:gd name="T37" fmla="*/ 84 h 354"/>
                <a:gd name="T38" fmla="*/ 42 w 558"/>
                <a:gd name="T39" fmla="*/ 84 h 354"/>
                <a:gd name="T40" fmla="*/ 36 w 558"/>
                <a:gd name="T41" fmla="*/ 90 h 354"/>
                <a:gd name="T42" fmla="*/ 24 w 558"/>
                <a:gd name="T43" fmla="*/ 120 h 354"/>
                <a:gd name="T44" fmla="*/ 30 w 558"/>
                <a:gd name="T45" fmla="*/ 126 h 354"/>
                <a:gd name="T46" fmla="*/ 30 w 558"/>
                <a:gd name="T47" fmla="*/ 126 h 354"/>
                <a:gd name="T48" fmla="*/ 18 w 558"/>
                <a:gd name="T49" fmla="*/ 144 h 354"/>
                <a:gd name="T50" fmla="*/ 12 w 558"/>
                <a:gd name="T51" fmla="*/ 150 h 354"/>
                <a:gd name="T52" fmla="*/ 12 w 558"/>
                <a:gd name="T53" fmla="*/ 150 h 354"/>
                <a:gd name="T54" fmla="*/ 12 w 558"/>
                <a:gd name="T55" fmla="*/ 168 h 354"/>
                <a:gd name="T56" fmla="*/ 6 w 558"/>
                <a:gd name="T57" fmla="*/ 210 h 354"/>
                <a:gd name="T58" fmla="*/ 6 w 558"/>
                <a:gd name="T59" fmla="*/ 216 h 354"/>
                <a:gd name="T60" fmla="*/ 12 w 558"/>
                <a:gd name="T61" fmla="*/ 216 h 354"/>
                <a:gd name="T62" fmla="*/ 18 w 558"/>
                <a:gd name="T63" fmla="*/ 228 h 354"/>
                <a:gd name="T64" fmla="*/ 30 w 558"/>
                <a:gd name="T65" fmla="*/ 282 h 354"/>
                <a:gd name="T66" fmla="*/ 36 w 558"/>
                <a:gd name="T67" fmla="*/ 294 h 354"/>
                <a:gd name="T68" fmla="*/ 30 w 558"/>
                <a:gd name="T69" fmla="*/ 318 h 354"/>
                <a:gd name="T70" fmla="*/ 30 w 558"/>
                <a:gd name="T71" fmla="*/ 324 h 354"/>
                <a:gd name="T72" fmla="*/ 54 w 558"/>
                <a:gd name="T73" fmla="*/ 348 h 354"/>
                <a:gd name="T74" fmla="*/ 84 w 558"/>
                <a:gd name="T75" fmla="*/ 354 h 354"/>
                <a:gd name="T76" fmla="*/ 126 w 558"/>
                <a:gd name="T77" fmla="*/ 342 h 354"/>
                <a:gd name="T78" fmla="*/ 156 w 558"/>
                <a:gd name="T79" fmla="*/ 324 h 354"/>
                <a:gd name="T80" fmla="*/ 162 w 558"/>
                <a:gd name="T81" fmla="*/ 318 h 354"/>
                <a:gd name="T82" fmla="*/ 180 w 558"/>
                <a:gd name="T83" fmla="*/ 312 h 354"/>
                <a:gd name="T84" fmla="*/ 216 w 558"/>
                <a:gd name="T85" fmla="*/ 312 h 354"/>
                <a:gd name="T86" fmla="*/ 258 w 558"/>
                <a:gd name="T87" fmla="*/ 294 h 354"/>
                <a:gd name="T88" fmla="*/ 288 w 558"/>
                <a:gd name="T89" fmla="*/ 276 h 354"/>
                <a:gd name="T90" fmla="*/ 288 w 558"/>
                <a:gd name="T91" fmla="*/ 276 h 354"/>
                <a:gd name="T92" fmla="*/ 324 w 558"/>
                <a:gd name="T93" fmla="*/ 276 h 354"/>
                <a:gd name="T94" fmla="*/ 330 w 558"/>
                <a:gd name="T95" fmla="*/ 270 h 354"/>
                <a:gd name="T96" fmla="*/ 342 w 558"/>
                <a:gd name="T97" fmla="*/ 258 h 354"/>
                <a:gd name="T98" fmla="*/ 342 w 558"/>
                <a:gd name="T99" fmla="*/ 252 h 354"/>
                <a:gd name="T100" fmla="*/ 348 w 558"/>
                <a:gd name="T101" fmla="*/ 252 h 354"/>
                <a:gd name="T102" fmla="*/ 354 w 558"/>
                <a:gd name="T103" fmla="*/ 246 h 354"/>
                <a:gd name="T104" fmla="*/ 360 w 558"/>
                <a:gd name="T105" fmla="*/ 246 h 354"/>
                <a:gd name="T106" fmla="*/ 390 w 558"/>
                <a:gd name="T107" fmla="*/ 234 h 354"/>
                <a:gd name="T108" fmla="*/ 468 w 558"/>
                <a:gd name="T109" fmla="*/ 210 h 354"/>
                <a:gd name="T110" fmla="*/ 504 w 558"/>
                <a:gd name="T111" fmla="*/ 192 h 354"/>
                <a:gd name="T112" fmla="*/ 516 w 558"/>
                <a:gd name="T113" fmla="*/ 162 h 354"/>
                <a:gd name="T114" fmla="*/ 516 w 558"/>
                <a:gd name="T115" fmla="*/ 156 h 354"/>
                <a:gd name="T116" fmla="*/ 528 w 558"/>
                <a:gd name="T117" fmla="*/ 144 h 354"/>
                <a:gd name="T118" fmla="*/ 534 w 558"/>
                <a:gd name="T119" fmla="*/ 144 h 354"/>
                <a:gd name="T120" fmla="*/ 552 w 558"/>
                <a:gd name="T121" fmla="*/ 138 h 354"/>
                <a:gd name="T122" fmla="*/ 552 w 558"/>
                <a:gd name="T123" fmla="*/ 12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8" h="354">
                  <a:moveTo>
                    <a:pt x="546" y="96"/>
                  </a:moveTo>
                  <a:lnTo>
                    <a:pt x="534" y="72"/>
                  </a:lnTo>
                  <a:lnTo>
                    <a:pt x="516" y="36"/>
                  </a:lnTo>
                  <a:lnTo>
                    <a:pt x="504" y="12"/>
                  </a:lnTo>
                  <a:lnTo>
                    <a:pt x="498" y="0"/>
                  </a:lnTo>
                  <a:lnTo>
                    <a:pt x="492" y="6"/>
                  </a:lnTo>
                  <a:lnTo>
                    <a:pt x="456" y="12"/>
                  </a:lnTo>
                  <a:lnTo>
                    <a:pt x="438" y="12"/>
                  </a:lnTo>
                  <a:lnTo>
                    <a:pt x="426" y="12"/>
                  </a:lnTo>
                  <a:lnTo>
                    <a:pt x="390" y="18"/>
                  </a:lnTo>
                  <a:lnTo>
                    <a:pt x="360" y="24"/>
                  </a:lnTo>
                  <a:lnTo>
                    <a:pt x="348" y="24"/>
                  </a:lnTo>
                  <a:lnTo>
                    <a:pt x="348" y="24"/>
                  </a:lnTo>
                  <a:lnTo>
                    <a:pt x="300" y="48"/>
                  </a:lnTo>
                  <a:lnTo>
                    <a:pt x="300" y="48"/>
                  </a:lnTo>
                  <a:lnTo>
                    <a:pt x="294" y="48"/>
                  </a:lnTo>
                  <a:lnTo>
                    <a:pt x="294" y="48"/>
                  </a:lnTo>
                  <a:lnTo>
                    <a:pt x="276" y="72"/>
                  </a:lnTo>
                  <a:lnTo>
                    <a:pt x="264" y="90"/>
                  </a:lnTo>
                  <a:lnTo>
                    <a:pt x="264" y="90"/>
                  </a:lnTo>
                  <a:lnTo>
                    <a:pt x="264" y="90"/>
                  </a:lnTo>
                  <a:lnTo>
                    <a:pt x="264" y="96"/>
                  </a:lnTo>
                  <a:lnTo>
                    <a:pt x="258" y="102"/>
                  </a:lnTo>
                  <a:lnTo>
                    <a:pt x="258" y="108"/>
                  </a:lnTo>
                  <a:lnTo>
                    <a:pt x="258" y="108"/>
                  </a:lnTo>
                  <a:lnTo>
                    <a:pt x="246" y="114"/>
                  </a:lnTo>
                  <a:lnTo>
                    <a:pt x="240" y="114"/>
                  </a:lnTo>
                  <a:lnTo>
                    <a:pt x="240" y="114"/>
                  </a:lnTo>
                  <a:lnTo>
                    <a:pt x="234" y="114"/>
                  </a:lnTo>
                  <a:lnTo>
                    <a:pt x="234" y="114"/>
                  </a:lnTo>
                  <a:lnTo>
                    <a:pt x="234" y="114"/>
                  </a:lnTo>
                  <a:lnTo>
                    <a:pt x="228" y="114"/>
                  </a:lnTo>
                  <a:lnTo>
                    <a:pt x="222" y="96"/>
                  </a:lnTo>
                  <a:lnTo>
                    <a:pt x="222" y="96"/>
                  </a:lnTo>
                  <a:lnTo>
                    <a:pt x="216" y="96"/>
                  </a:lnTo>
                  <a:lnTo>
                    <a:pt x="210" y="102"/>
                  </a:lnTo>
                  <a:lnTo>
                    <a:pt x="198" y="102"/>
                  </a:lnTo>
                  <a:lnTo>
                    <a:pt x="186" y="102"/>
                  </a:lnTo>
                  <a:lnTo>
                    <a:pt x="180" y="102"/>
                  </a:lnTo>
                  <a:lnTo>
                    <a:pt x="150" y="96"/>
                  </a:lnTo>
                  <a:lnTo>
                    <a:pt x="144" y="90"/>
                  </a:lnTo>
                  <a:lnTo>
                    <a:pt x="138" y="90"/>
                  </a:lnTo>
                  <a:lnTo>
                    <a:pt x="126" y="90"/>
                  </a:lnTo>
                  <a:lnTo>
                    <a:pt x="108" y="90"/>
                  </a:lnTo>
                  <a:lnTo>
                    <a:pt x="84" y="90"/>
                  </a:lnTo>
                  <a:lnTo>
                    <a:pt x="78" y="96"/>
                  </a:lnTo>
                  <a:lnTo>
                    <a:pt x="72" y="96"/>
                  </a:lnTo>
                  <a:lnTo>
                    <a:pt x="72" y="96"/>
                  </a:lnTo>
                  <a:lnTo>
                    <a:pt x="60" y="96"/>
                  </a:lnTo>
                  <a:lnTo>
                    <a:pt x="60" y="96"/>
                  </a:lnTo>
                  <a:lnTo>
                    <a:pt x="54" y="90"/>
                  </a:lnTo>
                  <a:lnTo>
                    <a:pt x="54" y="90"/>
                  </a:lnTo>
                  <a:lnTo>
                    <a:pt x="54" y="90"/>
                  </a:lnTo>
                  <a:lnTo>
                    <a:pt x="54" y="90"/>
                  </a:lnTo>
                  <a:lnTo>
                    <a:pt x="54" y="90"/>
                  </a:lnTo>
                  <a:lnTo>
                    <a:pt x="48" y="84"/>
                  </a:lnTo>
                  <a:lnTo>
                    <a:pt x="48" y="84"/>
                  </a:lnTo>
                  <a:lnTo>
                    <a:pt x="42" y="84"/>
                  </a:lnTo>
                  <a:lnTo>
                    <a:pt x="42" y="84"/>
                  </a:lnTo>
                  <a:lnTo>
                    <a:pt x="42" y="84"/>
                  </a:lnTo>
                  <a:lnTo>
                    <a:pt x="42" y="90"/>
                  </a:lnTo>
                  <a:lnTo>
                    <a:pt x="36" y="90"/>
                  </a:lnTo>
                  <a:lnTo>
                    <a:pt x="36" y="90"/>
                  </a:lnTo>
                  <a:lnTo>
                    <a:pt x="36" y="90"/>
                  </a:lnTo>
                  <a:lnTo>
                    <a:pt x="30" y="96"/>
                  </a:lnTo>
                  <a:lnTo>
                    <a:pt x="24" y="120"/>
                  </a:lnTo>
                  <a:lnTo>
                    <a:pt x="30" y="120"/>
                  </a:lnTo>
                  <a:lnTo>
                    <a:pt x="30" y="126"/>
                  </a:lnTo>
                  <a:lnTo>
                    <a:pt x="30" y="126"/>
                  </a:lnTo>
                  <a:lnTo>
                    <a:pt x="30" y="126"/>
                  </a:lnTo>
                  <a:lnTo>
                    <a:pt x="30" y="126"/>
                  </a:lnTo>
                  <a:lnTo>
                    <a:pt x="30" y="126"/>
                  </a:lnTo>
                  <a:lnTo>
                    <a:pt x="30" y="132"/>
                  </a:lnTo>
                  <a:lnTo>
                    <a:pt x="24" y="138"/>
                  </a:lnTo>
                  <a:lnTo>
                    <a:pt x="18" y="144"/>
                  </a:lnTo>
                  <a:lnTo>
                    <a:pt x="18" y="144"/>
                  </a:lnTo>
                  <a:lnTo>
                    <a:pt x="12" y="150"/>
                  </a:lnTo>
                  <a:lnTo>
                    <a:pt x="12" y="150"/>
                  </a:lnTo>
                  <a:lnTo>
                    <a:pt x="6" y="150"/>
                  </a:lnTo>
                  <a:lnTo>
                    <a:pt x="12" y="150"/>
                  </a:lnTo>
                  <a:lnTo>
                    <a:pt x="12" y="150"/>
                  </a:lnTo>
                  <a:lnTo>
                    <a:pt x="12" y="168"/>
                  </a:lnTo>
                  <a:lnTo>
                    <a:pt x="12" y="168"/>
                  </a:lnTo>
                  <a:lnTo>
                    <a:pt x="12" y="168"/>
                  </a:lnTo>
                  <a:lnTo>
                    <a:pt x="12" y="174"/>
                  </a:lnTo>
                  <a:lnTo>
                    <a:pt x="6" y="198"/>
                  </a:lnTo>
                  <a:lnTo>
                    <a:pt x="6" y="210"/>
                  </a:lnTo>
                  <a:lnTo>
                    <a:pt x="0" y="216"/>
                  </a:lnTo>
                  <a:lnTo>
                    <a:pt x="6" y="216"/>
                  </a:lnTo>
                  <a:lnTo>
                    <a:pt x="6" y="216"/>
                  </a:lnTo>
                  <a:lnTo>
                    <a:pt x="12" y="216"/>
                  </a:lnTo>
                  <a:lnTo>
                    <a:pt x="12" y="216"/>
                  </a:lnTo>
                  <a:lnTo>
                    <a:pt x="12" y="216"/>
                  </a:lnTo>
                  <a:lnTo>
                    <a:pt x="12" y="216"/>
                  </a:lnTo>
                  <a:lnTo>
                    <a:pt x="18" y="228"/>
                  </a:lnTo>
                  <a:lnTo>
                    <a:pt x="18" y="228"/>
                  </a:lnTo>
                  <a:lnTo>
                    <a:pt x="24" y="246"/>
                  </a:lnTo>
                  <a:lnTo>
                    <a:pt x="30" y="282"/>
                  </a:lnTo>
                  <a:lnTo>
                    <a:pt x="30" y="282"/>
                  </a:lnTo>
                  <a:lnTo>
                    <a:pt x="30" y="288"/>
                  </a:lnTo>
                  <a:lnTo>
                    <a:pt x="30" y="288"/>
                  </a:lnTo>
                  <a:lnTo>
                    <a:pt x="36" y="294"/>
                  </a:lnTo>
                  <a:lnTo>
                    <a:pt x="36" y="300"/>
                  </a:lnTo>
                  <a:lnTo>
                    <a:pt x="36" y="300"/>
                  </a:lnTo>
                  <a:lnTo>
                    <a:pt x="30" y="318"/>
                  </a:lnTo>
                  <a:lnTo>
                    <a:pt x="30" y="318"/>
                  </a:lnTo>
                  <a:lnTo>
                    <a:pt x="30" y="318"/>
                  </a:lnTo>
                  <a:lnTo>
                    <a:pt x="30" y="324"/>
                  </a:lnTo>
                  <a:lnTo>
                    <a:pt x="36" y="324"/>
                  </a:lnTo>
                  <a:lnTo>
                    <a:pt x="48" y="342"/>
                  </a:lnTo>
                  <a:lnTo>
                    <a:pt x="54" y="348"/>
                  </a:lnTo>
                  <a:lnTo>
                    <a:pt x="72" y="354"/>
                  </a:lnTo>
                  <a:lnTo>
                    <a:pt x="72" y="354"/>
                  </a:lnTo>
                  <a:lnTo>
                    <a:pt x="84" y="354"/>
                  </a:lnTo>
                  <a:lnTo>
                    <a:pt x="90" y="354"/>
                  </a:lnTo>
                  <a:lnTo>
                    <a:pt x="120" y="348"/>
                  </a:lnTo>
                  <a:lnTo>
                    <a:pt x="126" y="342"/>
                  </a:lnTo>
                  <a:lnTo>
                    <a:pt x="144" y="330"/>
                  </a:lnTo>
                  <a:lnTo>
                    <a:pt x="150" y="324"/>
                  </a:lnTo>
                  <a:lnTo>
                    <a:pt x="156" y="324"/>
                  </a:lnTo>
                  <a:lnTo>
                    <a:pt x="156" y="318"/>
                  </a:lnTo>
                  <a:lnTo>
                    <a:pt x="162" y="318"/>
                  </a:lnTo>
                  <a:lnTo>
                    <a:pt x="162" y="318"/>
                  </a:lnTo>
                  <a:lnTo>
                    <a:pt x="162" y="318"/>
                  </a:lnTo>
                  <a:lnTo>
                    <a:pt x="174" y="312"/>
                  </a:lnTo>
                  <a:lnTo>
                    <a:pt x="180" y="312"/>
                  </a:lnTo>
                  <a:lnTo>
                    <a:pt x="192" y="312"/>
                  </a:lnTo>
                  <a:lnTo>
                    <a:pt x="204" y="312"/>
                  </a:lnTo>
                  <a:lnTo>
                    <a:pt x="216" y="312"/>
                  </a:lnTo>
                  <a:lnTo>
                    <a:pt x="252" y="300"/>
                  </a:lnTo>
                  <a:lnTo>
                    <a:pt x="252" y="300"/>
                  </a:lnTo>
                  <a:lnTo>
                    <a:pt x="258" y="294"/>
                  </a:lnTo>
                  <a:lnTo>
                    <a:pt x="264" y="288"/>
                  </a:lnTo>
                  <a:lnTo>
                    <a:pt x="282" y="276"/>
                  </a:lnTo>
                  <a:lnTo>
                    <a:pt x="288" y="276"/>
                  </a:lnTo>
                  <a:lnTo>
                    <a:pt x="288" y="276"/>
                  </a:lnTo>
                  <a:lnTo>
                    <a:pt x="288" y="276"/>
                  </a:lnTo>
                  <a:lnTo>
                    <a:pt x="288" y="276"/>
                  </a:lnTo>
                  <a:lnTo>
                    <a:pt x="294" y="276"/>
                  </a:lnTo>
                  <a:lnTo>
                    <a:pt x="300" y="282"/>
                  </a:lnTo>
                  <a:lnTo>
                    <a:pt x="324" y="276"/>
                  </a:lnTo>
                  <a:lnTo>
                    <a:pt x="324" y="276"/>
                  </a:lnTo>
                  <a:lnTo>
                    <a:pt x="324" y="276"/>
                  </a:lnTo>
                  <a:lnTo>
                    <a:pt x="330" y="270"/>
                  </a:lnTo>
                  <a:lnTo>
                    <a:pt x="342" y="264"/>
                  </a:lnTo>
                  <a:lnTo>
                    <a:pt x="342" y="264"/>
                  </a:lnTo>
                  <a:lnTo>
                    <a:pt x="342" y="258"/>
                  </a:lnTo>
                  <a:lnTo>
                    <a:pt x="342" y="258"/>
                  </a:lnTo>
                  <a:lnTo>
                    <a:pt x="342" y="258"/>
                  </a:lnTo>
                  <a:lnTo>
                    <a:pt x="342" y="252"/>
                  </a:lnTo>
                  <a:lnTo>
                    <a:pt x="348" y="252"/>
                  </a:lnTo>
                  <a:lnTo>
                    <a:pt x="348" y="252"/>
                  </a:lnTo>
                  <a:lnTo>
                    <a:pt x="348" y="252"/>
                  </a:lnTo>
                  <a:lnTo>
                    <a:pt x="348" y="252"/>
                  </a:lnTo>
                  <a:lnTo>
                    <a:pt x="348" y="252"/>
                  </a:lnTo>
                  <a:lnTo>
                    <a:pt x="354" y="246"/>
                  </a:lnTo>
                  <a:lnTo>
                    <a:pt x="354" y="246"/>
                  </a:lnTo>
                  <a:lnTo>
                    <a:pt x="360" y="246"/>
                  </a:lnTo>
                  <a:lnTo>
                    <a:pt x="360" y="246"/>
                  </a:lnTo>
                  <a:lnTo>
                    <a:pt x="372" y="240"/>
                  </a:lnTo>
                  <a:lnTo>
                    <a:pt x="378" y="240"/>
                  </a:lnTo>
                  <a:lnTo>
                    <a:pt x="390" y="234"/>
                  </a:lnTo>
                  <a:lnTo>
                    <a:pt x="396" y="234"/>
                  </a:lnTo>
                  <a:lnTo>
                    <a:pt x="462" y="216"/>
                  </a:lnTo>
                  <a:lnTo>
                    <a:pt x="468" y="210"/>
                  </a:lnTo>
                  <a:lnTo>
                    <a:pt x="474" y="210"/>
                  </a:lnTo>
                  <a:lnTo>
                    <a:pt x="486" y="204"/>
                  </a:lnTo>
                  <a:lnTo>
                    <a:pt x="504" y="192"/>
                  </a:lnTo>
                  <a:lnTo>
                    <a:pt x="510" y="174"/>
                  </a:lnTo>
                  <a:lnTo>
                    <a:pt x="510" y="168"/>
                  </a:lnTo>
                  <a:lnTo>
                    <a:pt x="516" y="162"/>
                  </a:lnTo>
                  <a:lnTo>
                    <a:pt x="516" y="162"/>
                  </a:lnTo>
                  <a:lnTo>
                    <a:pt x="516" y="156"/>
                  </a:lnTo>
                  <a:lnTo>
                    <a:pt x="516" y="156"/>
                  </a:lnTo>
                  <a:lnTo>
                    <a:pt x="522" y="150"/>
                  </a:lnTo>
                  <a:lnTo>
                    <a:pt x="528" y="150"/>
                  </a:lnTo>
                  <a:lnTo>
                    <a:pt x="528" y="144"/>
                  </a:lnTo>
                  <a:lnTo>
                    <a:pt x="528" y="144"/>
                  </a:lnTo>
                  <a:lnTo>
                    <a:pt x="528" y="144"/>
                  </a:lnTo>
                  <a:lnTo>
                    <a:pt x="534" y="144"/>
                  </a:lnTo>
                  <a:lnTo>
                    <a:pt x="552" y="138"/>
                  </a:lnTo>
                  <a:lnTo>
                    <a:pt x="552" y="138"/>
                  </a:lnTo>
                  <a:lnTo>
                    <a:pt x="552" y="138"/>
                  </a:lnTo>
                  <a:lnTo>
                    <a:pt x="558" y="138"/>
                  </a:lnTo>
                  <a:lnTo>
                    <a:pt x="558" y="138"/>
                  </a:lnTo>
                  <a:lnTo>
                    <a:pt x="552" y="120"/>
                  </a:lnTo>
                  <a:lnTo>
                    <a:pt x="546" y="96"/>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03" name="Freeform 712"/>
            <p:cNvSpPr>
              <a:spLocks/>
            </p:cNvSpPr>
            <p:nvPr/>
          </p:nvSpPr>
          <p:spPr bwMode="auto">
            <a:xfrm>
              <a:off x="2634" y="2430"/>
              <a:ext cx="1038" cy="930"/>
            </a:xfrm>
            <a:custGeom>
              <a:avLst/>
              <a:gdLst>
                <a:gd name="T0" fmla="*/ 978 w 1038"/>
                <a:gd name="T1" fmla="*/ 858 h 930"/>
                <a:gd name="T2" fmla="*/ 1026 w 1038"/>
                <a:gd name="T3" fmla="*/ 840 h 930"/>
                <a:gd name="T4" fmla="*/ 1008 w 1038"/>
                <a:gd name="T5" fmla="*/ 792 h 930"/>
                <a:gd name="T6" fmla="*/ 984 w 1038"/>
                <a:gd name="T7" fmla="*/ 732 h 930"/>
                <a:gd name="T8" fmla="*/ 942 w 1038"/>
                <a:gd name="T9" fmla="*/ 708 h 930"/>
                <a:gd name="T10" fmla="*/ 906 w 1038"/>
                <a:gd name="T11" fmla="*/ 648 h 930"/>
                <a:gd name="T12" fmla="*/ 924 w 1038"/>
                <a:gd name="T13" fmla="*/ 546 h 930"/>
                <a:gd name="T14" fmla="*/ 900 w 1038"/>
                <a:gd name="T15" fmla="*/ 498 h 930"/>
                <a:gd name="T16" fmla="*/ 888 w 1038"/>
                <a:gd name="T17" fmla="*/ 450 h 930"/>
                <a:gd name="T18" fmla="*/ 894 w 1038"/>
                <a:gd name="T19" fmla="*/ 414 h 930"/>
                <a:gd name="T20" fmla="*/ 882 w 1038"/>
                <a:gd name="T21" fmla="*/ 408 h 930"/>
                <a:gd name="T22" fmla="*/ 894 w 1038"/>
                <a:gd name="T23" fmla="*/ 366 h 930"/>
                <a:gd name="T24" fmla="*/ 924 w 1038"/>
                <a:gd name="T25" fmla="*/ 282 h 930"/>
                <a:gd name="T26" fmla="*/ 876 w 1038"/>
                <a:gd name="T27" fmla="*/ 210 h 930"/>
                <a:gd name="T28" fmla="*/ 798 w 1038"/>
                <a:gd name="T29" fmla="*/ 144 h 930"/>
                <a:gd name="T30" fmla="*/ 762 w 1038"/>
                <a:gd name="T31" fmla="*/ 144 h 930"/>
                <a:gd name="T32" fmla="*/ 732 w 1038"/>
                <a:gd name="T33" fmla="*/ 126 h 930"/>
                <a:gd name="T34" fmla="*/ 666 w 1038"/>
                <a:gd name="T35" fmla="*/ 102 h 930"/>
                <a:gd name="T36" fmla="*/ 660 w 1038"/>
                <a:gd name="T37" fmla="*/ 114 h 930"/>
                <a:gd name="T38" fmla="*/ 636 w 1038"/>
                <a:gd name="T39" fmla="*/ 114 h 930"/>
                <a:gd name="T40" fmla="*/ 600 w 1038"/>
                <a:gd name="T41" fmla="*/ 120 h 930"/>
                <a:gd name="T42" fmla="*/ 528 w 1038"/>
                <a:gd name="T43" fmla="*/ 168 h 930"/>
                <a:gd name="T44" fmla="*/ 426 w 1038"/>
                <a:gd name="T45" fmla="*/ 126 h 930"/>
                <a:gd name="T46" fmla="*/ 252 w 1038"/>
                <a:gd name="T47" fmla="*/ 96 h 930"/>
                <a:gd name="T48" fmla="*/ 216 w 1038"/>
                <a:gd name="T49" fmla="*/ 60 h 930"/>
                <a:gd name="T50" fmla="*/ 234 w 1038"/>
                <a:gd name="T51" fmla="*/ 48 h 930"/>
                <a:gd name="T52" fmla="*/ 222 w 1038"/>
                <a:gd name="T53" fmla="*/ 30 h 930"/>
                <a:gd name="T54" fmla="*/ 180 w 1038"/>
                <a:gd name="T55" fmla="*/ 30 h 930"/>
                <a:gd name="T56" fmla="*/ 114 w 1038"/>
                <a:gd name="T57" fmla="*/ 66 h 930"/>
                <a:gd name="T58" fmla="*/ 54 w 1038"/>
                <a:gd name="T59" fmla="*/ 30 h 930"/>
                <a:gd name="T60" fmla="*/ 30 w 1038"/>
                <a:gd name="T61" fmla="*/ 6 h 930"/>
                <a:gd name="T62" fmla="*/ 24 w 1038"/>
                <a:gd name="T63" fmla="*/ 102 h 930"/>
                <a:gd name="T64" fmla="*/ 48 w 1038"/>
                <a:gd name="T65" fmla="*/ 174 h 930"/>
                <a:gd name="T66" fmla="*/ 72 w 1038"/>
                <a:gd name="T67" fmla="*/ 240 h 930"/>
                <a:gd name="T68" fmla="*/ 126 w 1038"/>
                <a:gd name="T69" fmla="*/ 264 h 930"/>
                <a:gd name="T70" fmla="*/ 114 w 1038"/>
                <a:gd name="T71" fmla="*/ 276 h 930"/>
                <a:gd name="T72" fmla="*/ 90 w 1038"/>
                <a:gd name="T73" fmla="*/ 342 h 930"/>
                <a:gd name="T74" fmla="*/ 174 w 1038"/>
                <a:gd name="T75" fmla="*/ 480 h 930"/>
                <a:gd name="T76" fmla="*/ 198 w 1038"/>
                <a:gd name="T77" fmla="*/ 552 h 930"/>
                <a:gd name="T78" fmla="*/ 216 w 1038"/>
                <a:gd name="T79" fmla="*/ 588 h 930"/>
                <a:gd name="T80" fmla="*/ 246 w 1038"/>
                <a:gd name="T81" fmla="*/ 642 h 930"/>
                <a:gd name="T82" fmla="*/ 264 w 1038"/>
                <a:gd name="T83" fmla="*/ 618 h 930"/>
                <a:gd name="T84" fmla="*/ 264 w 1038"/>
                <a:gd name="T85" fmla="*/ 606 h 930"/>
                <a:gd name="T86" fmla="*/ 282 w 1038"/>
                <a:gd name="T87" fmla="*/ 612 h 930"/>
                <a:gd name="T88" fmla="*/ 264 w 1038"/>
                <a:gd name="T89" fmla="*/ 612 h 930"/>
                <a:gd name="T90" fmla="*/ 354 w 1038"/>
                <a:gd name="T91" fmla="*/ 666 h 930"/>
                <a:gd name="T92" fmla="*/ 408 w 1038"/>
                <a:gd name="T93" fmla="*/ 768 h 930"/>
                <a:gd name="T94" fmla="*/ 432 w 1038"/>
                <a:gd name="T95" fmla="*/ 768 h 930"/>
                <a:gd name="T96" fmla="*/ 468 w 1038"/>
                <a:gd name="T97" fmla="*/ 798 h 930"/>
                <a:gd name="T98" fmla="*/ 528 w 1038"/>
                <a:gd name="T99" fmla="*/ 834 h 930"/>
                <a:gd name="T100" fmla="*/ 576 w 1038"/>
                <a:gd name="T101" fmla="*/ 846 h 930"/>
                <a:gd name="T102" fmla="*/ 648 w 1038"/>
                <a:gd name="T103" fmla="*/ 810 h 930"/>
                <a:gd name="T104" fmla="*/ 684 w 1038"/>
                <a:gd name="T105" fmla="*/ 810 h 930"/>
                <a:gd name="T106" fmla="*/ 702 w 1038"/>
                <a:gd name="T107" fmla="*/ 846 h 930"/>
                <a:gd name="T108" fmla="*/ 714 w 1038"/>
                <a:gd name="T109" fmla="*/ 894 h 930"/>
                <a:gd name="T110" fmla="*/ 840 w 1038"/>
                <a:gd name="T111" fmla="*/ 912 h 930"/>
                <a:gd name="T112" fmla="*/ 948 w 1038"/>
                <a:gd name="T113" fmla="*/ 906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38" h="930">
                  <a:moveTo>
                    <a:pt x="954" y="870"/>
                  </a:moveTo>
                  <a:lnTo>
                    <a:pt x="954" y="870"/>
                  </a:lnTo>
                  <a:lnTo>
                    <a:pt x="954" y="864"/>
                  </a:lnTo>
                  <a:lnTo>
                    <a:pt x="960" y="864"/>
                  </a:lnTo>
                  <a:lnTo>
                    <a:pt x="966" y="858"/>
                  </a:lnTo>
                  <a:lnTo>
                    <a:pt x="966" y="858"/>
                  </a:lnTo>
                  <a:lnTo>
                    <a:pt x="966" y="858"/>
                  </a:lnTo>
                  <a:lnTo>
                    <a:pt x="978" y="858"/>
                  </a:lnTo>
                  <a:lnTo>
                    <a:pt x="978" y="846"/>
                  </a:lnTo>
                  <a:lnTo>
                    <a:pt x="1002" y="840"/>
                  </a:lnTo>
                  <a:lnTo>
                    <a:pt x="1008" y="840"/>
                  </a:lnTo>
                  <a:lnTo>
                    <a:pt x="1008" y="840"/>
                  </a:lnTo>
                  <a:lnTo>
                    <a:pt x="1014" y="840"/>
                  </a:lnTo>
                  <a:lnTo>
                    <a:pt x="1020" y="840"/>
                  </a:lnTo>
                  <a:lnTo>
                    <a:pt x="1026" y="840"/>
                  </a:lnTo>
                  <a:lnTo>
                    <a:pt x="1026" y="840"/>
                  </a:lnTo>
                  <a:lnTo>
                    <a:pt x="1026" y="840"/>
                  </a:lnTo>
                  <a:lnTo>
                    <a:pt x="1038" y="810"/>
                  </a:lnTo>
                  <a:lnTo>
                    <a:pt x="1032" y="804"/>
                  </a:lnTo>
                  <a:lnTo>
                    <a:pt x="1032" y="804"/>
                  </a:lnTo>
                  <a:lnTo>
                    <a:pt x="1026" y="804"/>
                  </a:lnTo>
                  <a:lnTo>
                    <a:pt x="1020" y="804"/>
                  </a:lnTo>
                  <a:lnTo>
                    <a:pt x="1020" y="804"/>
                  </a:lnTo>
                  <a:lnTo>
                    <a:pt x="1008" y="792"/>
                  </a:lnTo>
                  <a:lnTo>
                    <a:pt x="1008" y="744"/>
                  </a:lnTo>
                  <a:lnTo>
                    <a:pt x="1008" y="744"/>
                  </a:lnTo>
                  <a:lnTo>
                    <a:pt x="1008" y="744"/>
                  </a:lnTo>
                  <a:lnTo>
                    <a:pt x="996" y="744"/>
                  </a:lnTo>
                  <a:lnTo>
                    <a:pt x="990" y="738"/>
                  </a:lnTo>
                  <a:lnTo>
                    <a:pt x="984" y="732"/>
                  </a:lnTo>
                  <a:lnTo>
                    <a:pt x="984" y="732"/>
                  </a:lnTo>
                  <a:lnTo>
                    <a:pt x="984" y="732"/>
                  </a:lnTo>
                  <a:lnTo>
                    <a:pt x="978" y="732"/>
                  </a:lnTo>
                  <a:lnTo>
                    <a:pt x="966" y="726"/>
                  </a:lnTo>
                  <a:lnTo>
                    <a:pt x="960" y="726"/>
                  </a:lnTo>
                  <a:lnTo>
                    <a:pt x="960" y="726"/>
                  </a:lnTo>
                  <a:lnTo>
                    <a:pt x="954" y="720"/>
                  </a:lnTo>
                  <a:lnTo>
                    <a:pt x="954" y="720"/>
                  </a:lnTo>
                  <a:lnTo>
                    <a:pt x="948" y="708"/>
                  </a:lnTo>
                  <a:lnTo>
                    <a:pt x="942" y="708"/>
                  </a:lnTo>
                  <a:lnTo>
                    <a:pt x="942" y="708"/>
                  </a:lnTo>
                  <a:lnTo>
                    <a:pt x="942" y="708"/>
                  </a:lnTo>
                  <a:lnTo>
                    <a:pt x="942" y="708"/>
                  </a:lnTo>
                  <a:lnTo>
                    <a:pt x="942" y="702"/>
                  </a:lnTo>
                  <a:lnTo>
                    <a:pt x="936" y="696"/>
                  </a:lnTo>
                  <a:lnTo>
                    <a:pt x="930" y="678"/>
                  </a:lnTo>
                  <a:lnTo>
                    <a:pt x="930" y="672"/>
                  </a:lnTo>
                  <a:lnTo>
                    <a:pt x="906" y="648"/>
                  </a:lnTo>
                  <a:lnTo>
                    <a:pt x="906" y="642"/>
                  </a:lnTo>
                  <a:lnTo>
                    <a:pt x="954" y="588"/>
                  </a:lnTo>
                  <a:lnTo>
                    <a:pt x="954" y="582"/>
                  </a:lnTo>
                  <a:lnTo>
                    <a:pt x="954" y="576"/>
                  </a:lnTo>
                  <a:lnTo>
                    <a:pt x="954" y="558"/>
                  </a:lnTo>
                  <a:lnTo>
                    <a:pt x="954" y="558"/>
                  </a:lnTo>
                  <a:lnTo>
                    <a:pt x="948" y="552"/>
                  </a:lnTo>
                  <a:lnTo>
                    <a:pt x="924" y="546"/>
                  </a:lnTo>
                  <a:lnTo>
                    <a:pt x="900" y="546"/>
                  </a:lnTo>
                  <a:lnTo>
                    <a:pt x="900" y="534"/>
                  </a:lnTo>
                  <a:lnTo>
                    <a:pt x="900" y="534"/>
                  </a:lnTo>
                  <a:lnTo>
                    <a:pt x="900" y="510"/>
                  </a:lnTo>
                  <a:lnTo>
                    <a:pt x="900" y="510"/>
                  </a:lnTo>
                  <a:lnTo>
                    <a:pt x="900" y="510"/>
                  </a:lnTo>
                  <a:lnTo>
                    <a:pt x="900" y="510"/>
                  </a:lnTo>
                  <a:lnTo>
                    <a:pt x="900" y="498"/>
                  </a:lnTo>
                  <a:lnTo>
                    <a:pt x="900" y="498"/>
                  </a:lnTo>
                  <a:lnTo>
                    <a:pt x="900" y="498"/>
                  </a:lnTo>
                  <a:lnTo>
                    <a:pt x="900" y="498"/>
                  </a:lnTo>
                  <a:lnTo>
                    <a:pt x="900" y="492"/>
                  </a:lnTo>
                  <a:lnTo>
                    <a:pt x="900" y="480"/>
                  </a:lnTo>
                  <a:lnTo>
                    <a:pt x="894" y="468"/>
                  </a:lnTo>
                  <a:lnTo>
                    <a:pt x="894" y="462"/>
                  </a:lnTo>
                  <a:lnTo>
                    <a:pt x="888" y="450"/>
                  </a:lnTo>
                  <a:lnTo>
                    <a:pt x="888" y="444"/>
                  </a:lnTo>
                  <a:lnTo>
                    <a:pt x="888" y="444"/>
                  </a:lnTo>
                  <a:lnTo>
                    <a:pt x="888" y="438"/>
                  </a:lnTo>
                  <a:lnTo>
                    <a:pt x="888" y="438"/>
                  </a:lnTo>
                  <a:lnTo>
                    <a:pt x="888" y="438"/>
                  </a:lnTo>
                  <a:lnTo>
                    <a:pt x="900" y="420"/>
                  </a:lnTo>
                  <a:lnTo>
                    <a:pt x="894" y="414"/>
                  </a:lnTo>
                  <a:lnTo>
                    <a:pt x="894" y="414"/>
                  </a:lnTo>
                  <a:lnTo>
                    <a:pt x="894" y="414"/>
                  </a:lnTo>
                  <a:lnTo>
                    <a:pt x="888" y="408"/>
                  </a:lnTo>
                  <a:lnTo>
                    <a:pt x="888" y="408"/>
                  </a:lnTo>
                  <a:lnTo>
                    <a:pt x="888" y="408"/>
                  </a:lnTo>
                  <a:lnTo>
                    <a:pt x="882" y="408"/>
                  </a:lnTo>
                  <a:lnTo>
                    <a:pt x="882" y="408"/>
                  </a:lnTo>
                  <a:lnTo>
                    <a:pt x="882" y="408"/>
                  </a:lnTo>
                  <a:lnTo>
                    <a:pt x="882" y="408"/>
                  </a:lnTo>
                  <a:lnTo>
                    <a:pt x="882" y="402"/>
                  </a:lnTo>
                  <a:lnTo>
                    <a:pt x="882" y="378"/>
                  </a:lnTo>
                  <a:lnTo>
                    <a:pt x="882" y="378"/>
                  </a:lnTo>
                  <a:lnTo>
                    <a:pt x="882" y="378"/>
                  </a:lnTo>
                  <a:lnTo>
                    <a:pt x="882" y="378"/>
                  </a:lnTo>
                  <a:lnTo>
                    <a:pt x="882" y="372"/>
                  </a:lnTo>
                  <a:lnTo>
                    <a:pt x="888" y="372"/>
                  </a:lnTo>
                  <a:lnTo>
                    <a:pt x="894" y="366"/>
                  </a:lnTo>
                  <a:lnTo>
                    <a:pt x="894" y="366"/>
                  </a:lnTo>
                  <a:lnTo>
                    <a:pt x="900" y="366"/>
                  </a:lnTo>
                  <a:lnTo>
                    <a:pt x="900" y="366"/>
                  </a:lnTo>
                  <a:lnTo>
                    <a:pt x="912" y="342"/>
                  </a:lnTo>
                  <a:lnTo>
                    <a:pt x="912" y="330"/>
                  </a:lnTo>
                  <a:lnTo>
                    <a:pt x="918" y="318"/>
                  </a:lnTo>
                  <a:lnTo>
                    <a:pt x="924" y="282"/>
                  </a:lnTo>
                  <a:lnTo>
                    <a:pt x="924" y="282"/>
                  </a:lnTo>
                  <a:lnTo>
                    <a:pt x="924" y="282"/>
                  </a:lnTo>
                  <a:lnTo>
                    <a:pt x="918" y="258"/>
                  </a:lnTo>
                  <a:lnTo>
                    <a:pt x="918" y="258"/>
                  </a:lnTo>
                  <a:lnTo>
                    <a:pt x="924" y="246"/>
                  </a:lnTo>
                  <a:lnTo>
                    <a:pt x="918" y="216"/>
                  </a:lnTo>
                  <a:lnTo>
                    <a:pt x="918" y="216"/>
                  </a:lnTo>
                  <a:lnTo>
                    <a:pt x="918" y="210"/>
                  </a:lnTo>
                  <a:lnTo>
                    <a:pt x="876" y="210"/>
                  </a:lnTo>
                  <a:lnTo>
                    <a:pt x="876" y="210"/>
                  </a:lnTo>
                  <a:lnTo>
                    <a:pt x="864" y="198"/>
                  </a:lnTo>
                  <a:lnTo>
                    <a:pt x="816" y="156"/>
                  </a:lnTo>
                  <a:lnTo>
                    <a:pt x="804" y="150"/>
                  </a:lnTo>
                  <a:lnTo>
                    <a:pt x="804" y="144"/>
                  </a:lnTo>
                  <a:lnTo>
                    <a:pt x="798" y="144"/>
                  </a:lnTo>
                  <a:lnTo>
                    <a:pt x="798" y="144"/>
                  </a:lnTo>
                  <a:lnTo>
                    <a:pt x="798" y="144"/>
                  </a:lnTo>
                  <a:lnTo>
                    <a:pt x="792" y="144"/>
                  </a:lnTo>
                  <a:lnTo>
                    <a:pt x="792" y="144"/>
                  </a:lnTo>
                  <a:lnTo>
                    <a:pt x="792" y="144"/>
                  </a:lnTo>
                  <a:lnTo>
                    <a:pt x="786" y="144"/>
                  </a:lnTo>
                  <a:lnTo>
                    <a:pt x="786" y="144"/>
                  </a:lnTo>
                  <a:lnTo>
                    <a:pt x="774" y="150"/>
                  </a:lnTo>
                  <a:lnTo>
                    <a:pt x="774" y="150"/>
                  </a:lnTo>
                  <a:lnTo>
                    <a:pt x="762" y="144"/>
                  </a:lnTo>
                  <a:lnTo>
                    <a:pt x="762" y="144"/>
                  </a:lnTo>
                  <a:lnTo>
                    <a:pt x="762" y="144"/>
                  </a:lnTo>
                  <a:lnTo>
                    <a:pt x="762" y="138"/>
                  </a:lnTo>
                  <a:lnTo>
                    <a:pt x="762" y="138"/>
                  </a:lnTo>
                  <a:lnTo>
                    <a:pt x="762" y="138"/>
                  </a:lnTo>
                  <a:lnTo>
                    <a:pt x="756" y="138"/>
                  </a:lnTo>
                  <a:lnTo>
                    <a:pt x="738" y="126"/>
                  </a:lnTo>
                  <a:lnTo>
                    <a:pt x="732" y="126"/>
                  </a:lnTo>
                  <a:lnTo>
                    <a:pt x="714" y="114"/>
                  </a:lnTo>
                  <a:lnTo>
                    <a:pt x="708" y="102"/>
                  </a:lnTo>
                  <a:lnTo>
                    <a:pt x="708" y="102"/>
                  </a:lnTo>
                  <a:lnTo>
                    <a:pt x="708" y="102"/>
                  </a:lnTo>
                  <a:lnTo>
                    <a:pt x="708" y="102"/>
                  </a:lnTo>
                  <a:lnTo>
                    <a:pt x="672" y="102"/>
                  </a:lnTo>
                  <a:lnTo>
                    <a:pt x="666" y="102"/>
                  </a:lnTo>
                  <a:lnTo>
                    <a:pt x="666" y="102"/>
                  </a:lnTo>
                  <a:lnTo>
                    <a:pt x="666" y="102"/>
                  </a:lnTo>
                  <a:lnTo>
                    <a:pt x="666" y="108"/>
                  </a:lnTo>
                  <a:lnTo>
                    <a:pt x="660" y="108"/>
                  </a:lnTo>
                  <a:lnTo>
                    <a:pt x="660" y="108"/>
                  </a:lnTo>
                  <a:lnTo>
                    <a:pt x="660" y="108"/>
                  </a:lnTo>
                  <a:lnTo>
                    <a:pt x="660" y="114"/>
                  </a:lnTo>
                  <a:lnTo>
                    <a:pt x="660" y="114"/>
                  </a:lnTo>
                  <a:lnTo>
                    <a:pt x="660" y="114"/>
                  </a:lnTo>
                  <a:lnTo>
                    <a:pt x="660" y="114"/>
                  </a:lnTo>
                  <a:lnTo>
                    <a:pt x="660" y="114"/>
                  </a:lnTo>
                  <a:lnTo>
                    <a:pt x="654" y="120"/>
                  </a:lnTo>
                  <a:lnTo>
                    <a:pt x="642" y="120"/>
                  </a:lnTo>
                  <a:lnTo>
                    <a:pt x="642" y="120"/>
                  </a:lnTo>
                  <a:lnTo>
                    <a:pt x="636" y="114"/>
                  </a:lnTo>
                  <a:lnTo>
                    <a:pt x="636" y="114"/>
                  </a:lnTo>
                  <a:lnTo>
                    <a:pt x="636" y="114"/>
                  </a:lnTo>
                  <a:lnTo>
                    <a:pt x="630" y="114"/>
                  </a:lnTo>
                  <a:lnTo>
                    <a:pt x="630" y="114"/>
                  </a:lnTo>
                  <a:lnTo>
                    <a:pt x="612" y="114"/>
                  </a:lnTo>
                  <a:lnTo>
                    <a:pt x="612" y="114"/>
                  </a:lnTo>
                  <a:lnTo>
                    <a:pt x="606" y="120"/>
                  </a:lnTo>
                  <a:lnTo>
                    <a:pt x="606" y="120"/>
                  </a:lnTo>
                  <a:lnTo>
                    <a:pt x="606" y="120"/>
                  </a:lnTo>
                  <a:lnTo>
                    <a:pt x="600" y="120"/>
                  </a:lnTo>
                  <a:lnTo>
                    <a:pt x="600" y="126"/>
                  </a:lnTo>
                  <a:lnTo>
                    <a:pt x="594" y="126"/>
                  </a:lnTo>
                  <a:lnTo>
                    <a:pt x="594" y="126"/>
                  </a:lnTo>
                  <a:lnTo>
                    <a:pt x="582" y="138"/>
                  </a:lnTo>
                  <a:lnTo>
                    <a:pt x="570" y="156"/>
                  </a:lnTo>
                  <a:lnTo>
                    <a:pt x="570" y="162"/>
                  </a:lnTo>
                  <a:lnTo>
                    <a:pt x="546" y="168"/>
                  </a:lnTo>
                  <a:lnTo>
                    <a:pt x="528" y="168"/>
                  </a:lnTo>
                  <a:lnTo>
                    <a:pt x="510" y="168"/>
                  </a:lnTo>
                  <a:lnTo>
                    <a:pt x="486" y="150"/>
                  </a:lnTo>
                  <a:lnTo>
                    <a:pt x="474" y="144"/>
                  </a:lnTo>
                  <a:lnTo>
                    <a:pt x="462" y="138"/>
                  </a:lnTo>
                  <a:lnTo>
                    <a:pt x="456" y="138"/>
                  </a:lnTo>
                  <a:lnTo>
                    <a:pt x="438" y="132"/>
                  </a:lnTo>
                  <a:lnTo>
                    <a:pt x="432" y="132"/>
                  </a:lnTo>
                  <a:lnTo>
                    <a:pt x="426" y="126"/>
                  </a:lnTo>
                  <a:lnTo>
                    <a:pt x="414" y="114"/>
                  </a:lnTo>
                  <a:lnTo>
                    <a:pt x="408" y="102"/>
                  </a:lnTo>
                  <a:lnTo>
                    <a:pt x="390" y="72"/>
                  </a:lnTo>
                  <a:lnTo>
                    <a:pt x="378" y="78"/>
                  </a:lnTo>
                  <a:lnTo>
                    <a:pt x="330" y="96"/>
                  </a:lnTo>
                  <a:lnTo>
                    <a:pt x="306" y="102"/>
                  </a:lnTo>
                  <a:lnTo>
                    <a:pt x="264" y="90"/>
                  </a:lnTo>
                  <a:lnTo>
                    <a:pt x="252" y="96"/>
                  </a:lnTo>
                  <a:lnTo>
                    <a:pt x="252" y="96"/>
                  </a:lnTo>
                  <a:lnTo>
                    <a:pt x="246" y="96"/>
                  </a:lnTo>
                  <a:lnTo>
                    <a:pt x="234" y="78"/>
                  </a:lnTo>
                  <a:lnTo>
                    <a:pt x="216" y="66"/>
                  </a:lnTo>
                  <a:lnTo>
                    <a:pt x="216" y="66"/>
                  </a:lnTo>
                  <a:lnTo>
                    <a:pt x="216" y="66"/>
                  </a:lnTo>
                  <a:lnTo>
                    <a:pt x="216" y="60"/>
                  </a:lnTo>
                  <a:lnTo>
                    <a:pt x="216" y="60"/>
                  </a:lnTo>
                  <a:lnTo>
                    <a:pt x="216" y="60"/>
                  </a:lnTo>
                  <a:lnTo>
                    <a:pt x="222" y="60"/>
                  </a:lnTo>
                  <a:lnTo>
                    <a:pt x="222" y="54"/>
                  </a:lnTo>
                  <a:lnTo>
                    <a:pt x="228" y="54"/>
                  </a:lnTo>
                  <a:lnTo>
                    <a:pt x="234" y="54"/>
                  </a:lnTo>
                  <a:lnTo>
                    <a:pt x="234" y="54"/>
                  </a:lnTo>
                  <a:lnTo>
                    <a:pt x="234" y="48"/>
                  </a:lnTo>
                  <a:lnTo>
                    <a:pt x="234" y="48"/>
                  </a:lnTo>
                  <a:lnTo>
                    <a:pt x="228" y="48"/>
                  </a:lnTo>
                  <a:lnTo>
                    <a:pt x="228" y="42"/>
                  </a:lnTo>
                  <a:lnTo>
                    <a:pt x="228" y="42"/>
                  </a:lnTo>
                  <a:lnTo>
                    <a:pt x="228" y="42"/>
                  </a:lnTo>
                  <a:lnTo>
                    <a:pt x="222" y="42"/>
                  </a:lnTo>
                  <a:lnTo>
                    <a:pt x="222" y="36"/>
                  </a:lnTo>
                  <a:lnTo>
                    <a:pt x="222" y="36"/>
                  </a:lnTo>
                  <a:lnTo>
                    <a:pt x="222" y="30"/>
                  </a:lnTo>
                  <a:lnTo>
                    <a:pt x="222" y="30"/>
                  </a:lnTo>
                  <a:lnTo>
                    <a:pt x="228" y="30"/>
                  </a:lnTo>
                  <a:lnTo>
                    <a:pt x="234" y="30"/>
                  </a:lnTo>
                  <a:lnTo>
                    <a:pt x="234" y="30"/>
                  </a:lnTo>
                  <a:lnTo>
                    <a:pt x="216" y="6"/>
                  </a:lnTo>
                  <a:lnTo>
                    <a:pt x="180" y="24"/>
                  </a:lnTo>
                  <a:lnTo>
                    <a:pt x="180" y="24"/>
                  </a:lnTo>
                  <a:lnTo>
                    <a:pt x="180" y="30"/>
                  </a:lnTo>
                  <a:lnTo>
                    <a:pt x="162" y="36"/>
                  </a:lnTo>
                  <a:lnTo>
                    <a:pt x="156" y="42"/>
                  </a:lnTo>
                  <a:lnTo>
                    <a:pt x="156" y="42"/>
                  </a:lnTo>
                  <a:lnTo>
                    <a:pt x="156" y="42"/>
                  </a:lnTo>
                  <a:lnTo>
                    <a:pt x="150" y="48"/>
                  </a:lnTo>
                  <a:lnTo>
                    <a:pt x="138" y="60"/>
                  </a:lnTo>
                  <a:lnTo>
                    <a:pt x="138" y="66"/>
                  </a:lnTo>
                  <a:lnTo>
                    <a:pt x="114" y="66"/>
                  </a:lnTo>
                  <a:lnTo>
                    <a:pt x="108" y="60"/>
                  </a:lnTo>
                  <a:lnTo>
                    <a:pt x="96" y="60"/>
                  </a:lnTo>
                  <a:lnTo>
                    <a:pt x="90" y="60"/>
                  </a:lnTo>
                  <a:lnTo>
                    <a:pt x="84" y="54"/>
                  </a:lnTo>
                  <a:lnTo>
                    <a:pt x="78" y="54"/>
                  </a:lnTo>
                  <a:lnTo>
                    <a:pt x="78" y="54"/>
                  </a:lnTo>
                  <a:lnTo>
                    <a:pt x="60" y="36"/>
                  </a:lnTo>
                  <a:lnTo>
                    <a:pt x="54" y="30"/>
                  </a:lnTo>
                  <a:lnTo>
                    <a:pt x="48" y="12"/>
                  </a:lnTo>
                  <a:lnTo>
                    <a:pt x="48" y="12"/>
                  </a:lnTo>
                  <a:lnTo>
                    <a:pt x="48" y="12"/>
                  </a:lnTo>
                  <a:lnTo>
                    <a:pt x="42" y="12"/>
                  </a:lnTo>
                  <a:lnTo>
                    <a:pt x="42" y="6"/>
                  </a:lnTo>
                  <a:lnTo>
                    <a:pt x="36" y="0"/>
                  </a:lnTo>
                  <a:lnTo>
                    <a:pt x="30" y="6"/>
                  </a:lnTo>
                  <a:lnTo>
                    <a:pt x="30" y="6"/>
                  </a:lnTo>
                  <a:lnTo>
                    <a:pt x="6" y="24"/>
                  </a:lnTo>
                  <a:lnTo>
                    <a:pt x="0" y="30"/>
                  </a:lnTo>
                  <a:lnTo>
                    <a:pt x="12" y="54"/>
                  </a:lnTo>
                  <a:lnTo>
                    <a:pt x="12" y="60"/>
                  </a:lnTo>
                  <a:lnTo>
                    <a:pt x="12" y="60"/>
                  </a:lnTo>
                  <a:lnTo>
                    <a:pt x="12" y="66"/>
                  </a:lnTo>
                  <a:lnTo>
                    <a:pt x="18" y="78"/>
                  </a:lnTo>
                  <a:lnTo>
                    <a:pt x="24" y="102"/>
                  </a:lnTo>
                  <a:lnTo>
                    <a:pt x="12" y="120"/>
                  </a:lnTo>
                  <a:lnTo>
                    <a:pt x="12" y="126"/>
                  </a:lnTo>
                  <a:lnTo>
                    <a:pt x="12" y="126"/>
                  </a:lnTo>
                  <a:lnTo>
                    <a:pt x="12" y="132"/>
                  </a:lnTo>
                  <a:lnTo>
                    <a:pt x="30" y="150"/>
                  </a:lnTo>
                  <a:lnTo>
                    <a:pt x="48" y="168"/>
                  </a:lnTo>
                  <a:lnTo>
                    <a:pt x="48" y="168"/>
                  </a:lnTo>
                  <a:lnTo>
                    <a:pt x="48" y="174"/>
                  </a:lnTo>
                  <a:lnTo>
                    <a:pt x="42" y="180"/>
                  </a:lnTo>
                  <a:lnTo>
                    <a:pt x="42" y="186"/>
                  </a:lnTo>
                  <a:lnTo>
                    <a:pt x="54" y="204"/>
                  </a:lnTo>
                  <a:lnTo>
                    <a:pt x="66" y="228"/>
                  </a:lnTo>
                  <a:lnTo>
                    <a:pt x="66" y="228"/>
                  </a:lnTo>
                  <a:lnTo>
                    <a:pt x="72" y="228"/>
                  </a:lnTo>
                  <a:lnTo>
                    <a:pt x="72" y="228"/>
                  </a:lnTo>
                  <a:lnTo>
                    <a:pt x="72" y="240"/>
                  </a:lnTo>
                  <a:lnTo>
                    <a:pt x="72" y="252"/>
                  </a:lnTo>
                  <a:lnTo>
                    <a:pt x="72" y="252"/>
                  </a:lnTo>
                  <a:lnTo>
                    <a:pt x="78" y="252"/>
                  </a:lnTo>
                  <a:lnTo>
                    <a:pt x="90" y="258"/>
                  </a:lnTo>
                  <a:lnTo>
                    <a:pt x="102" y="264"/>
                  </a:lnTo>
                  <a:lnTo>
                    <a:pt x="114" y="264"/>
                  </a:lnTo>
                  <a:lnTo>
                    <a:pt x="114" y="264"/>
                  </a:lnTo>
                  <a:lnTo>
                    <a:pt x="126" y="264"/>
                  </a:lnTo>
                  <a:lnTo>
                    <a:pt x="126" y="264"/>
                  </a:lnTo>
                  <a:lnTo>
                    <a:pt x="126" y="270"/>
                  </a:lnTo>
                  <a:lnTo>
                    <a:pt x="126" y="270"/>
                  </a:lnTo>
                  <a:lnTo>
                    <a:pt x="126" y="270"/>
                  </a:lnTo>
                  <a:lnTo>
                    <a:pt x="120" y="276"/>
                  </a:lnTo>
                  <a:lnTo>
                    <a:pt x="120" y="276"/>
                  </a:lnTo>
                  <a:lnTo>
                    <a:pt x="114" y="276"/>
                  </a:lnTo>
                  <a:lnTo>
                    <a:pt x="114" y="276"/>
                  </a:lnTo>
                  <a:lnTo>
                    <a:pt x="114" y="300"/>
                  </a:lnTo>
                  <a:lnTo>
                    <a:pt x="114" y="300"/>
                  </a:lnTo>
                  <a:lnTo>
                    <a:pt x="120" y="306"/>
                  </a:lnTo>
                  <a:lnTo>
                    <a:pt x="120" y="312"/>
                  </a:lnTo>
                  <a:lnTo>
                    <a:pt x="108" y="312"/>
                  </a:lnTo>
                  <a:lnTo>
                    <a:pt x="102" y="330"/>
                  </a:lnTo>
                  <a:lnTo>
                    <a:pt x="96" y="330"/>
                  </a:lnTo>
                  <a:lnTo>
                    <a:pt x="90" y="342"/>
                  </a:lnTo>
                  <a:lnTo>
                    <a:pt x="78" y="366"/>
                  </a:lnTo>
                  <a:lnTo>
                    <a:pt x="78" y="390"/>
                  </a:lnTo>
                  <a:lnTo>
                    <a:pt x="96" y="408"/>
                  </a:lnTo>
                  <a:lnTo>
                    <a:pt x="102" y="408"/>
                  </a:lnTo>
                  <a:lnTo>
                    <a:pt x="108" y="420"/>
                  </a:lnTo>
                  <a:lnTo>
                    <a:pt x="120" y="450"/>
                  </a:lnTo>
                  <a:lnTo>
                    <a:pt x="144" y="462"/>
                  </a:lnTo>
                  <a:lnTo>
                    <a:pt x="174" y="480"/>
                  </a:lnTo>
                  <a:lnTo>
                    <a:pt x="180" y="480"/>
                  </a:lnTo>
                  <a:lnTo>
                    <a:pt x="180" y="480"/>
                  </a:lnTo>
                  <a:lnTo>
                    <a:pt x="180" y="486"/>
                  </a:lnTo>
                  <a:lnTo>
                    <a:pt x="186" y="486"/>
                  </a:lnTo>
                  <a:lnTo>
                    <a:pt x="210" y="522"/>
                  </a:lnTo>
                  <a:lnTo>
                    <a:pt x="204" y="528"/>
                  </a:lnTo>
                  <a:lnTo>
                    <a:pt x="198" y="546"/>
                  </a:lnTo>
                  <a:lnTo>
                    <a:pt x="198" y="552"/>
                  </a:lnTo>
                  <a:lnTo>
                    <a:pt x="198" y="558"/>
                  </a:lnTo>
                  <a:lnTo>
                    <a:pt x="198" y="570"/>
                  </a:lnTo>
                  <a:lnTo>
                    <a:pt x="198" y="576"/>
                  </a:lnTo>
                  <a:lnTo>
                    <a:pt x="204" y="576"/>
                  </a:lnTo>
                  <a:lnTo>
                    <a:pt x="210" y="576"/>
                  </a:lnTo>
                  <a:lnTo>
                    <a:pt x="216" y="576"/>
                  </a:lnTo>
                  <a:lnTo>
                    <a:pt x="216" y="588"/>
                  </a:lnTo>
                  <a:lnTo>
                    <a:pt x="216" y="588"/>
                  </a:lnTo>
                  <a:lnTo>
                    <a:pt x="216" y="606"/>
                  </a:lnTo>
                  <a:lnTo>
                    <a:pt x="216" y="606"/>
                  </a:lnTo>
                  <a:lnTo>
                    <a:pt x="216" y="606"/>
                  </a:lnTo>
                  <a:lnTo>
                    <a:pt x="222" y="612"/>
                  </a:lnTo>
                  <a:lnTo>
                    <a:pt x="246" y="642"/>
                  </a:lnTo>
                  <a:lnTo>
                    <a:pt x="246" y="642"/>
                  </a:lnTo>
                  <a:lnTo>
                    <a:pt x="246" y="642"/>
                  </a:lnTo>
                  <a:lnTo>
                    <a:pt x="246" y="642"/>
                  </a:lnTo>
                  <a:lnTo>
                    <a:pt x="264" y="636"/>
                  </a:lnTo>
                  <a:lnTo>
                    <a:pt x="264" y="636"/>
                  </a:lnTo>
                  <a:lnTo>
                    <a:pt x="264" y="630"/>
                  </a:lnTo>
                  <a:lnTo>
                    <a:pt x="264" y="624"/>
                  </a:lnTo>
                  <a:lnTo>
                    <a:pt x="264" y="624"/>
                  </a:lnTo>
                  <a:lnTo>
                    <a:pt x="264" y="624"/>
                  </a:lnTo>
                  <a:lnTo>
                    <a:pt x="264" y="624"/>
                  </a:lnTo>
                  <a:lnTo>
                    <a:pt x="264" y="618"/>
                  </a:lnTo>
                  <a:lnTo>
                    <a:pt x="264" y="618"/>
                  </a:lnTo>
                  <a:lnTo>
                    <a:pt x="258" y="618"/>
                  </a:lnTo>
                  <a:lnTo>
                    <a:pt x="258" y="618"/>
                  </a:lnTo>
                  <a:lnTo>
                    <a:pt x="258" y="612"/>
                  </a:lnTo>
                  <a:lnTo>
                    <a:pt x="258" y="612"/>
                  </a:lnTo>
                  <a:lnTo>
                    <a:pt x="264" y="606"/>
                  </a:lnTo>
                  <a:lnTo>
                    <a:pt x="264" y="606"/>
                  </a:lnTo>
                  <a:lnTo>
                    <a:pt x="264" y="606"/>
                  </a:lnTo>
                  <a:lnTo>
                    <a:pt x="270" y="606"/>
                  </a:lnTo>
                  <a:lnTo>
                    <a:pt x="270" y="606"/>
                  </a:lnTo>
                  <a:lnTo>
                    <a:pt x="276" y="606"/>
                  </a:lnTo>
                  <a:lnTo>
                    <a:pt x="282" y="606"/>
                  </a:lnTo>
                  <a:lnTo>
                    <a:pt x="282" y="606"/>
                  </a:lnTo>
                  <a:lnTo>
                    <a:pt x="282" y="612"/>
                  </a:lnTo>
                  <a:lnTo>
                    <a:pt x="282" y="612"/>
                  </a:lnTo>
                  <a:lnTo>
                    <a:pt x="282" y="612"/>
                  </a:lnTo>
                  <a:lnTo>
                    <a:pt x="282" y="612"/>
                  </a:lnTo>
                  <a:lnTo>
                    <a:pt x="276" y="612"/>
                  </a:lnTo>
                  <a:lnTo>
                    <a:pt x="276" y="612"/>
                  </a:lnTo>
                  <a:lnTo>
                    <a:pt x="270" y="612"/>
                  </a:lnTo>
                  <a:lnTo>
                    <a:pt x="264" y="612"/>
                  </a:lnTo>
                  <a:lnTo>
                    <a:pt x="264" y="612"/>
                  </a:lnTo>
                  <a:lnTo>
                    <a:pt x="264" y="612"/>
                  </a:lnTo>
                  <a:lnTo>
                    <a:pt x="264" y="612"/>
                  </a:lnTo>
                  <a:lnTo>
                    <a:pt x="270" y="618"/>
                  </a:lnTo>
                  <a:lnTo>
                    <a:pt x="300" y="636"/>
                  </a:lnTo>
                  <a:lnTo>
                    <a:pt x="300" y="636"/>
                  </a:lnTo>
                  <a:lnTo>
                    <a:pt x="312" y="630"/>
                  </a:lnTo>
                  <a:lnTo>
                    <a:pt x="312" y="630"/>
                  </a:lnTo>
                  <a:lnTo>
                    <a:pt x="330" y="636"/>
                  </a:lnTo>
                  <a:lnTo>
                    <a:pt x="354" y="666"/>
                  </a:lnTo>
                  <a:lnTo>
                    <a:pt x="354" y="666"/>
                  </a:lnTo>
                  <a:lnTo>
                    <a:pt x="372" y="696"/>
                  </a:lnTo>
                  <a:lnTo>
                    <a:pt x="378" y="720"/>
                  </a:lnTo>
                  <a:lnTo>
                    <a:pt x="390" y="750"/>
                  </a:lnTo>
                  <a:lnTo>
                    <a:pt x="390" y="750"/>
                  </a:lnTo>
                  <a:lnTo>
                    <a:pt x="390" y="750"/>
                  </a:lnTo>
                  <a:lnTo>
                    <a:pt x="390" y="756"/>
                  </a:lnTo>
                  <a:lnTo>
                    <a:pt x="402" y="762"/>
                  </a:lnTo>
                  <a:lnTo>
                    <a:pt x="408" y="768"/>
                  </a:lnTo>
                  <a:lnTo>
                    <a:pt x="408" y="768"/>
                  </a:lnTo>
                  <a:lnTo>
                    <a:pt x="414" y="768"/>
                  </a:lnTo>
                  <a:lnTo>
                    <a:pt x="414" y="768"/>
                  </a:lnTo>
                  <a:lnTo>
                    <a:pt x="414" y="768"/>
                  </a:lnTo>
                  <a:lnTo>
                    <a:pt x="420" y="768"/>
                  </a:lnTo>
                  <a:lnTo>
                    <a:pt x="426" y="768"/>
                  </a:lnTo>
                  <a:lnTo>
                    <a:pt x="426" y="768"/>
                  </a:lnTo>
                  <a:lnTo>
                    <a:pt x="432" y="768"/>
                  </a:lnTo>
                  <a:lnTo>
                    <a:pt x="432" y="768"/>
                  </a:lnTo>
                  <a:lnTo>
                    <a:pt x="432" y="768"/>
                  </a:lnTo>
                  <a:lnTo>
                    <a:pt x="450" y="780"/>
                  </a:lnTo>
                  <a:lnTo>
                    <a:pt x="456" y="780"/>
                  </a:lnTo>
                  <a:lnTo>
                    <a:pt x="456" y="780"/>
                  </a:lnTo>
                  <a:lnTo>
                    <a:pt x="462" y="792"/>
                  </a:lnTo>
                  <a:lnTo>
                    <a:pt x="462" y="792"/>
                  </a:lnTo>
                  <a:lnTo>
                    <a:pt x="468" y="798"/>
                  </a:lnTo>
                  <a:lnTo>
                    <a:pt x="480" y="810"/>
                  </a:lnTo>
                  <a:lnTo>
                    <a:pt x="486" y="810"/>
                  </a:lnTo>
                  <a:lnTo>
                    <a:pt x="516" y="834"/>
                  </a:lnTo>
                  <a:lnTo>
                    <a:pt x="516" y="834"/>
                  </a:lnTo>
                  <a:lnTo>
                    <a:pt x="522" y="834"/>
                  </a:lnTo>
                  <a:lnTo>
                    <a:pt x="522" y="834"/>
                  </a:lnTo>
                  <a:lnTo>
                    <a:pt x="528" y="834"/>
                  </a:lnTo>
                  <a:lnTo>
                    <a:pt x="528" y="834"/>
                  </a:lnTo>
                  <a:lnTo>
                    <a:pt x="534" y="834"/>
                  </a:lnTo>
                  <a:lnTo>
                    <a:pt x="540" y="834"/>
                  </a:lnTo>
                  <a:lnTo>
                    <a:pt x="552" y="834"/>
                  </a:lnTo>
                  <a:lnTo>
                    <a:pt x="552" y="834"/>
                  </a:lnTo>
                  <a:lnTo>
                    <a:pt x="552" y="834"/>
                  </a:lnTo>
                  <a:lnTo>
                    <a:pt x="558" y="846"/>
                  </a:lnTo>
                  <a:lnTo>
                    <a:pt x="570" y="846"/>
                  </a:lnTo>
                  <a:lnTo>
                    <a:pt x="576" y="846"/>
                  </a:lnTo>
                  <a:lnTo>
                    <a:pt x="582" y="846"/>
                  </a:lnTo>
                  <a:lnTo>
                    <a:pt x="618" y="822"/>
                  </a:lnTo>
                  <a:lnTo>
                    <a:pt x="624" y="822"/>
                  </a:lnTo>
                  <a:lnTo>
                    <a:pt x="624" y="822"/>
                  </a:lnTo>
                  <a:lnTo>
                    <a:pt x="624" y="822"/>
                  </a:lnTo>
                  <a:lnTo>
                    <a:pt x="624" y="822"/>
                  </a:lnTo>
                  <a:lnTo>
                    <a:pt x="624" y="822"/>
                  </a:lnTo>
                  <a:lnTo>
                    <a:pt x="648" y="810"/>
                  </a:lnTo>
                  <a:lnTo>
                    <a:pt x="660" y="804"/>
                  </a:lnTo>
                  <a:lnTo>
                    <a:pt x="660" y="804"/>
                  </a:lnTo>
                  <a:lnTo>
                    <a:pt x="660" y="804"/>
                  </a:lnTo>
                  <a:lnTo>
                    <a:pt x="666" y="804"/>
                  </a:lnTo>
                  <a:lnTo>
                    <a:pt x="666" y="810"/>
                  </a:lnTo>
                  <a:lnTo>
                    <a:pt x="684" y="810"/>
                  </a:lnTo>
                  <a:lnTo>
                    <a:pt x="684" y="810"/>
                  </a:lnTo>
                  <a:lnTo>
                    <a:pt x="684" y="810"/>
                  </a:lnTo>
                  <a:lnTo>
                    <a:pt x="696" y="828"/>
                  </a:lnTo>
                  <a:lnTo>
                    <a:pt x="696" y="828"/>
                  </a:lnTo>
                  <a:lnTo>
                    <a:pt x="696" y="828"/>
                  </a:lnTo>
                  <a:lnTo>
                    <a:pt x="696" y="828"/>
                  </a:lnTo>
                  <a:lnTo>
                    <a:pt x="702" y="840"/>
                  </a:lnTo>
                  <a:lnTo>
                    <a:pt x="702" y="840"/>
                  </a:lnTo>
                  <a:lnTo>
                    <a:pt x="702" y="846"/>
                  </a:lnTo>
                  <a:lnTo>
                    <a:pt x="702" y="846"/>
                  </a:lnTo>
                  <a:lnTo>
                    <a:pt x="702" y="846"/>
                  </a:lnTo>
                  <a:lnTo>
                    <a:pt x="702" y="846"/>
                  </a:lnTo>
                  <a:lnTo>
                    <a:pt x="702" y="846"/>
                  </a:lnTo>
                  <a:lnTo>
                    <a:pt x="702" y="852"/>
                  </a:lnTo>
                  <a:lnTo>
                    <a:pt x="702" y="852"/>
                  </a:lnTo>
                  <a:lnTo>
                    <a:pt x="702" y="876"/>
                  </a:lnTo>
                  <a:lnTo>
                    <a:pt x="708" y="876"/>
                  </a:lnTo>
                  <a:lnTo>
                    <a:pt x="714" y="894"/>
                  </a:lnTo>
                  <a:lnTo>
                    <a:pt x="726" y="894"/>
                  </a:lnTo>
                  <a:lnTo>
                    <a:pt x="750" y="894"/>
                  </a:lnTo>
                  <a:lnTo>
                    <a:pt x="792" y="900"/>
                  </a:lnTo>
                  <a:lnTo>
                    <a:pt x="792" y="900"/>
                  </a:lnTo>
                  <a:lnTo>
                    <a:pt x="798" y="906"/>
                  </a:lnTo>
                  <a:lnTo>
                    <a:pt x="798" y="906"/>
                  </a:lnTo>
                  <a:lnTo>
                    <a:pt x="816" y="912"/>
                  </a:lnTo>
                  <a:lnTo>
                    <a:pt x="840" y="912"/>
                  </a:lnTo>
                  <a:lnTo>
                    <a:pt x="876" y="912"/>
                  </a:lnTo>
                  <a:lnTo>
                    <a:pt x="888" y="912"/>
                  </a:lnTo>
                  <a:lnTo>
                    <a:pt x="894" y="924"/>
                  </a:lnTo>
                  <a:lnTo>
                    <a:pt x="930" y="930"/>
                  </a:lnTo>
                  <a:lnTo>
                    <a:pt x="930" y="930"/>
                  </a:lnTo>
                  <a:lnTo>
                    <a:pt x="936" y="930"/>
                  </a:lnTo>
                  <a:lnTo>
                    <a:pt x="942" y="924"/>
                  </a:lnTo>
                  <a:lnTo>
                    <a:pt x="948" y="906"/>
                  </a:lnTo>
                  <a:lnTo>
                    <a:pt x="954" y="87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04" name="Freeform 713"/>
            <p:cNvSpPr>
              <a:spLocks/>
            </p:cNvSpPr>
            <p:nvPr/>
          </p:nvSpPr>
          <p:spPr bwMode="auto">
            <a:xfrm>
              <a:off x="3060" y="3366"/>
              <a:ext cx="420" cy="480"/>
            </a:xfrm>
            <a:custGeom>
              <a:avLst/>
              <a:gdLst>
                <a:gd name="T0" fmla="*/ 222 w 420"/>
                <a:gd name="T1" fmla="*/ 18 h 480"/>
                <a:gd name="T2" fmla="*/ 216 w 420"/>
                <a:gd name="T3" fmla="*/ 6 h 480"/>
                <a:gd name="T4" fmla="*/ 216 w 420"/>
                <a:gd name="T5" fmla="*/ 0 h 480"/>
                <a:gd name="T6" fmla="*/ 210 w 420"/>
                <a:gd name="T7" fmla="*/ 0 h 480"/>
                <a:gd name="T8" fmla="*/ 204 w 420"/>
                <a:gd name="T9" fmla="*/ 6 h 480"/>
                <a:gd name="T10" fmla="*/ 210 w 420"/>
                <a:gd name="T11" fmla="*/ 42 h 480"/>
                <a:gd name="T12" fmla="*/ 174 w 420"/>
                <a:gd name="T13" fmla="*/ 114 h 480"/>
                <a:gd name="T14" fmla="*/ 192 w 420"/>
                <a:gd name="T15" fmla="*/ 186 h 480"/>
                <a:gd name="T16" fmla="*/ 66 w 420"/>
                <a:gd name="T17" fmla="*/ 324 h 480"/>
                <a:gd name="T18" fmla="*/ 18 w 420"/>
                <a:gd name="T19" fmla="*/ 378 h 480"/>
                <a:gd name="T20" fmla="*/ 60 w 420"/>
                <a:gd name="T21" fmla="*/ 480 h 480"/>
                <a:gd name="T22" fmla="*/ 96 w 420"/>
                <a:gd name="T23" fmla="*/ 468 h 480"/>
                <a:gd name="T24" fmla="*/ 132 w 420"/>
                <a:gd name="T25" fmla="*/ 456 h 480"/>
                <a:gd name="T26" fmla="*/ 144 w 420"/>
                <a:gd name="T27" fmla="*/ 456 h 480"/>
                <a:gd name="T28" fmla="*/ 150 w 420"/>
                <a:gd name="T29" fmla="*/ 456 h 480"/>
                <a:gd name="T30" fmla="*/ 168 w 420"/>
                <a:gd name="T31" fmla="*/ 456 h 480"/>
                <a:gd name="T32" fmla="*/ 174 w 420"/>
                <a:gd name="T33" fmla="*/ 444 h 480"/>
                <a:gd name="T34" fmla="*/ 180 w 420"/>
                <a:gd name="T35" fmla="*/ 432 h 480"/>
                <a:gd name="T36" fmla="*/ 174 w 420"/>
                <a:gd name="T37" fmla="*/ 426 h 480"/>
                <a:gd name="T38" fmla="*/ 186 w 420"/>
                <a:gd name="T39" fmla="*/ 408 h 480"/>
                <a:gd name="T40" fmla="*/ 198 w 420"/>
                <a:gd name="T41" fmla="*/ 408 h 480"/>
                <a:gd name="T42" fmla="*/ 246 w 420"/>
                <a:gd name="T43" fmla="*/ 396 h 480"/>
                <a:gd name="T44" fmla="*/ 252 w 420"/>
                <a:gd name="T45" fmla="*/ 378 h 480"/>
                <a:gd name="T46" fmla="*/ 252 w 420"/>
                <a:gd name="T47" fmla="*/ 366 h 480"/>
                <a:gd name="T48" fmla="*/ 264 w 420"/>
                <a:gd name="T49" fmla="*/ 354 h 480"/>
                <a:gd name="T50" fmla="*/ 288 w 420"/>
                <a:gd name="T51" fmla="*/ 348 h 480"/>
                <a:gd name="T52" fmla="*/ 300 w 420"/>
                <a:gd name="T53" fmla="*/ 348 h 480"/>
                <a:gd name="T54" fmla="*/ 306 w 420"/>
                <a:gd name="T55" fmla="*/ 348 h 480"/>
                <a:gd name="T56" fmla="*/ 312 w 420"/>
                <a:gd name="T57" fmla="*/ 348 h 480"/>
                <a:gd name="T58" fmla="*/ 312 w 420"/>
                <a:gd name="T59" fmla="*/ 324 h 480"/>
                <a:gd name="T60" fmla="*/ 312 w 420"/>
                <a:gd name="T61" fmla="*/ 288 h 480"/>
                <a:gd name="T62" fmla="*/ 330 w 420"/>
                <a:gd name="T63" fmla="*/ 252 h 480"/>
                <a:gd name="T64" fmla="*/ 336 w 420"/>
                <a:gd name="T65" fmla="*/ 252 h 480"/>
                <a:gd name="T66" fmla="*/ 336 w 420"/>
                <a:gd name="T67" fmla="*/ 258 h 480"/>
                <a:gd name="T68" fmla="*/ 336 w 420"/>
                <a:gd name="T69" fmla="*/ 264 h 480"/>
                <a:gd name="T70" fmla="*/ 348 w 420"/>
                <a:gd name="T71" fmla="*/ 270 h 480"/>
                <a:gd name="T72" fmla="*/ 366 w 420"/>
                <a:gd name="T73" fmla="*/ 228 h 480"/>
                <a:gd name="T74" fmla="*/ 384 w 420"/>
                <a:gd name="T75" fmla="*/ 210 h 480"/>
                <a:gd name="T76" fmla="*/ 390 w 420"/>
                <a:gd name="T77" fmla="*/ 210 h 480"/>
                <a:gd name="T78" fmla="*/ 420 w 420"/>
                <a:gd name="T79" fmla="*/ 162 h 480"/>
                <a:gd name="T80" fmla="*/ 420 w 420"/>
                <a:gd name="T81" fmla="*/ 150 h 480"/>
                <a:gd name="T82" fmla="*/ 420 w 420"/>
                <a:gd name="T83" fmla="*/ 144 h 480"/>
                <a:gd name="T84" fmla="*/ 408 w 420"/>
                <a:gd name="T85" fmla="*/ 144 h 480"/>
                <a:gd name="T86" fmla="*/ 390 w 420"/>
                <a:gd name="T87" fmla="*/ 126 h 480"/>
                <a:gd name="T88" fmla="*/ 378 w 420"/>
                <a:gd name="T89" fmla="*/ 108 h 480"/>
                <a:gd name="T90" fmla="*/ 360 w 420"/>
                <a:gd name="T91" fmla="*/ 84 h 480"/>
                <a:gd name="T92" fmla="*/ 354 w 420"/>
                <a:gd name="T93" fmla="*/ 78 h 480"/>
                <a:gd name="T94" fmla="*/ 348 w 420"/>
                <a:gd name="T95" fmla="*/ 84 h 480"/>
                <a:gd name="T96" fmla="*/ 306 w 420"/>
                <a:gd name="T97" fmla="*/ 72 h 480"/>
                <a:gd name="T98" fmla="*/ 276 w 420"/>
                <a:gd name="T99" fmla="*/ 60 h 480"/>
                <a:gd name="T100" fmla="*/ 252 w 420"/>
                <a:gd name="T101" fmla="*/ 30 h 480"/>
                <a:gd name="T102" fmla="*/ 246 w 420"/>
                <a:gd name="T103" fmla="*/ 18 h 480"/>
                <a:gd name="T104" fmla="*/ 234 w 420"/>
                <a:gd name="T105" fmla="*/ 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0" h="480">
                  <a:moveTo>
                    <a:pt x="222" y="18"/>
                  </a:moveTo>
                  <a:lnTo>
                    <a:pt x="222" y="18"/>
                  </a:lnTo>
                  <a:lnTo>
                    <a:pt x="222" y="18"/>
                  </a:lnTo>
                  <a:lnTo>
                    <a:pt x="222" y="18"/>
                  </a:lnTo>
                  <a:lnTo>
                    <a:pt x="216" y="12"/>
                  </a:lnTo>
                  <a:lnTo>
                    <a:pt x="216" y="6"/>
                  </a:lnTo>
                  <a:lnTo>
                    <a:pt x="216" y="6"/>
                  </a:lnTo>
                  <a:lnTo>
                    <a:pt x="216" y="6"/>
                  </a:lnTo>
                  <a:lnTo>
                    <a:pt x="222" y="6"/>
                  </a:lnTo>
                  <a:lnTo>
                    <a:pt x="222" y="6"/>
                  </a:lnTo>
                  <a:lnTo>
                    <a:pt x="216" y="6"/>
                  </a:lnTo>
                  <a:lnTo>
                    <a:pt x="216" y="0"/>
                  </a:lnTo>
                  <a:lnTo>
                    <a:pt x="216" y="0"/>
                  </a:lnTo>
                  <a:lnTo>
                    <a:pt x="216" y="0"/>
                  </a:lnTo>
                  <a:lnTo>
                    <a:pt x="216" y="0"/>
                  </a:lnTo>
                  <a:lnTo>
                    <a:pt x="210" y="0"/>
                  </a:lnTo>
                  <a:lnTo>
                    <a:pt x="210" y="0"/>
                  </a:lnTo>
                  <a:lnTo>
                    <a:pt x="210" y="6"/>
                  </a:lnTo>
                  <a:lnTo>
                    <a:pt x="210" y="6"/>
                  </a:lnTo>
                  <a:lnTo>
                    <a:pt x="204" y="6"/>
                  </a:lnTo>
                  <a:lnTo>
                    <a:pt x="204" y="6"/>
                  </a:lnTo>
                  <a:lnTo>
                    <a:pt x="204" y="24"/>
                  </a:lnTo>
                  <a:lnTo>
                    <a:pt x="204" y="42"/>
                  </a:lnTo>
                  <a:lnTo>
                    <a:pt x="210" y="42"/>
                  </a:lnTo>
                  <a:lnTo>
                    <a:pt x="204" y="60"/>
                  </a:lnTo>
                  <a:lnTo>
                    <a:pt x="192" y="66"/>
                  </a:lnTo>
                  <a:lnTo>
                    <a:pt x="174" y="108"/>
                  </a:lnTo>
                  <a:lnTo>
                    <a:pt x="174" y="114"/>
                  </a:lnTo>
                  <a:lnTo>
                    <a:pt x="174" y="132"/>
                  </a:lnTo>
                  <a:lnTo>
                    <a:pt x="186" y="156"/>
                  </a:lnTo>
                  <a:lnTo>
                    <a:pt x="198" y="174"/>
                  </a:lnTo>
                  <a:lnTo>
                    <a:pt x="192" y="186"/>
                  </a:lnTo>
                  <a:lnTo>
                    <a:pt x="174" y="246"/>
                  </a:lnTo>
                  <a:lnTo>
                    <a:pt x="174" y="258"/>
                  </a:lnTo>
                  <a:lnTo>
                    <a:pt x="162" y="288"/>
                  </a:lnTo>
                  <a:lnTo>
                    <a:pt x="66" y="324"/>
                  </a:lnTo>
                  <a:lnTo>
                    <a:pt x="24" y="336"/>
                  </a:lnTo>
                  <a:lnTo>
                    <a:pt x="0" y="342"/>
                  </a:lnTo>
                  <a:lnTo>
                    <a:pt x="6" y="354"/>
                  </a:lnTo>
                  <a:lnTo>
                    <a:pt x="18" y="378"/>
                  </a:lnTo>
                  <a:lnTo>
                    <a:pt x="36" y="414"/>
                  </a:lnTo>
                  <a:lnTo>
                    <a:pt x="48" y="438"/>
                  </a:lnTo>
                  <a:lnTo>
                    <a:pt x="54" y="462"/>
                  </a:lnTo>
                  <a:lnTo>
                    <a:pt x="60" y="480"/>
                  </a:lnTo>
                  <a:lnTo>
                    <a:pt x="66" y="474"/>
                  </a:lnTo>
                  <a:lnTo>
                    <a:pt x="72" y="474"/>
                  </a:lnTo>
                  <a:lnTo>
                    <a:pt x="84" y="468"/>
                  </a:lnTo>
                  <a:lnTo>
                    <a:pt x="96" y="468"/>
                  </a:lnTo>
                  <a:lnTo>
                    <a:pt x="108" y="456"/>
                  </a:lnTo>
                  <a:lnTo>
                    <a:pt x="114" y="456"/>
                  </a:lnTo>
                  <a:lnTo>
                    <a:pt x="114" y="456"/>
                  </a:lnTo>
                  <a:lnTo>
                    <a:pt x="132" y="456"/>
                  </a:lnTo>
                  <a:lnTo>
                    <a:pt x="138" y="456"/>
                  </a:lnTo>
                  <a:lnTo>
                    <a:pt x="144" y="456"/>
                  </a:lnTo>
                  <a:lnTo>
                    <a:pt x="144" y="456"/>
                  </a:lnTo>
                  <a:lnTo>
                    <a:pt x="144" y="456"/>
                  </a:lnTo>
                  <a:lnTo>
                    <a:pt x="150" y="456"/>
                  </a:lnTo>
                  <a:lnTo>
                    <a:pt x="150" y="456"/>
                  </a:lnTo>
                  <a:lnTo>
                    <a:pt x="150" y="456"/>
                  </a:lnTo>
                  <a:lnTo>
                    <a:pt x="150" y="456"/>
                  </a:lnTo>
                  <a:lnTo>
                    <a:pt x="150" y="456"/>
                  </a:lnTo>
                  <a:lnTo>
                    <a:pt x="162" y="456"/>
                  </a:lnTo>
                  <a:lnTo>
                    <a:pt x="168" y="456"/>
                  </a:lnTo>
                  <a:lnTo>
                    <a:pt x="168" y="456"/>
                  </a:lnTo>
                  <a:lnTo>
                    <a:pt x="174" y="450"/>
                  </a:lnTo>
                  <a:lnTo>
                    <a:pt x="174" y="450"/>
                  </a:lnTo>
                  <a:lnTo>
                    <a:pt x="174" y="450"/>
                  </a:lnTo>
                  <a:lnTo>
                    <a:pt x="174" y="444"/>
                  </a:lnTo>
                  <a:lnTo>
                    <a:pt x="180" y="432"/>
                  </a:lnTo>
                  <a:lnTo>
                    <a:pt x="180" y="432"/>
                  </a:lnTo>
                  <a:lnTo>
                    <a:pt x="180" y="432"/>
                  </a:lnTo>
                  <a:lnTo>
                    <a:pt x="180" y="432"/>
                  </a:lnTo>
                  <a:lnTo>
                    <a:pt x="174" y="432"/>
                  </a:lnTo>
                  <a:lnTo>
                    <a:pt x="174" y="432"/>
                  </a:lnTo>
                  <a:lnTo>
                    <a:pt x="174" y="432"/>
                  </a:lnTo>
                  <a:lnTo>
                    <a:pt x="174" y="426"/>
                  </a:lnTo>
                  <a:lnTo>
                    <a:pt x="174" y="426"/>
                  </a:lnTo>
                  <a:lnTo>
                    <a:pt x="174" y="426"/>
                  </a:lnTo>
                  <a:lnTo>
                    <a:pt x="174" y="420"/>
                  </a:lnTo>
                  <a:lnTo>
                    <a:pt x="186" y="408"/>
                  </a:lnTo>
                  <a:lnTo>
                    <a:pt x="186" y="408"/>
                  </a:lnTo>
                  <a:lnTo>
                    <a:pt x="186" y="408"/>
                  </a:lnTo>
                  <a:lnTo>
                    <a:pt x="192" y="408"/>
                  </a:lnTo>
                  <a:lnTo>
                    <a:pt x="198" y="408"/>
                  </a:lnTo>
                  <a:lnTo>
                    <a:pt x="216" y="402"/>
                  </a:lnTo>
                  <a:lnTo>
                    <a:pt x="228" y="402"/>
                  </a:lnTo>
                  <a:lnTo>
                    <a:pt x="234" y="402"/>
                  </a:lnTo>
                  <a:lnTo>
                    <a:pt x="246" y="396"/>
                  </a:lnTo>
                  <a:lnTo>
                    <a:pt x="246" y="390"/>
                  </a:lnTo>
                  <a:lnTo>
                    <a:pt x="252" y="384"/>
                  </a:lnTo>
                  <a:lnTo>
                    <a:pt x="252" y="384"/>
                  </a:lnTo>
                  <a:lnTo>
                    <a:pt x="252" y="378"/>
                  </a:lnTo>
                  <a:lnTo>
                    <a:pt x="252" y="378"/>
                  </a:lnTo>
                  <a:lnTo>
                    <a:pt x="252" y="372"/>
                  </a:lnTo>
                  <a:lnTo>
                    <a:pt x="252" y="366"/>
                  </a:lnTo>
                  <a:lnTo>
                    <a:pt x="252" y="366"/>
                  </a:lnTo>
                  <a:lnTo>
                    <a:pt x="252" y="366"/>
                  </a:lnTo>
                  <a:lnTo>
                    <a:pt x="258" y="360"/>
                  </a:lnTo>
                  <a:lnTo>
                    <a:pt x="258" y="360"/>
                  </a:lnTo>
                  <a:lnTo>
                    <a:pt x="264" y="354"/>
                  </a:lnTo>
                  <a:lnTo>
                    <a:pt x="270" y="354"/>
                  </a:lnTo>
                  <a:lnTo>
                    <a:pt x="276" y="354"/>
                  </a:lnTo>
                  <a:lnTo>
                    <a:pt x="276" y="348"/>
                  </a:lnTo>
                  <a:lnTo>
                    <a:pt x="288" y="348"/>
                  </a:lnTo>
                  <a:lnTo>
                    <a:pt x="288" y="348"/>
                  </a:lnTo>
                  <a:lnTo>
                    <a:pt x="294" y="348"/>
                  </a:lnTo>
                  <a:lnTo>
                    <a:pt x="294" y="348"/>
                  </a:lnTo>
                  <a:lnTo>
                    <a:pt x="300" y="348"/>
                  </a:lnTo>
                  <a:lnTo>
                    <a:pt x="300" y="348"/>
                  </a:lnTo>
                  <a:lnTo>
                    <a:pt x="300" y="348"/>
                  </a:lnTo>
                  <a:lnTo>
                    <a:pt x="306" y="348"/>
                  </a:lnTo>
                  <a:lnTo>
                    <a:pt x="306" y="348"/>
                  </a:lnTo>
                  <a:lnTo>
                    <a:pt x="306" y="348"/>
                  </a:lnTo>
                  <a:lnTo>
                    <a:pt x="306" y="348"/>
                  </a:lnTo>
                  <a:lnTo>
                    <a:pt x="312" y="348"/>
                  </a:lnTo>
                  <a:lnTo>
                    <a:pt x="312" y="348"/>
                  </a:lnTo>
                  <a:lnTo>
                    <a:pt x="312" y="342"/>
                  </a:lnTo>
                  <a:lnTo>
                    <a:pt x="318" y="342"/>
                  </a:lnTo>
                  <a:lnTo>
                    <a:pt x="318" y="342"/>
                  </a:lnTo>
                  <a:lnTo>
                    <a:pt x="312" y="324"/>
                  </a:lnTo>
                  <a:lnTo>
                    <a:pt x="306" y="312"/>
                  </a:lnTo>
                  <a:lnTo>
                    <a:pt x="306" y="306"/>
                  </a:lnTo>
                  <a:lnTo>
                    <a:pt x="306" y="300"/>
                  </a:lnTo>
                  <a:lnTo>
                    <a:pt x="312" y="288"/>
                  </a:lnTo>
                  <a:lnTo>
                    <a:pt x="312" y="276"/>
                  </a:lnTo>
                  <a:lnTo>
                    <a:pt x="312" y="276"/>
                  </a:lnTo>
                  <a:lnTo>
                    <a:pt x="330" y="258"/>
                  </a:lnTo>
                  <a:lnTo>
                    <a:pt x="330" y="252"/>
                  </a:lnTo>
                  <a:lnTo>
                    <a:pt x="330" y="252"/>
                  </a:lnTo>
                  <a:lnTo>
                    <a:pt x="336" y="252"/>
                  </a:lnTo>
                  <a:lnTo>
                    <a:pt x="336" y="252"/>
                  </a:lnTo>
                  <a:lnTo>
                    <a:pt x="336" y="252"/>
                  </a:lnTo>
                  <a:lnTo>
                    <a:pt x="336" y="252"/>
                  </a:lnTo>
                  <a:lnTo>
                    <a:pt x="336" y="252"/>
                  </a:lnTo>
                  <a:lnTo>
                    <a:pt x="336" y="258"/>
                  </a:lnTo>
                  <a:lnTo>
                    <a:pt x="336" y="258"/>
                  </a:lnTo>
                  <a:lnTo>
                    <a:pt x="336" y="264"/>
                  </a:lnTo>
                  <a:lnTo>
                    <a:pt x="336" y="264"/>
                  </a:lnTo>
                  <a:lnTo>
                    <a:pt x="336" y="264"/>
                  </a:lnTo>
                  <a:lnTo>
                    <a:pt x="336" y="264"/>
                  </a:lnTo>
                  <a:lnTo>
                    <a:pt x="336" y="270"/>
                  </a:lnTo>
                  <a:lnTo>
                    <a:pt x="348" y="270"/>
                  </a:lnTo>
                  <a:lnTo>
                    <a:pt x="348" y="270"/>
                  </a:lnTo>
                  <a:lnTo>
                    <a:pt x="348" y="270"/>
                  </a:lnTo>
                  <a:lnTo>
                    <a:pt x="348" y="264"/>
                  </a:lnTo>
                  <a:lnTo>
                    <a:pt x="354" y="258"/>
                  </a:lnTo>
                  <a:lnTo>
                    <a:pt x="360" y="240"/>
                  </a:lnTo>
                  <a:lnTo>
                    <a:pt x="366" y="228"/>
                  </a:lnTo>
                  <a:lnTo>
                    <a:pt x="372" y="228"/>
                  </a:lnTo>
                  <a:lnTo>
                    <a:pt x="372" y="222"/>
                  </a:lnTo>
                  <a:lnTo>
                    <a:pt x="378" y="216"/>
                  </a:lnTo>
                  <a:lnTo>
                    <a:pt x="384" y="210"/>
                  </a:lnTo>
                  <a:lnTo>
                    <a:pt x="384" y="210"/>
                  </a:lnTo>
                  <a:lnTo>
                    <a:pt x="384" y="210"/>
                  </a:lnTo>
                  <a:lnTo>
                    <a:pt x="390" y="210"/>
                  </a:lnTo>
                  <a:lnTo>
                    <a:pt x="390" y="210"/>
                  </a:lnTo>
                  <a:lnTo>
                    <a:pt x="396" y="210"/>
                  </a:lnTo>
                  <a:lnTo>
                    <a:pt x="396" y="204"/>
                  </a:lnTo>
                  <a:lnTo>
                    <a:pt x="402" y="198"/>
                  </a:lnTo>
                  <a:lnTo>
                    <a:pt x="420" y="162"/>
                  </a:lnTo>
                  <a:lnTo>
                    <a:pt x="420" y="162"/>
                  </a:lnTo>
                  <a:lnTo>
                    <a:pt x="420" y="156"/>
                  </a:lnTo>
                  <a:lnTo>
                    <a:pt x="420" y="156"/>
                  </a:lnTo>
                  <a:lnTo>
                    <a:pt x="420" y="150"/>
                  </a:lnTo>
                  <a:lnTo>
                    <a:pt x="420" y="144"/>
                  </a:lnTo>
                  <a:lnTo>
                    <a:pt x="420" y="144"/>
                  </a:lnTo>
                  <a:lnTo>
                    <a:pt x="420" y="144"/>
                  </a:lnTo>
                  <a:lnTo>
                    <a:pt x="420" y="144"/>
                  </a:lnTo>
                  <a:lnTo>
                    <a:pt x="408" y="144"/>
                  </a:lnTo>
                  <a:lnTo>
                    <a:pt x="408" y="144"/>
                  </a:lnTo>
                  <a:lnTo>
                    <a:pt x="408" y="144"/>
                  </a:lnTo>
                  <a:lnTo>
                    <a:pt x="408" y="144"/>
                  </a:lnTo>
                  <a:lnTo>
                    <a:pt x="402" y="138"/>
                  </a:lnTo>
                  <a:lnTo>
                    <a:pt x="402" y="138"/>
                  </a:lnTo>
                  <a:lnTo>
                    <a:pt x="396" y="138"/>
                  </a:lnTo>
                  <a:lnTo>
                    <a:pt x="390" y="126"/>
                  </a:lnTo>
                  <a:lnTo>
                    <a:pt x="378" y="114"/>
                  </a:lnTo>
                  <a:lnTo>
                    <a:pt x="378" y="108"/>
                  </a:lnTo>
                  <a:lnTo>
                    <a:pt x="378" y="108"/>
                  </a:lnTo>
                  <a:lnTo>
                    <a:pt x="378" y="108"/>
                  </a:lnTo>
                  <a:lnTo>
                    <a:pt x="378" y="108"/>
                  </a:lnTo>
                  <a:lnTo>
                    <a:pt x="378" y="102"/>
                  </a:lnTo>
                  <a:lnTo>
                    <a:pt x="372" y="96"/>
                  </a:lnTo>
                  <a:lnTo>
                    <a:pt x="360" y="84"/>
                  </a:lnTo>
                  <a:lnTo>
                    <a:pt x="354" y="78"/>
                  </a:lnTo>
                  <a:lnTo>
                    <a:pt x="354" y="78"/>
                  </a:lnTo>
                  <a:lnTo>
                    <a:pt x="354" y="78"/>
                  </a:lnTo>
                  <a:lnTo>
                    <a:pt x="354" y="78"/>
                  </a:lnTo>
                  <a:lnTo>
                    <a:pt x="348" y="78"/>
                  </a:lnTo>
                  <a:lnTo>
                    <a:pt x="348" y="78"/>
                  </a:lnTo>
                  <a:lnTo>
                    <a:pt x="348" y="78"/>
                  </a:lnTo>
                  <a:lnTo>
                    <a:pt x="348" y="84"/>
                  </a:lnTo>
                  <a:lnTo>
                    <a:pt x="342" y="84"/>
                  </a:lnTo>
                  <a:lnTo>
                    <a:pt x="342" y="78"/>
                  </a:lnTo>
                  <a:lnTo>
                    <a:pt x="318" y="72"/>
                  </a:lnTo>
                  <a:lnTo>
                    <a:pt x="306" y="72"/>
                  </a:lnTo>
                  <a:lnTo>
                    <a:pt x="288" y="66"/>
                  </a:lnTo>
                  <a:lnTo>
                    <a:pt x="276" y="66"/>
                  </a:lnTo>
                  <a:lnTo>
                    <a:pt x="276" y="60"/>
                  </a:lnTo>
                  <a:lnTo>
                    <a:pt x="276" y="60"/>
                  </a:lnTo>
                  <a:lnTo>
                    <a:pt x="264" y="48"/>
                  </a:lnTo>
                  <a:lnTo>
                    <a:pt x="264" y="48"/>
                  </a:lnTo>
                  <a:lnTo>
                    <a:pt x="264" y="48"/>
                  </a:lnTo>
                  <a:lnTo>
                    <a:pt x="252" y="30"/>
                  </a:lnTo>
                  <a:lnTo>
                    <a:pt x="252" y="30"/>
                  </a:lnTo>
                  <a:lnTo>
                    <a:pt x="252" y="30"/>
                  </a:lnTo>
                  <a:lnTo>
                    <a:pt x="246" y="24"/>
                  </a:lnTo>
                  <a:lnTo>
                    <a:pt x="246" y="18"/>
                  </a:lnTo>
                  <a:lnTo>
                    <a:pt x="240" y="6"/>
                  </a:lnTo>
                  <a:lnTo>
                    <a:pt x="234" y="0"/>
                  </a:lnTo>
                  <a:lnTo>
                    <a:pt x="234" y="0"/>
                  </a:lnTo>
                  <a:lnTo>
                    <a:pt x="234" y="6"/>
                  </a:lnTo>
                  <a:lnTo>
                    <a:pt x="222" y="18"/>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05" name="Freeform 714"/>
            <p:cNvSpPr>
              <a:spLocks/>
            </p:cNvSpPr>
            <p:nvPr/>
          </p:nvSpPr>
          <p:spPr bwMode="auto">
            <a:xfrm>
              <a:off x="2130" y="2934"/>
              <a:ext cx="1128" cy="924"/>
            </a:xfrm>
            <a:custGeom>
              <a:avLst/>
              <a:gdLst>
                <a:gd name="T0" fmla="*/ 696 w 1128"/>
                <a:gd name="T1" fmla="*/ 210 h 924"/>
                <a:gd name="T2" fmla="*/ 690 w 1128"/>
                <a:gd name="T3" fmla="*/ 192 h 924"/>
                <a:gd name="T4" fmla="*/ 456 w 1128"/>
                <a:gd name="T5" fmla="*/ 108 h 924"/>
                <a:gd name="T6" fmla="*/ 240 w 1128"/>
                <a:gd name="T7" fmla="*/ 6 h 924"/>
                <a:gd name="T8" fmla="*/ 144 w 1128"/>
                <a:gd name="T9" fmla="*/ 54 h 924"/>
                <a:gd name="T10" fmla="*/ 138 w 1128"/>
                <a:gd name="T11" fmla="*/ 138 h 924"/>
                <a:gd name="T12" fmla="*/ 24 w 1128"/>
                <a:gd name="T13" fmla="*/ 174 h 924"/>
                <a:gd name="T14" fmla="*/ 18 w 1128"/>
                <a:gd name="T15" fmla="*/ 186 h 924"/>
                <a:gd name="T16" fmla="*/ 6 w 1128"/>
                <a:gd name="T17" fmla="*/ 246 h 924"/>
                <a:gd name="T18" fmla="*/ 18 w 1128"/>
                <a:gd name="T19" fmla="*/ 246 h 924"/>
                <a:gd name="T20" fmla="*/ 30 w 1128"/>
                <a:gd name="T21" fmla="*/ 246 h 924"/>
                <a:gd name="T22" fmla="*/ 42 w 1128"/>
                <a:gd name="T23" fmla="*/ 264 h 924"/>
                <a:gd name="T24" fmla="*/ 54 w 1128"/>
                <a:gd name="T25" fmla="*/ 282 h 924"/>
                <a:gd name="T26" fmla="*/ 72 w 1128"/>
                <a:gd name="T27" fmla="*/ 312 h 924"/>
                <a:gd name="T28" fmla="*/ 126 w 1128"/>
                <a:gd name="T29" fmla="*/ 390 h 924"/>
                <a:gd name="T30" fmla="*/ 138 w 1128"/>
                <a:gd name="T31" fmla="*/ 444 h 924"/>
                <a:gd name="T32" fmla="*/ 168 w 1128"/>
                <a:gd name="T33" fmla="*/ 474 h 924"/>
                <a:gd name="T34" fmla="*/ 192 w 1128"/>
                <a:gd name="T35" fmla="*/ 486 h 924"/>
                <a:gd name="T36" fmla="*/ 210 w 1128"/>
                <a:gd name="T37" fmla="*/ 504 h 924"/>
                <a:gd name="T38" fmla="*/ 240 w 1128"/>
                <a:gd name="T39" fmla="*/ 648 h 924"/>
                <a:gd name="T40" fmla="*/ 264 w 1128"/>
                <a:gd name="T41" fmla="*/ 678 h 924"/>
                <a:gd name="T42" fmla="*/ 270 w 1128"/>
                <a:gd name="T43" fmla="*/ 696 h 924"/>
                <a:gd name="T44" fmla="*/ 300 w 1128"/>
                <a:gd name="T45" fmla="*/ 708 h 924"/>
                <a:gd name="T46" fmla="*/ 342 w 1128"/>
                <a:gd name="T47" fmla="*/ 750 h 924"/>
                <a:gd name="T48" fmla="*/ 378 w 1128"/>
                <a:gd name="T49" fmla="*/ 834 h 924"/>
                <a:gd name="T50" fmla="*/ 432 w 1128"/>
                <a:gd name="T51" fmla="*/ 900 h 924"/>
                <a:gd name="T52" fmla="*/ 444 w 1128"/>
                <a:gd name="T53" fmla="*/ 924 h 924"/>
                <a:gd name="T54" fmla="*/ 462 w 1128"/>
                <a:gd name="T55" fmla="*/ 900 h 924"/>
                <a:gd name="T56" fmla="*/ 462 w 1128"/>
                <a:gd name="T57" fmla="*/ 894 h 924"/>
                <a:gd name="T58" fmla="*/ 468 w 1128"/>
                <a:gd name="T59" fmla="*/ 864 h 924"/>
                <a:gd name="T60" fmla="*/ 480 w 1128"/>
                <a:gd name="T61" fmla="*/ 858 h 924"/>
                <a:gd name="T62" fmla="*/ 486 w 1128"/>
                <a:gd name="T63" fmla="*/ 864 h 924"/>
                <a:gd name="T64" fmla="*/ 504 w 1128"/>
                <a:gd name="T65" fmla="*/ 870 h 924"/>
                <a:gd name="T66" fmla="*/ 570 w 1128"/>
                <a:gd name="T67" fmla="*/ 864 h 924"/>
                <a:gd name="T68" fmla="*/ 630 w 1128"/>
                <a:gd name="T69" fmla="*/ 876 h 924"/>
                <a:gd name="T70" fmla="*/ 660 w 1128"/>
                <a:gd name="T71" fmla="*/ 888 h 924"/>
                <a:gd name="T72" fmla="*/ 672 w 1128"/>
                <a:gd name="T73" fmla="*/ 888 h 924"/>
                <a:gd name="T74" fmla="*/ 696 w 1128"/>
                <a:gd name="T75" fmla="*/ 870 h 924"/>
                <a:gd name="T76" fmla="*/ 726 w 1128"/>
                <a:gd name="T77" fmla="*/ 822 h 924"/>
                <a:gd name="T78" fmla="*/ 780 w 1128"/>
                <a:gd name="T79" fmla="*/ 798 h 924"/>
                <a:gd name="T80" fmla="*/ 888 w 1128"/>
                <a:gd name="T81" fmla="*/ 786 h 924"/>
                <a:gd name="T82" fmla="*/ 1092 w 1128"/>
                <a:gd name="T83" fmla="*/ 720 h 924"/>
                <a:gd name="T84" fmla="*/ 1116 w 1128"/>
                <a:gd name="T85" fmla="*/ 588 h 924"/>
                <a:gd name="T86" fmla="*/ 1086 w 1128"/>
                <a:gd name="T87" fmla="*/ 570 h 924"/>
                <a:gd name="T88" fmla="*/ 912 w 1128"/>
                <a:gd name="T89" fmla="*/ 480 h 924"/>
                <a:gd name="T90" fmla="*/ 900 w 1128"/>
                <a:gd name="T91" fmla="*/ 456 h 924"/>
                <a:gd name="T92" fmla="*/ 894 w 1128"/>
                <a:gd name="T93" fmla="*/ 456 h 924"/>
                <a:gd name="T94" fmla="*/ 846 w 1128"/>
                <a:gd name="T95" fmla="*/ 408 h 924"/>
                <a:gd name="T96" fmla="*/ 828 w 1128"/>
                <a:gd name="T97" fmla="*/ 360 h 924"/>
                <a:gd name="T98" fmla="*/ 834 w 1128"/>
                <a:gd name="T99" fmla="*/ 372 h 924"/>
                <a:gd name="T100" fmla="*/ 840 w 1128"/>
                <a:gd name="T101" fmla="*/ 354 h 924"/>
                <a:gd name="T102" fmla="*/ 786 w 1128"/>
                <a:gd name="T103" fmla="*/ 288 h 924"/>
                <a:gd name="T104" fmla="*/ 750 w 1128"/>
                <a:gd name="T105" fmla="*/ 246 h 924"/>
                <a:gd name="T106" fmla="*/ 738 w 1128"/>
                <a:gd name="T107" fmla="*/ 222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8" h="924">
                  <a:moveTo>
                    <a:pt x="702" y="222"/>
                  </a:moveTo>
                  <a:lnTo>
                    <a:pt x="696" y="216"/>
                  </a:lnTo>
                  <a:lnTo>
                    <a:pt x="696" y="216"/>
                  </a:lnTo>
                  <a:lnTo>
                    <a:pt x="696" y="210"/>
                  </a:lnTo>
                  <a:lnTo>
                    <a:pt x="696" y="210"/>
                  </a:lnTo>
                  <a:lnTo>
                    <a:pt x="696" y="210"/>
                  </a:lnTo>
                  <a:lnTo>
                    <a:pt x="696" y="210"/>
                  </a:lnTo>
                  <a:lnTo>
                    <a:pt x="696" y="204"/>
                  </a:lnTo>
                  <a:lnTo>
                    <a:pt x="690" y="198"/>
                  </a:lnTo>
                  <a:lnTo>
                    <a:pt x="690" y="192"/>
                  </a:lnTo>
                  <a:lnTo>
                    <a:pt x="678" y="192"/>
                  </a:lnTo>
                  <a:lnTo>
                    <a:pt x="642" y="186"/>
                  </a:lnTo>
                  <a:lnTo>
                    <a:pt x="636" y="192"/>
                  </a:lnTo>
                  <a:lnTo>
                    <a:pt x="546" y="180"/>
                  </a:lnTo>
                  <a:lnTo>
                    <a:pt x="456" y="108"/>
                  </a:lnTo>
                  <a:lnTo>
                    <a:pt x="402" y="66"/>
                  </a:lnTo>
                  <a:lnTo>
                    <a:pt x="366" y="48"/>
                  </a:lnTo>
                  <a:lnTo>
                    <a:pt x="312" y="12"/>
                  </a:lnTo>
                  <a:lnTo>
                    <a:pt x="246" y="0"/>
                  </a:lnTo>
                  <a:lnTo>
                    <a:pt x="240" y="6"/>
                  </a:lnTo>
                  <a:lnTo>
                    <a:pt x="204" y="18"/>
                  </a:lnTo>
                  <a:lnTo>
                    <a:pt x="174" y="24"/>
                  </a:lnTo>
                  <a:lnTo>
                    <a:pt x="150" y="30"/>
                  </a:lnTo>
                  <a:lnTo>
                    <a:pt x="132" y="36"/>
                  </a:lnTo>
                  <a:lnTo>
                    <a:pt x="144" y="54"/>
                  </a:lnTo>
                  <a:lnTo>
                    <a:pt x="156" y="72"/>
                  </a:lnTo>
                  <a:lnTo>
                    <a:pt x="186" y="102"/>
                  </a:lnTo>
                  <a:lnTo>
                    <a:pt x="168" y="114"/>
                  </a:lnTo>
                  <a:lnTo>
                    <a:pt x="156" y="132"/>
                  </a:lnTo>
                  <a:lnTo>
                    <a:pt x="138" y="138"/>
                  </a:lnTo>
                  <a:lnTo>
                    <a:pt x="114" y="138"/>
                  </a:lnTo>
                  <a:lnTo>
                    <a:pt x="102" y="162"/>
                  </a:lnTo>
                  <a:lnTo>
                    <a:pt x="84" y="180"/>
                  </a:lnTo>
                  <a:lnTo>
                    <a:pt x="54" y="174"/>
                  </a:lnTo>
                  <a:lnTo>
                    <a:pt x="24" y="174"/>
                  </a:lnTo>
                  <a:lnTo>
                    <a:pt x="18" y="174"/>
                  </a:lnTo>
                  <a:lnTo>
                    <a:pt x="18" y="174"/>
                  </a:lnTo>
                  <a:lnTo>
                    <a:pt x="18" y="180"/>
                  </a:lnTo>
                  <a:lnTo>
                    <a:pt x="18" y="180"/>
                  </a:lnTo>
                  <a:lnTo>
                    <a:pt x="18" y="186"/>
                  </a:lnTo>
                  <a:lnTo>
                    <a:pt x="12" y="210"/>
                  </a:lnTo>
                  <a:lnTo>
                    <a:pt x="12" y="222"/>
                  </a:lnTo>
                  <a:lnTo>
                    <a:pt x="6" y="240"/>
                  </a:lnTo>
                  <a:lnTo>
                    <a:pt x="0" y="246"/>
                  </a:lnTo>
                  <a:lnTo>
                    <a:pt x="6" y="246"/>
                  </a:lnTo>
                  <a:lnTo>
                    <a:pt x="6" y="246"/>
                  </a:lnTo>
                  <a:lnTo>
                    <a:pt x="12" y="246"/>
                  </a:lnTo>
                  <a:lnTo>
                    <a:pt x="18" y="252"/>
                  </a:lnTo>
                  <a:lnTo>
                    <a:pt x="18" y="252"/>
                  </a:lnTo>
                  <a:lnTo>
                    <a:pt x="18" y="246"/>
                  </a:lnTo>
                  <a:lnTo>
                    <a:pt x="24" y="246"/>
                  </a:lnTo>
                  <a:lnTo>
                    <a:pt x="24" y="246"/>
                  </a:lnTo>
                  <a:lnTo>
                    <a:pt x="24" y="246"/>
                  </a:lnTo>
                  <a:lnTo>
                    <a:pt x="24" y="246"/>
                  </a:lnTo>
                  <a:lnTo>
                    <a:pt x="30" y="246"/>
                  </a:lnTo>
                  <a:lnTo>
                    <a:pt x="36" y="252"/>
                  </a:lnTo>
                  <a:lnTo>
                    <a:pt x="36" y="252"/>
                  </a:lnTo>
                  <a:lnTo>
                    <a:pt x="36" y="258"/>
                  </a:lnTo>
                  <a:lnTo>
                    <a:pt x="36" y="258"/>
                  </a:lnTo>
                  <a:lnTo>
                    <a:pt x="42" y="264"/>
                  </a:lnTo>
                  <a:lnTo>
                    <a:pt x="42" y="264"/>
                  </a:lnTo>
                  <a:lnTo>
                    <a:pt x="48" y="270"/>
                  </a:lnTo>
                  <a:lnTo>
                    <a:pt x="48" y="276"/>
                  </a:lnTo>
                  <a:lnTo>
                    <a:pt x="54" y="276"/>
                  </a:lnTo>
                  <a:lnTo>
                    <a:pt x="54" y="282"/>
                  </a:lnTo>
                  <a:lnTo>
                    <a:pt x="54" y="282"/>
                  </a:lnTo>
                  <a:lnTo>
                    <a:pt x="54" y="282"/>
                  </a:lnTo>
                  <a:lnTo>
                    <a:pt x="54" y="282"/>
                  </a:lnTo>
                  <a:lnTo>
                    <a:pt x="66" y="306"/>
                  </a:lnTo>
                  <a:lnTo>
                    <a:pt x="72" y="312"/>
                  </a:lnTo>
                  <a:lnTo>
                    <a:pt x="78" y="330"/>
                  </a:lnTo>
                  <a:lnTo>
                    <a:pt x="90" y="348"/>
                  </a:lnTo>
                  <a:lnTo>
                    <a:pt x="108" y="366"/>
                  </a:lnTo>
                  <a:lnTo>
                    <a:pt x="120" y="390"/>
                  </a:lnTo>
                  <a:lnTo>
                    <a:pt x="126" y="390"/>
                  </a:lnTo>
                  <a:lnTo>
                    <a:pt x="144" y="420"/>
                  </a:lnTo>
                  <a:lnTo>
                    <a:pt x="144" y="420"/>
                  </a:lnTo>
                  <a:lnTo>
                    <a:pt x="144" y="432"/>
                  </a:lnTo>
                  <a:lnTo>
                    <a:pt x="144" y="438"/>
                  </a:lnTo>
                  <a:lnTo>
                    <a:pt x="138" y="444"/>
                  </a:lnTo>
                  <a:lnTo>
                    <a:pt x="144" y="450"/>
                  </a:lnTo>
                  <a:lnTo>
                    <a:pt x="156" y="462"/>
                  </a:lnTo>
                  <a:lnTo>
                    <a:pt x="162" y="474"/>
                  </a:lnTo>
                  <a:lnTo>
                    <a:pt x="168" y="474"/>
                  </a:lnTo>
                  <a:lnTo>
                    <a:pt x="168" y="474"/>
                  </a:lnTo>
                  <a:lnTo>
                    <a:pt x="168" y="474"/>
                  </a:lnTo>
                  <a:lnTo>
                    <a:pt x="174" y="474"/>
                  </a:lnTo>
                  <a:lnTo>
                    <a:pt x="174" y="480"/>
                  </a:lnTo>
                  <a:lnTo>
                    <a:pt x="180" y="480"/>
                  </a:lnTo>
                  <a:lnTo>
                    <a:pt x="192" y="486"/>
                  </a:lnTo>
                  <a:lnTo>
                    <a:pt x="192" y="486"/>
                  </a:lnTo>
                  <a:lnTo>
                    <a:pt x="198" y="498"/>
                  </a:lnTo>
                  <a:lnTo>
                    <a:pt x="204" y="498"/>
                  </a:lnTo>
                  <a:lnTo>
                    <a:pt x="210" y="504"/>
                  </a:lnTo>
                  <a:lnTo>
                    <a:pt x="210" y="504"/>
                  </a:lnTo>
                  <a:lnTo>
                    <a:pt x="222" y="522"/>
                  </a:lnTo>
                  <a:lnTo>
                    <a:pt x="234" y="558"/>
                  </a:lnTo>
                  <a:lnTo>
                    <a:pt x="240" y="576"/>
                  </a:lnTo>
                  <a:lnTo>
                    <a:pt x="240" y="618"/>
                  </a:lnTo>
                  <a:lnTo>
                    <a:pt x="240" y="648"/>
                  </a:lnTo>
                  <a:lnTo>
                    <a:pt x="246" y="648"/>
                  </a:lnTo>
                  <a:lnTo>
                    <a:pt x="246" y="660"/>
                  </a:lnTo>
                  <a:lnTo>
                    <a:pt x="252" y="666"/>
                  </a:lnTo>
                  <a:lnTo>
                    <a:pt x="258" y="678"/>
                  </a:lnTo>
                  <a:lnTo>
                    <a:pt x="264" y="678"/>
                  </a:lnTo>
                  <a:lnTo>
                    <a:pt x="270" y="684"/>
                  </a:lnTo>
                  <a:lnTo>
                    <a:pt x="270" y="690"/>
                  </a:lnTo>
                  <a:lnTo>
                    <a:pt x="270" y="690"/>
                  </a:lnTo>
                  <a:lnTo>
                    <a:pt x="270" y="696"/>
                  </a:lnTo>
                  <a:lnTo>
                    <a:pt x="270" y="696"/>
                  </a:lnTo>
                  <a:lnTo>
                    <a:pt x="282" y="702"/>
                  </a:lnTo>
                  <a:lnTo>
                    <a:pt x="288" y="702"/>
                  </a:lnTo>
                  <a:lnTo>
                    <a:pt x="288" y="708"/>
                  </a:lnTo>
                  <a:lnTo>
                    <a:pt x="294" y="708"/>
                  </a:lnTo>
                  <a:lnTo>
                    <a:pt x="300" y="708"/>
                  </a:lnTo>
                  <a:lnTo>
                    <a:pt x="318" y="720"/>
                  </a:lnTo>
                  <a:lnTo>
                    <a:pt x="330" y="732"/>
                  </a:lnTo>
                  <a:lnTo>
                    <a:pt x="330" y="732"/>
                  </a:lnTo>
                  <a:lnTo>
                    <a:pt x="336" y="738"/>
                  </a:lnTo>
                  <a:lnTo>
                    <a:pt x="342" y="750"/>
                  </a:lnTo>
                  <a:lnTo>
                    <a:pt x="348" y="768"/>
                  </a:lnTo>
                  <a:lnTo>
                    <a:pt x="354" y="780"/>
                  </a:lnTo>
                  <a:lnTo>
                    <a:pt x="354" y="780"/>
                  </a:lnTo>
                  <a:lnTo>
                    <a:pt x="354" y="792"/>
                  </a:lnTo>
                  <a:lnTo>
                    <a:pt x="378" y="834"/>
                  </a:lnTo>
                  <a:lnTo>
                    <a:pt x="384" y="840"/>
                  </a:lnTo>
                  <a:lnTo>
                    <a:pt x="384" y="840"/>
                  </a:lnTo>
                  <a:lnTo>
                    <a:pt x="402" y="852"/>
                  </a:lnTo>
                  <a:lnTo>
                    <a:pt x="414" y="864"/>
                  </a:lnTo>
                  <a:lnTo>
                    <a:pt x="432" y="900"/>
                  </a:lnTo>
                  <a:lnTo>
                    <a:pt x="438" y="906"/>
                  </a:lnTo>
                  <a:lnTo>
                    <a:pt x="438" y="918"/>
                  </a:lnTo>
                  <a:lnTo>
                    <a:pt x="438" y="924"/>
                  </a:lnTo>
                  <a:lnTo>
                    <a:pt x="444" y="924"/>
                  </a:lnTo>
                  <a:lnTo>
                    <a:pt x="444" y="924"/>
                  </a:lnTo>
                  <a:lnTo>
                    <a:pt x="450" y="918"/>
                  </a:lnTo>
                  <a:lnTo>
                    <a:pt x="450" y="918"/>
                  </a:lnTo>
                  <a:lnTo>
                    <a:pt x="456" y="912"/>
                  </a:lnTo>
                  <a:lnTo>
                    <a:pt x="462" y="906"/>
                  </a:lnTo>
                  <a:lnTo>
                    <a:pt x="462" y="900"/>
                  </a:lnTo>
                  <a:lnTo>
                    <a:pt x="462" y="900"/>
                  </a:lnTo>
                  <a:lnTo>
                    <a:pt x="462" y="900"/>
                  </a:lnTo>
                  <a:lnTo>
                    <a:pt x="462" y="900"/>
                  </a:lnTo>
                  <a:lnTo>
                    <a:pt x="462" y="900"/>
                  </a:lnTo>
                  <a:lnTo>
                    <a:pt x="462" y="894"/>
                  </a:lnTo>
                  <a:lnTo>
                    <a:pt x="456" y="894"/>
                  </a:lnTo>
                  <a:lnTo>
                    <a:pt x="462" y="870"/>
                  </a:lnTo>
                  <a:lnTo>
                    <a:pt x="468" y="864"/>
                  </a:lnTo>
                  <a:lnTo>
                    <a:pt x="468" y="864"/>
                  </a:lnTo>
                  <a:lnTo>
                    <a:pt x="468" y="864"/>
                  </a:lnTo>
                  <a:lnTo>
                    <a:pt x="474" y="864"/>
                  </a:lnTo>
                  <a:lnTo>
                    <a:pt x="474" y="858"/>
                  </a:lnTo>
                  <a:lnTo>
                    <a:pt x="474" y="858"/>
                  </a:lnTo>
                  <a:lnTo>
                    <a:pt x="474" y="858"/>
                  </a:lnTo>
                  <a:lnTo>
                    <a:pt x="480" y="858"/>
                  </a:lnTo>
                  <a:lnTo>
                    <a:pt x="480" y="858"/>
                  </a:lnTo>
                  <a:lnTo>
                    <a:pt x="486" y="864"/>
                  </a:lnTo>
                  <a:lnTo>
                    <a:pt x="486" y="864"/>
                  </a:lnTo>
                  <a:lnTo>
                    <a:pt x="486" y="864"/>
                  </a:lnTo>
                  <a:lnTo>
                    <a:pt x="486" y="864"/>
                  </a:lnTo>
                  <a:lnTo>
                    <a:pt x="486" y="864"/>
                  </a:lnTo>
                  <a:lnTo>
                    <a:pt x="492" y="870"/>
                  </a:lnTo>
                  <a:lnTo>
                    <a:pt x="492" y="870"/>
                  </a:lnTo>
                  <a:lnTo>
                    <a:pt x="504" y="870"/>
                  </a:lnTo>
                  <a:lnTo>
                    <a:pt x="504" y="870"/>
                  </a:lnTo>
                  <a:lnTo>
                    <a:pt x="510" y="870"/>
                  </a:lnTo>
                  <a:lnTo>
                    <a:pt x="516" y="864"/>
                  </a:lnTo>
                  <a:lnTo>
                    <a:pt x="540" y="864"/>
                  </a:lnTo>
                  <a:lnTo>
                    <a:pt x="558" y="864"/>
                  </a:lnTo>
                  <a:lnTo>
                    <a:pt x="570" y="864"/>
                  </a:lnTo>
                  <a:lnTo>
                    <a:pt x="576" y="864"/>
                  </a:lnTo>
                  <a:lnTo>
                    <a:pt x="582" y="870"/>
                  </a:lnTo>
                  <a:lnTo>
                    <a:pt x="612" y="876"/>
                  </a:lnTo>
                  <a:lnTo>
                    <a:pt x="618" y="876"/>
                  </a:lnTo>
                  <a:lnTo>
                    <a:pt x="630" y="876"/>
                  </a:lnTo>
                  <a:lnTo>
                    <a:pt x="642" y="876"/>
                  </a:lnTo>
                  <a:lnTo>
                    <a:pt x="648" y="870"/>
                  </a:lnTo>
                  <a:lnTo>
                    <a:pt x="654" y="870"/>
                  </a:lnTo>
                  <a:lnTo>
                    <a:pt x="654" y="870"/>
                  </a:lnTo>
                  <a:lnTo>
                    <a:pt x="660" y="888"/>
                  </a:lnTo>
                  <a:lnTo>
                    <a:pt x="666" y="888"/>
                  </a:lnTo>
                  <a:lnTo>
                    <a:pt x="666" y="888"/>
                  </a:lnTo>
                  <a:lnTo>
                    <a:pt x="666" y="888"/>
                  </a:lnTo>
                  <a:lnTo>
                    <a:pt x="672" y="888"/>
                  </a:lnTo>
                  <a:lnTo>
                    <a:pt x="672" y="888"/>
                  </a:lnTo>
                  <a:lnTo>
                    <a:pt x="678" y="888"/>
                  </a:lnTo>
                  <a:lnTo>
                    <a:pt x="690" y="882"/>
                  </a:lnTo>
                  <a:lnTo>
                    <a:pt x="690" y="882"/>
                  </a:lnTo>
                  <a:lnTo>
                    <a:pt x="690" y="876"/>
                  </a:lnTo>
                  <a:lnTo>
                    <a:pt x="696" y="870"/>
                  </a:lnTo>
                  <a:lnTo>
                    <a:pt x="696" y="864"/>
                  </a:lnTo>
                  <a:lnTo>
                    <a:pt x="696" y="864"/>
                  </a:lnTo>
                  <a:lnTo>
                    <a:pt x="696" y="864"/>
                  </a:lnTo>
                  <a:lnTo>
                    <a:pt x="708" y="846"/>
                  </a:lnTo>
                  <a:lnTo>
                    <a:pt x="726" y="822"/>
                  </a:lnTo>
                  <a:lnTo>
                    <a:pt x="726" y="822"/>
                  </a:lnTo>
                  <a:lnTo>
                    <a:pt x="732" y="822"/>
                  </a:lnTo>
                  <a:lnTo>
                    <a:pt x="732" y="822"/>
                  </a:lnTo>
                  <a:lnTo>
                    <a:pt x="780" y="798"/>
                  </a:lnTo>
                  <a:lnTo>
                    <a:pt x="780" y="798"/>
                  </a:lnTo>
                  <a:lnTo>
                    <a:pt x="792" y="798"/>
                  </a:lnTo>
                  <a:lnTo>
                    <a:pt x="822" y="792"/>
                  </a:lnTo>
                  <a:lnTo>
                    <a:pt x="858" y="786"/>
                  </a:lnTo>
                  <a:lnTo>
                    <a:pt x="870" y="786"/>
                  </a:lnTo>
                  <a:lnTo>
                    <a:pt x="888" y="786"/>
                  </a:lnTo>
                  <a:lnTo>
                    <a:pt x="924" y="780"/>
                  </a:lnTo>
                  <a:lnTo>
                    <a:pt x="930" y="774"/>
                  </a:lnTo>
                  <a:lnTo>
                    <a:pt x="954" y="768"/>
                  </a:lnTo>
                  <a:lnTo>
                    <a:pt x="996" y="756"/>
                  </a:lnTo>
                  <a:lnTo>
                    <a:pt x="1092" y="720"/>
                  </a:lnTo>
                  <a:lnTo>
                    <a:pt x="1104" y="690"/>
                  </a:lnTo>
                  <a:lnTo>
                    <a:pt x="1104" y="678"/>
                  </a:lnTo>
                  <a:lnTo>
                    <a:pt x="1122" y="618"/>
                  </a:lnTo>
                  <a:lnTo>
                    <a:pt x="1128" y="606"/>
                  </a:lnTo>
                  <a:lnTo>
                    <a:pt x="1116" y="588"/>
                  </a:lnTo>
                  <a:lnTo>
                    <a:pt x="1104" y="564"/>
                  </a:lnTo>
                  <a:lnTo>
                    <a:pt x="1104" y="570"/>
                  </a:lnTo>
                  <a:lnTo>
                    <a:pt x="1104" y="570"/>
                  </a:lnTo>
                  <a:lnTo>
                    <a:pt x="1104" y="570"/>
                  </a:lnTo>
                  <a:lnTo>
                    <a:pt x="1086" y="570"/>
                  </a:lnTo>
                  <a:lnTo>
                    <a:pt x="966" y="552"/>
                  </a:lnTo>
                  <a:lnTo>
                    <a:pt x="948" y="534"/>
                  </a:lnTo>
                  <a:lnTo>
                    <a:pt x="942" y="528"/>
                  </a:lnTo>
                  <a:lnTo>
                    <a:pt x="912" y="486"/>
                  </a:lnTo>
                  <a:lnTo>
                    <a:pt x="912" y="480"/>
                  </a:lnTo>
                  <a:lnTo>
                    <a:pt x="912" y="480"/>
                  </a:lnTo>
                  <a:lnTo>
                    <a:pt x="900" y="474"/>
                  </a:lnTo>
                  <a:lnTo>
                    <a:pt x="906" y="456"/>
                  </a:lnTo>
                  <a:lnTo>
                    <a:pt x="900" y="456"/>
                  </a:lnTo>
                  <a:lnTo>
                    <a:pt x="900" y="456"/>
                  </a:lnTo>
                  <a:lnTo>
                    <a:pt x="900" y="462"/>
                  </a:lnTo>
                  <a:lnTo>
                    <a:pt x="894" y="462"/>
                  </a:lnTo>
                  <a:lnTo>
                    <a:pt x="894" y="462"/>
                  </a:lnTo>
                  <a:lnTo>
                    <a:pt x="894" y="456"/>
                  </a:lnTo>
                  <a:lnTo>
                    <a:pt x="894" y="456"/>
                  </a:lnTo>
                  <a:lnTo>
                    <a:pt x="888" y="456"/>
                  </a:lnTo>
                  <a:lnTo>
                    <a:pt x="870" y="450"/>
                  </a:lnTo>
                  <a:lnTo>
                    <a:pt x="864" y="444"/>
                  </a:lnTo>
                  <a:lnTo>
                    <a:pt x="858" y="426"/>
                  </a:lnTo>
                  <a:lnTo>
                    <a:pt x="846" y="408"/>
                  </a:lnTo>
                  <a:lnTo>
                    <a:pt x="834" y="390"/>
                  </a:lnTo>
                  <a:lnTo>
                    <a:pt x="828" y="372"/>
                  </a:lnTo>
                  <a:lnTo>
                    <a:pt x="822" y="366"/>
                  </a:lnTo>
                  <a:lnTo>
                    <a:pt x="822" y="366"/>
                  </a:lnTo>
                  <a:lnTo>
                    <a:pt x="828" y="360"/>
                  </a:lnTo>
                  <a:lnTo>
                    <a:pt x="828" y="360"/>
                  </a:lnTo>
                  <a:lnTo>
                    <a:pt x="828" y="366"/>
                  </a:lnTo>
                  <a:lnTo>
                    <a:pt x="828" y="366"/>
                  </a:lnTo>
                  <a:lnTo>
                    <a:pt x="834" y="366"/>
                  </a:lnTo>
                  <a:lnTo>
                    <a:pt x="834" y="372"/>
                  </a:lnTo>
                  <a:lnTo>
                    <a:pt x="834" y="366"/>
                  </a:lnTo>
                  <a:lnTo>
                    <a:pt x="840" y="366"/>
                  </a:lnTo>
                  <a:lnTo>
                    <a:pt x="840" y="360"/>
                  </a:lnTo>
                  <a:lnTo>
                    <a:pt x="840" y="360"/>
                  </a:lnTo>
                  <a:lnTo>
                    <a:pt x="840" y="354"/>
                  </a:lnTo>
                  <a:lnTo>
                    <a:pt x="840" y="354"/>
                  </a:lnTo>
                  <a:lnTo>
                    <a:pt x="840" y="348"/>
                  </a:lnTo>
                  <a:lnTo>
                    <a:pt x="822" y="324"/>
                  </a:lnTo>
                  <a:lnTo>
                    <a:pt x="798" y="306"/>
                  </a:lnTo>
                  <a:lnTo>
                    <a:pt x="786" y="288"/>
                  </a:lnTo>
                  <a:lnTo>
                    <a:pt x="780" y="282"/>
                  </a:lnTo>
                  <a:lnTo>
                    <a:pt x="774" y="276"/>
                  </a:lnTo>
                  <a:lnTo>
                    <a:pt x="762" y="270"/>
                  </a:lnTo>
                  <a:lnTo>
                    <a:pt x="762" y="270"/>
                  </a:lnTo>
                  <a:lnTo>
                    <a:pt x="750" y="246"/>
                  </a:lnTo>
                  <a:lnTo>
                    <a:pt x="744" y="234"/>
                  </a:lnTo>
                  <a:lnTo>
                    <a:pt x="744" y="228"/>
                  </a:lnTo>
                  <a:lnTo>
                    <a:pt x="744" y="222"/>
                  </a:lnTo>
                  <a:lnTo>
                    <a:pt x="738" y="222"/>
                  </a:lnTo>
                  <a:lnTo>
                    <a:pt x="738" y="222"/>
                  </a:lnTo>
                  <a:lnTo>
                    <a:pt x="702" y="222"/>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06" name="Freeform 715"/>
            <p:cNvSpPr>
              <a:spLocks/>
            </p:cNvSpPr>
            <p:nvPr/>
          </p:nvSpPr>
          <p:spPr bwMode="auto">
            <a:xfrm>
              <a:off x="3042" y="3300"/>
              <a:ext cx="252" cy="204"/>
            </a:xfrm>
            <a:custGeom>
              <a:avLst/>
              <a:gdLst>
                <a:gd name="T0" fmla="*/ 30 w 252"/>
                <a:gd name="T1" fmla="*/ 162 h 204"/>
                <a:gd name="T2" fmla="*/ 54 w 252"/>
                <a:gd name="T3" fmla="*/ 186 h 204"/>
                <a:gd name="T4" fmla="*/ 192 w 252"/>
                <a:gd name="T5" fmla="*/ 204 h 204"/>
                <a:gd name="T6" fmla="*/ 192 w 252"/>
                <a:gd name="T7" fmla="*/ 204 h 204"/>
                <a:gd name="T8" fmla="*/ 192 w 252"/>
                <a:gd name="T9" fmla="*/ 180 h 204"/>
                <a:gd name="T10" fmla="*/ 210 w 252"/>
                <a:gd name="T11" fmla="*/ 132 h 204"/>
                <a:gd name="T12" fmla="*/ 228 w 252"/>
                <a:gd name="T13" fmla="*/ 108 h 204"/>
                <a:gd name="T14" fmla="*/ 222 w 252"/>
                <a:gd name="T15" fmla="*/ 90 h 204"/>
                <a:gd name="T16" fmla="*/ 222 w 252"/>
                <a:gd name="T17" fmla="*/ 72 h 204"/>
                <a:gd name="T18" fmla="*/ 228 w 252"/>
                <a:gd name="T19" fmla="*/ 72 h 204"/>
                <a:gd name="T20" fmla="*/ 228 w 252"/>
                <a:gd name="T21" fmla="*/ 66 h 204"/>
                <a:gd name="T22" fmla="*/ 234 w 252"/>
                <a:gd name="T23" fmla="*/ 66 h 204"/>
                <a:gd name="T24" fmla="*/ 234 w 252"/>
                <a:gd name="T25" fmla="*/ 66 h 204"/>
                <a:gd name="T26" fmla="*/ 240 w 252"/>
                <a:gd name="T27" fmla="*/ 72 h 204"/>
                <a:gd name="T28" fmla="*/ 234 w 252"/>
                <a:gd name="T29" fmla="*/ 72 h 204"/>
                <a:gd name="T30" fmla="*/ 234 w 252"/>
                <a:gd name="T31" fmla="*/ 72 h 204"/>
                <a:gd name="T32" fmla="*/ 240 w 252"/>
                <a:gd name="T33" fmla="*/ 84 h 204"/>
                <a:gd name="T34" fmla="*/ 240 w 252"/>
                <a:gd name="T35" fmla="*/ 84 h 204"/>
                <a:gd name="T36" fmla="*/ 252 w 252"/>
                <a:gd name="T37" fmla="*/ 72 h 204"/>
                <a:gd name="T38" fmla="*/ 252 w 252"/>
                <a:gd name="T39" fmla="*/ 66 h 204"/>
                <a:gd name="T40" fmla="*/ 252 w 252"/>
                <a:gd name="T41" fmla="*/ 60 h 204"/>
                <a:gd name="T42" fmla="*/ 252 w 252"/>
                <a:gd name="T43" fmla="*/ 36 h 204"/>
                <a:gd name="T44" fmla="*/ 252 w 252"/>
                <a:gd name="T45" fmla="*/ 30 h 204"/>
                <a:gd name="T46" fmla="*/ 246 w 252"/>
                <a:gd name="T47" fmla="*/ 30 h 204"/>
                <a:gd name="T48" fmla="*/ 246 w 252"/>
                <a:gd name="T49" fmla="*/ 30 h 204"/>
                <a:gd name="T50" fmla="*/ 240 w 252"/>
                <a:gd name="T51" fmla="*/ 24 h 204"/>
                <a:gd name="T52" fmla="*/ 240 w 252"/>
                <a:gd name="T53" fmla="*/ 12 h 204"/>
                <a:gd name="T54" fmla="*/ 240 w 252"/>
                <a:gd name="T55" fmla="*/ 6 h 204"/>
                <a:gd name="T56" fmla="*/ 240 w 252"/>
                <a:gd name="T57" fmla="*/ 6 h 204"/>
                <a:gd name="T58" fmla="*/ 240 w 252"/>
                <a:gd name="T59" fmla="*/ 12 h 204"/>
                <a:gd name="T60" fmla="*/ 234 w 252"/>
                <a:gd name="T61" fmla="*/ 12 h 204"/>
                <a:gd name="T62" fmla="*/ 228 w 252"/>
                <a:gd name="T63" fmla="*/ 24 h 204"/>
                <a:gd name="T64" fmla="*/ 216 w 252"/>
                <a:gd name="T65" fmla="*/ 30 h 204"/>
                <a:gd name="T66" fmla="*/ 198 w 252"/>
                <a:gd name="T67" fmla="*/ 48 h 204"/>
                <a:gd name="T68" fmla="*/ 162 w 252"/>
                <a:gd name="T69" fmla="*/ 84 h 204"/>
                <a:gd name="T70" fmla="*/ 162 w 252"/>
                <a:gd name="T71" fmla="*/ 90 h 204"/>
                <a:gd name="T72" fmla="*/ 162 w 252"/>
                <a:gd name="T73" fmla="*/ 96 h 204"/>
                <a:gd name="T74" fmla="*/ 150 w 252"/>
                <a:gd name="T75" fmla="*/ 108 h 204"/>
                <a:gd name="T76" fmla="*/ 120 w 252"/>
                <a:gd name="T77" fmla="*/ 120 h 204"/>
                <a:gd name="T78" fmla="*/ 108 w 252"/>
                <a:gd name="T79" fmla="*/ 120 h 204"/>
                <a:gd name="T80" fmla="*/ 102 w 252"/>
                <a:gd name="T81" fmla="*/ 120 h 204"/>
                <a:gd name="T82" fmla="*/ 96 w 252"/>
                <a:gd name="T83" fmla="*/ 120 h 204"/>
                <a:gd name="T84" fmla="*/ 60 w 252"/>
                <a:gd name="T85" fmla="*/ 114 h 204"/>
                <a:gd name="T86" fmla="*/ 48 w 252"/>
                <a:gd name="T87" fmla="*/ 114 h 204"/>
                <a:gd name="T88" fmla="*/ 42 w 252"/>
                <a:gd name="T89" fmla="*/ 126 h 204"/>
                <a:gd name="T90" fmla="*/ 36 w 252"/>
                <a:gd name="T91" fmla="*/ 126 h 204"/>
                <a:gd name="T92" fmla="*/ 24 w 252"/>
                <a:gd name="T93" fmla="*/ 126 h 204"/>
                <a:gd name="T94" fmla="*/ 12 w 252"/>
                <a:gd name="T95" fmla="*/ 126 h 204"/>
                <a:gd name="T96" fmla="*/ 0 w 252"/>
                <a:gd name="T97" fmla="*/ 11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2" h="204">
                  <a:moveTo>
                    <a:pt x="0" y="120"/>
                  </a:moveTo>
                  <a:lnTo>
                    <a:pt x="30" y="162"/>
                  </a:lnTo>
                  <a:lnTo>
                    <a:pt x="36" y="168"/>
                  </a:lnTo>
                  <a:lnTo>
                    <a:pt x="54" y="186"/>
                  </a:lnTo>
                  <a:lnTo>
                    <a:pt x="174" y="204"/>
                  </a:lnTo>
                  <a:lnTo>
                    <a:pt x="192" y="204"/>
                  </a:lnTo>
                  <a:lnTo>
                    <a:pt x="192" y="204"/>
                  </a:lnTo>
                  <a:lnTo>
                    <a:pt x="192" y="204"/>
                  </a:lnTo>
                  <a:lnTo>
                    <a:pt x="192" y="198"/>
                  </a:lnTo>
                  <a:lnTo>
                    <a:pt x="192" y="180"/>
                  </a:lnTo>
                  <a:lnTo>
                    <a:pt x="192" y="174"/>
                  </a:lnTo>
                  <a:lnTo>
                    <a:pt x="210" y="132"/>
                  </a:lnTo>
                  <a:lnTo>
                    <a:pt x="222" y="126"/>
                  </a:lnTo>
                  <a:lnTo>
                    <a:pt x="228" y="108"/>
                  </a:lnTo>
                  <a:lnTo>
                    <a:pt x="222" y="108"/>
                  </a:lnTo>
                  <a:lnTo>
                    <a:pt x="222" y="90"/>
                  </a:lnTo>
                  <a:lnTo>
                    <a:pt x="222" y="72"/>
                  </a:lnTo>
                  <a:lnTo>
                    <a:pt x="222" y="72"/>
                  </a:lnTo>
                  <a:lnTo>
                    <a:pt x="228" y="72"/>
                  </a:lnTo>
                  <a:lnTo>
                    <a:pt x="228" y="72"/>
                  </a:lnTo>
                  <a:lnTo>
                    <a:pt x="228" y="66"/>
                  </a:lnTo>
                  <a:lnTo>
                    <a:pt x="228" y="66"/>
                  </a:lnTo>
                  <a:lnTo>
                    <a:pt x="234" y="66"/>
                  </a:lnTo>
                  <a:lnTo>
                    <a:pt x="234" y="66"/>
                  </a:lnTo>
                  <a:lnTo>
                    <a:pt x="234" y="66"/>
                  </a:lnTo>
                  <a:lnTo>
                    <a:pt x="234" y="66"/>
                  </a:lnTo>
                  <a:lnTo>
                    <a:pt x="234" y="72"/>
                  </a:lnTo>
                  <a:lnTo>
                    <a:pt x="240" y="72"/>
                  </a:lnTo>
                  <a:lnTo>
                    <a:pt x="240" y="72"/>
                  </a:lnTo>
                  <a:lnTo>
                    <a:pt x="234" y="72"/>
                  </a:lnTo>
                  <a:lnTo>
                    <a:pt x="234" y="72"/>
                  </a:lnTo>
                  <a:lnTo>
                    <a:pt x="234" y="72"/>
                  </a:lnTo>
                  <a:lnTo>
                    <a:pt x="234" y="78"/>
                  </a:lnTo>
                  <a:lnTo>
                    <a:pt x="240" y="84"/>
                  </a:lnTo>
                  <a:lnTo>
                    <a:pt x="240" y="84"/>
                  </a:lnTo>
                  <a:lnTo>
                    <a:pt x="240" y="84"/>
                  </a:lnTo>
                  <a:lnTo>
                    <a:pt x="240" y="84"/>
                  </a:lnTo>
                  <a:lnTo>
                    <a:pt x="252" y="72"/>
                  </a:lnTo>
                  <a:lnTo>
                    <a:pt x="252" y="66"/>
                  </a:lnTo>
                  <a:lnTo>
                    <a:pt x="252" y="66"/>
                  </a:lnTo>
                  <a:lnTo>
                    <a:pt x="252" y="60"/>
                  </a:lnTo>
                  <a:lnTo>
                    <a:pt x="252" y="60"/>
                  </a:lnTo>
                  <a:lnTo>
                    <a:pt x="252" y="54"/>
                  </a:lnTo>
                  <a:lnTo>
                    <a:pt x="252" y="36"/>
                  </a:lnTo>
                  <a:lnTo>
                    <a:pt x="252" y="30"/>
                  </a:lnTo>
                  <a:lnTo>
                    <a:pt x="252" y="30"/>
                  </a:lnTo>
                  <a:lnTo>
                    <a:pt x="246" y="30"/>
                  </a:lnTo>
                  <a:lnTo>
                    <a:pt x="246" y="30"/>
                  </a:lnTo>
                  <a:lnTo>
                    <a:pt x="246" y="30"/>
                  </a:lnTo>
                  <a:lnTo>
                    <a:pt x="246" y="30"/>
                  </a:lnTo>
                  <a:lnTo>
                    <a:pt x="240" y="30"/>
                  </a:lnTo>
                  <a:lnTo>
                    <a:pt x="240" y="24"/>
                  </a:lnTo>
                  <a:lnTo>
                    <a:pt x="240" y="18"/>
                  </a:lnTo>
                  <a:lnTo>
                    <a:pt x="240" y="12"/>
                  </a:lnTo>
                  <a:lnTo>
                    <a:pt x="246" y="6"/>
                  </a:lnTo>
                  <a:lnTo>
                    <a:pt x="240" y="6"/>
                  </a:lnTo>
                  <a:lnTo>
                    <a:pt x="240" y="0"/>
                  </a:lnTo>
                  <a:lnTo>
                    <a:pt x="240" y="6"/>
                  </a:lnTo>
                  <a:lnTo>
                    <a:pt x="240" y="6"/>
                  </a:lnTo>
                  <a:lnTo>
                    <a:pt x="240" y="12"/>
                  </a:lnTo>
                  <a:lnTo>
                    <a:pt x="234" y="12"/>
                  </a:lnTo>
                  <a:lnTo>
                    <a:pt x="234" y="12"/>
                  </a:lnTo>
                  <a:lnTo>
                    <a:pt x="234" y="24"/>
                  </a:lnTo>
                  <a:lnTo>
                    <a:pt x="228" y="24"/>
                  </a:lnTo>
                  <a:lnTo>
                    <a:pt x="222" y="24"/>
                  </a:lnTo>
                  <a:lnTo>
                    <a:pt x="216" y="30"/>
                  </a:lnTo>
                  <a:lnTo>
                    <a:pt x="216" y="30"/>
                  </a:lnTo>
                  <a:lnTo>
                    <a:pt x="198" y="48"/>
                  </a:lnTo>
                  <a:lnTo>
                    <a:pt x="162" y="84"/>
                  </a:lnTo>
                  <a:lnTo>
                    <a:pt x="162" y="84"/>
                  </a:lnTo>
                  <a:lnTo>
                    <a:pt x="162" y="84"/>
                  </a:lnTo>
                  <a:lnTo>
                    <a:pt x="162" y="90"/>
                  </a:lnTo>
                  <a:lnTo>
                    <a:pt x="162" y="90"/>
                  </a:lnTo>
                  <a:lnTo>
                    <a:pt x="162" y="96"/>
                  </a:lnTo>
                  <a:lnTo>
                    <a:pt x="150" y="108"/>
                  </a:lnTo>
                  <a:lnTo>
                    <a:pt x="150" y="108"/>
                  </a:lnTo>
                  <a:lnTo>
                    <a:pt x="132" y="114"/>
                  </a:lnTo>
                  <a:lnTo>
                    <a:pt x="120" y="120"/>
                  </a:lnTo>
                  <a:lnTo>
                    <a:pt x="120" y="120"/>
                  </a:lnTo>
                  <a:lnTo>
                    <a:pt x="108" y="120"/>
                  </a:lnTo>
                  <a:lnTo>
                    <a:pt x="102" y="120"/>
                  </a:lnTo>
                  <a:lnTo>
                    <a:pt x="102" y="120"/>
                  </a:lnTo>
                  <a:lnTo>
                    <a:pt x="102" y="120"/>
                  </a:lnTo>
                  <a:lnTo>
                    <a:pt x="96" y="120"/>
                  </a:lnTo>
                  <a:lnTo>
                    <a:pt x="78" y="114"/>
                  </a:lnTo>
                  <a:lnTo>
                    <a:pt x="60" y="114"/>
                  </a:lnTo>
                  <a:lnTo>
                    <a:pt x="54" y="114"/>
                  </a:lnTo>
                  <a:lnTo>
                    <a:pt x="48" y="114"/>
                  </a:lnTo>
                  <a:lnTo>
                    <a:pt x="42" y="120"/>
                  </a:lnTo>
                  <a:lnTo>
                    <a:pt x="42" y="126"/>
                  </a:lnTo>
                  <a:lnTo>
                    <a:pt x="36" y="126"/>
                  </a:lnTo>
                  <a:lnTo>
                    <a:pt x="36" y="126"/>
                  </a:lnTo>
                  <a:lnTo>
                    <a:pt x="30" y="126"/>
                  </a:lnTo>
                  <a:lnTo>
                    <a:pt x="24" y="126"/>
                  </a:lnTo>
                  <a:lnTo>
                    <a:pt x="12" y="126"/>
                  </a:lnTo>
                  <a:lnTo>
                    <a:pt x="12" y="126"/>
                  </a:lnTo>
                  <a:lnTo>
                    <a:pt x="0" y="114"/>
                  </a:lnTo>
                  <a:lnTo>
                    <a:pt x="0" y="114"/>
                  </a:lnTo>
                  <a:lnTo>
                    <a:pt x="0" y="12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07" name="Freeform 716"/>
            <p:cNvSpPr>
              <a:spLocks/>
            </p:cNvSpPr>
            <p:nvPr/>
          </p:nvSpPr>
          <p:spPr bwMode="auto">
            <a:xfrm>
              <a:off x="3282" y="3282"/>
              <a:ext cx="18" cy="48"/>
            </a:xfrm>
            <a:custGeom>
              <a:avLst/>
              <a:gdLst>
                <a:gd name="T0" fmla="*/ 0 w 18"/>
                <a:gd name="T1" fmla="*/ 24 h 48"/>
                <a:gd name="T2" fmla="*/ 6 w 18"/>
                <a:gd name="T3" fmla="*/ 24 h 48"/>
                <a:gd name="T4" fmla="*/ 0 w 18"/>
                <a:gd name="T5" fmla="*/ 30 h 48"/>
                <a:gd name="T6" fmla="*/ 0 w 18"/>
                <a:gd name="T7" fmla="*/ 36 h 48"/>
                <a:gd name="T8" fmla="*/ 0 w 18"/>
                <a:gd name="T9" fmla="*/ 42 h 48"/>
                <a:gd name="T10" fmla="*/ 0 w 18"/>
                <a:gd name="T11" fmla="*/ 48 h 48"/>
                <a:gd name="T12" fmla="*/ 6 w 18"/>
                <a:gd name="T13" fmla="*/ 48 h 48"/>
                <a:gd name="T14" fmla="*/ 6 w 18"/>
                <a:gd name="T15" fmla="*/ 48 h 48"/>
                <a:gd name="T16" fmla="*/ 6 w 18"/>
                <a:gd name="T17" fmla="*/ 48 h 48"/>
                <a:gd name="T18" fmla="*/ 6 w 18"/>
                <a:gd name="T19" fmla="*/ 48 h 48"/>
                <a:gd name="T20" fmla="*/ 12 w 18"/>
                <a:gd name="T21" fmla="*/ 36 h 48"/>
                <a:gd name="T22" fmla="*/ 18 w 18"/>
                <a:gd name="T23" fmla="*/ 18 h 48"/>
                <a:gd name="T24" fmla="*/ 18 w 18"/>
                <a:gd name="T25" fmla="*/ 12 h 48"/>
                <a:gd name="T26" fmla="*/ 18 w 18"/>
                <a:gd name="T27" fmla="*/ 6 h 48"/>
                <a:gd name="T28" fmla="*/ 18 w 18"/>
                <a:gd name="T29" fmla="*/ 6 h 48"/>
                <a:gd name="T30" fmla="*/ 12 w 18"/>
                <a:gd name="T31" fmla="*/ 0 h 48"/>
                <a:gd name="T32" fmla="*/ 6 w 18"/>
                <a:gd name="T33" fmla="*/ 12 h 48"/>
                <a:gd name="T34" fmla="*/ 6 w 18"/>
                <a:gd name="T35" fmla="*/ 12 h 48"/>
                <a:gd name="T36" fmla="*/ 6 w 18"/>
                <a:gd name="T37" fmla="*/ 12 h 48"/>
                <a:gd name="T38" fmla="*/ 6 w 18"/>
                <a:gd name="T39" fmla="*/ 12 h 48"/>
                <a:gd name="T40" fmla="*/ 0 w 18"/>
                <a:gd name="T41" fmla="*/ 18 h 48"/>
                <a:gd name="T42" fmla="*/ 0 w 18"/>
                <a:gd name="T43" fmla="*/ 18 h 48"/>
                <a:gd name="T44" fmla="*/ 0 w 18"/>
                <a:gd name="T45" fmla="*/ 24 h 48"/>
                <a:gd name="T46" fmla="*/ 0 w 18"/>
                <a:gd name="T47" fmla="*/ 18 h 48"/>
                <a:gd name="T48" fmla="*/ 0 w 18"/>
                <a:gd name="T49"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48">
                  <a:moveTo>
                    <a:pt x="0" y="24"/>
                  </a:moveTo>
                  <a:lnTo>
                    <a:pt x="6" y="24"/>
                  </a:lnTo>
                  <a:lnTo>
                    <a:pt x="0" y="30"/>
                  </a:lnTo>
                  <a:lnTo>
                    <a:pt x="0" y="36"/>
                  </a:lnTo>
                  <a:lnTo>
                    <a:pt x="0" y="42"/>
                  </a:lnTo>
                  <a:lnTo>
                    <a:pt x="0" y="48"/>
                  </a:lnTo>
                  <a:lnTo>
                    <a:pt x="6" y="48"/>
                  </a:lnTo>
                  <a:lnTo>
                    <a:pt x="6" y="48"/>
                  </a:lnTo>
                  <a:lnTo>
                    <a:pt x="6" y="48"/>
                  </a:lnTo>
                  <a:lnTo>
                    <a:pt x="6" y="48"/>
                  </a:lnTo>
                  <a:lnTo>
                    <a:pt x="12" y="36"/>
                  </a:lnTo>
                  <a:lnTo>
                    <a:pt x="18" y="18"/>
                  </a:lnTo>
                  <a:lnTo>
                    <a:pt x="18" y="12"/>
                  </a:lnTo>
                  <a:lnTo>
                    <a:pt x="18" y="6"/>
                  </a:lnTo>
                  <a:lnTo>
                    <a:pt x="18" y="6"/>
                  </a:lnTo>
                  <a:lnTo>
                    <a:pt x="12" y="0"/>
                  </a:lnTo>
                  <a:lnTo>
                    <a:pt x="6" y="12"/>
                  </a:lnTo>
                  <a:lnTo>
                    <a:pt x="6" y="12"/>
                  </a:lnTo>
                  <a:lnTo>
                    <a:pt x="6" y="12"/>
                  </a:lnTo>
                  <a:lnTo>
                    <a:pt x="6" y="12"/>
                  </a:lnTo>
                  <a:lnTo>
                    <a:pt x="0" y="18"/>
                  </a:lnTo>
                  <a:lnTo>
                    <a:pt x="0" y="18"/>
                  </a:lnTo>
                  <a:lnTo>
                    <a:pt x="0" y="24"/>
                  </a:lnTo>
                  <a:lnTo>
                    <a:pt x="0" y="18"/>
                  </a:lnTo>
                  <a:lnTo>
                    <a:pt x="0" y="24"/>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08" name="Freeform 717"/>
            <p:cNvSpPr>
              <a:spLocks/>
            </p:cNvSpPr>
            <p:nvPr/>
          </p:nvSpPr>
          <p:spPr bwMode="auto">
            <a:xfrm>
              <a:off x="2994" y="3300"/>
              <a:ext cx="48" cy="90"/>
            </a:xfrm>
            <a:custGeom>
              <a:avLst/>
              <a:gdLst>
                <a:gd name="T0" fmla="*/ 30 w 48"/>
                <a:gd name="T1" fmla="*/ 90 h 90"/>
                <a:gd name="T2" fmla="*/ 30 w 48"/>
                <a:gd name="T3" fmla="*/ 90 h 90"/>
                <a:gd name="T4" fmla="*/ 36 w 48"/>
                <a:gd name="T5" fmla="*/ 90 h 90"/>
                <a:gd name="T6" fmla="*/ 36 w 48"/>
                <a:gd name="T7" fmla="*/ 90 h 90"/>
                <a:gd name="T8" fmla="*/ 36 w 48"/>
                <a:gd name="T9" fmla="*/ 84 h 90"/>
                <a:gd name="T10" fmla="*/ 48 w 48"/>
                <a:gd name="T11" fmla="*/ 72 h 90"/>
                <a:gd name="T12" fmla="*/ 48 w 48"/>
                <a:gd name="T13" fmla="*/ 66 h 90"/>
                <a:gd name="T14" fmla="*/ 48 w 48"/>
                <a:gd name="T15" fmla="*/ 66 h 90"/>
                <a:gd name="T16" fmla="*/ 48 w 48"/>
                <a:gd name="T17" fmla="*/ 54 h 90"/>
                <a:gd name="T18" fmla="*/ 48 w 48"/>
                <a:gd name="T19" fmla="*/ 18 h 90"/>
                <a:gd name="T20" fmla="*/ 48 w 48"/>
                <a:gd name="T21" fmla="*/ 18 h 90"/>
                <a:gd name="T22" fmla="*/ 48 w 48"/>
                <a:gd name="T23" fmla="*/ 12 h 90"/>
                <a:gd name="T24" fmla="*/ 30 w 48"/>
                <a:gd name="T25" fmla="*/ 0 h 90"/>
                <a:gd name="T26" fmla="*/ 30 w 48"/>
                <a:gd name="T27" fmla="*/ 0 h 90"/>
                <a:gd name="T28" fmla="*/ 30 w 48"/>
                <a:gd name="T29" fmla="*/ 0 h 90"/>
                <a:gd name="T30" fmla="*/ 24 w 48"/>
                <a:gd name="T31" fmla="*/ 0 h 90"/>
                <a:gd name="T32" fmla="*/ 18 w 48"/>
                <a:gd name="T33" fmla="*/ 6 h 90"/>
                <a:gd name="T34" fmla="*/ 18 w 48"/>
                <a:gd name="T35" fmla="*/ 6 h 90"/>
                <a:gd name="T36" fmla="*/ 12 w 48"/>
                <a:gd name="T37" fmla="*/ 18 h 90"/>
                <a:gd name="T38" fmla="*/ 0 w 48"/>
                <a:gd name="T39" fmla="*/ 36 h 90"/>
                <a:gd name="T40" fmla="*/ 0 w 48"/>
                <a:gd name="T41" fmla="*/ 42 h 90"/>
                <a:gd name="T42" fmla="*/ 0 w 48"/>
                <a:gd name="T43" fmla="*/ 54 h 90"/>
                <a:gd name="T44" fmla="*/ 6 w 48"/>
                <a:gd name="T45" fmla="*/ 54 h 90"/>
                <a:gd name="T46" fmla="*/ 6 w 48"/>
                <a:gd name="T47" fmla="*/ 60 h 90"/>
                <a:gd name="T48" fmla="*/ 6 w 48"/>
                <a:gd name="T49" fmla="*/ 60 h 90"/>
                <a:gd name="T50" fmla="*/ 6 w 48"/>
                <a:gd name="T51" fmla="*/ 60 h 90"/>
                <a:gd name="T52" fmla="*/ 6 w 48"/>
                <a:gd name="T53" fmla="*/ 60 h 90"/>
                <a:gd name="T54" fmla="*/ 6 w 48"/>
                <a:gd name="T55" fmla="*/ 72 h 90"/>
                <a:gd name="T56" fmla="*/ 6 w 48"/>
                <a:gd name="T57" fmla="*/ 72 h 90"/>
                <a:gd name="T58" fmla="*/ 6 w 48"/>
                <a:gd name="T59" fmla="*/ 78 h 90"/>
                <a:gd name="T60" fmla="*/ 6 w 48"/>
                <a:gd name="T61" fmla="*/ 78 h 90"/>
                <a:gd name="T62" fmla="*/ 6 w 48"/>
                <a:gd name="T63" fmla="*/ 84 h 90"/>
                <a:gd name="T64" fmla="*/ 6 w 48"/>
                <a:gd name="T65" fmla="*/ 84 h 90"/>
                <a:gd name="T66" fmla="*/ 24 w 48"/>
                <a:gd name="T67" fmla="*/ 90 h 90"/>
                <a:gd name="T68" fmla="*/ 30 w 48"/>
                <a:gd name="T6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90">
                  <a:moveTo>
                    <a:pt x="30" y="90"/>
                  </a:moveTo>
                  <a:lnTo>
                    <a:pt x="30" y="90"/>
                  </a:lnTo>
                  <a:lnTo>
                    <a:pt x="36" y="90"/>
                  </a:lnTo>
                  <a:lnTo>
                    <a:pt x="36" y="90"/>
                  </a:lnTo>
                  <a:lnTo>
                    <a:pt x="36" y="84"/>
                  </a:lnTo>
                  <a:lnTo>
                    <a:pt x="48" y="72"/>
                  </a:lnTo>
                  <a:lnTo>
                    <a:pt x="48" y="66"/>
                  </a:lnTo>
                  <a:lnTo>
                    <a:pt x="48" y="66"/>
                  </a:lnTo>
                  <a:lnTo>
                    <a:pt x="48" y="54"/>
                  </a:lnTo>
                  <a:lnTo>
                    <a:pt x="48" y="18"/>
                  </a:lnTo>
                  <a:lnTo>
                    <a:pt x="48" y="18"/>
                  </a:lnTo>
                  <a:lnTo>
                    <a:pt x="48" y="12"/>
                  </a:lnTo>
                  <a:lnTo>
                    <a:pt x="30" y="0"/>
                  </a:lnTo>
                  <a:lnTo>
                    <a:pt x="30" y="0"/>
                  </a:lnTo>
                  <a:lnTo>
                    <a:pt x="30" y="0"/>
                  </a:lnTo>
                  <a:lnTo>
                    <a:pt x="24" y="0"/>
                  </a:lnTo>
                  <a:lnTo>
                    <a:pt x="18" y="6"/>
                  </a:lnTo>
                  <a:lnTo>
                    <a:pt x="18" y="6"/>
                  </a:lnTo>
                  <a:lnTo>
                    <a:pt x="12" y="18"/>
                  </a:lnTo>
                  <a:lnTo>
                    <a:pt x="0" y="36"/>
                  </a:lnTo>
                  <a:lnTo>
                    <a:pt x="0" y="42"/>
                  </a:lnTo>
                  <a:lnTo>
                    <a:pt x="0" y="54"/>
                  </a:lnTo>
                  <a:lnTo>
                    <a:pt x="6" y="54"/>
                  </a:lnTo>
                  <a:lnTo>
                    <a:pt x="6" y="60"/>
                  </a:lnTo>
                  <a:lnTo>
                    <a:pt x="6" y="60"/>
                  </a:lnTo>
                  <a:lnTo>
                    <a:pt x="6" y="60"/>
                  </a:lnTo>
                  <a:lnTo>
                    <a:pt x="6" y="60"/>
                  </a:lnTo>
                  <a:lnTo>
                    <a:pt x="6" y="72"/>
                  </a:lnTo>
                  <a:lnTo>
                    <a:pt x="6" y="72"/>
                  </a:lnTo>
                  <a:lnTo>
                    <a:pt x="6" y="78"/>
                  </a:lnTo>
                  <a:lnTo>
                    <a:pt x="6" y="78"/>
                  </a:lnTo>
                  <a:lnTo>
                    <a:pt x="6" y="84"/>
                  </a:lnTo>
                  <a:lnTo>
                    <a:pt x="6" y="84"/>
                  </a:lnTo>
                  <a:lnTo>
                    <a:pt x="24" y="90"/>
                  </a:lnTo>
                  <a:lnTo>
                    <a:pt x="30" y="9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09" name="Freeform 718"/>
            <p:cNvSpPr>
              <a:spLocks/>
            </p:cNvSpPr>
            <p:nvPr/>
          </p:nvSpPr>
          <p:spPr bwMode="auto">
            <a:xfrm>
              <a:off x="1411" y="0"/>
              <a:ext cx="563" cy="744"/>
            </a:xfrm>
            <a:custGeom>
              <a:avLst/>
              <a:gdLst>
                <a:gd name="T0" fmla="*/ 161 w 563"/>
                <a:gd name="T1" fmla="*/ 36 h 744"/>
                <a:gd name="T2" fmla="*/ 221 w 563"/>
                <a:gd name="T3" fmla="*/ 72 h 744"/>
                <a:gd name="T4" fmla="*/ 227 w 563"/>
                <a:gd name="T5" fmla="*/ 168 h 744"/>
                <a:gd name="T6" fmla="*/ 215 w 563"/>
                <a:gd name="T7" fmla="*/ 162 h 744"/>
                <a:gd name="T8" fmla="*/ 191 w 563"/>
                <a:gd name="T9" fmla="*/ 162 h 744"/>
                <a:gd name="T10" fmla="*/ 173 w 563"/>
                <a:gd name="T11" fmla="*/ 192 h 744"/>
                <a:gd name="T12" fmla="*/ 137 w 563"/>
                <a:gd name="T13" fmla="*/ 246 h 744"/>
                <a:gd name="T14" fmla="*/ 107 w 563"/>
                <a:gd name="T15" fmla="*/ 282 h 744"/>
                <a:gd name="T16" fmla="*/ 89 w 563"/>
                <a:gd name="T17" fmla="*/ 312 h 744"/>
                <a:gd name="T18" fmla="*/ 83 w 563"/>
                <a:gd name="T19" fmla="*/ 306 h 744"/>
                <a:gd name="T20" fmla="*/ 65 w 563"/>
                <a:gd name="T21" fmla="*/ 336 h 744"/>
                <a:gd name="T22" fmla="*/ 59 w 563"/>
                <a:gd name="T23" fmla="*/ 336 h 744"/>
                <a:gd name="T24" fmla="*/ 65 w 563"/>
                <a:gd name="T25" fmla="*/ 348 h 744"/>
                <a:gd name="T26" fmla="*/ 47 w 563"/>
                <a:gd name="T27" fmla="*/ 372 h 744"/>
                <a:gd name="T28" fmla="*/ 24 w 563"/>
                <a:gd name="T29" fmla="*/ 360 h 744"/>
                <a:gd name="T30" fmla="*/ 24 w 563"/>
                <a:gd name="T31" fmla="*/ 378 h 744"/>
                <a:gd name="T32" fmla="*/ 0 w 563"/>
                <a:gd name="T33" fmla="*/ 432 h 744"/>
                <a:gd name="T34" fmla="*/ 30 w 563"/>
                <a:gd name="T35" fmla="*/ 552 h 744"/>
                <a:gd name="T36" fmla="*/ 12 w 563"/>
                <a:gd name="T37" fmla="*/ 612 h 744"/>
                <a:gd name="T38" fmla="*/ 12 w 563"/>
                <a:gd name="T39" fmla="*/ 630 h 744"/>
                <a:gd name="T40" fmla="*/ 30 w 563"/>
                <a:gd name="T41" fmla="*/ 660 h 744"/>
                <a:gd name="T42" fmla="*/ 53 w 563"/>
                <a:gd name="T43" fmla="*/ 678 h 744"/>
                <a:gd name="T44" fmla="*/ 77 w 563"/>
                <a:gd name="T45" fmla="*/ 690 h 744"/>
                <a:gd name="T46" fmla="*/ 77 w 563"/>
                <a:gd name="T47" fmla="*/ 696 h 744"/>
                <a:gd name="T48" fmla="*/ 83 w 563"/>
                <a:gd name="T49" fmla="*/ 696 h 744"/>
                <a:gd name="T50" fmla="*/ 83 w 563"/>
                <a:gd name="T51" fmla="*/ 702 h 744"/>
                <a:gd name="T52" fmla="*/ 101 w 563"/>
                <a:gd name="T53" fmla="*/ 690 h 744"/>
                <a:gd name="T54" fmla="*/ 95 w 563"/>
                <a:gd name="T55" fmla="*/ 696 h 744"/>
                <a:gd name="T56" fmla="*/ 107 w 563"/>
                <a:gd name="T57" fmla="*/ 726 h 744"/>
                <a:gd name="T58" fmla="*/ 125 w 563"/>
                <a:gd name="T59" fmla="*/ 726 h 744"/>
                <a:gd name="T60" fmla="*/ 221 w 563"/>
                <a:gd name="T61" fmla="*/ 702 h 744"/>
                <a:gd name="T62" fmla="*/ 233 w 563"/>
                <a:gd name="T63" fmla="*/ 696 h 744"/>
                <a:gd name="T64" fmla="*/ 245 w 563"/>
                <a:gd name="T65" fmla="*/ 684 h 744"/>
                <a:gd name="T66" fmla="*/ 251 w 563"/>
                <a:gd name="T67" fmla="*/ 696 h 744"/>
                <a:gd name="T68" fmla="*/ 245 w 563"/>
                <a:gd name="T69" fmla="*/ 690 h 744"/>
                <a:gd name="T70" fmla="*/ 257 w 563"/>
                <a:gd name="T71" fmla="*/ 684 h 744"/>
                <a:gd name="T72" fmla="*/ 263 w 563"/>
                <a:gd name="T73" fmla="*/ 684 h 744"/>
                <a:gd name="T74" fmla="*/ 269 w 563"/>
                <a:gd name="T75" fmla="*/ 684 h 744"/>
                <a:gd name="T76" fmla="*/ 287 w 563"/>
                <a:gd name="T77" fmla="*/ 678 h 744"/>
                <a:gd name="T78" fmla="*/ 287 w 563"/>
                <a:gd name="T79" fmla="*/ 666 h 744"/>
                <a:gd name="T80" fmla="*/ 287 w 563"/>
                <a:gd name="T81" fmla="*/ 666 h 744"/>
                <a:gd name="T82" fmla="*/ 287 w 563"/>
                <a:gd name="T83" fmla="*/ 678 h 744"/>
                <a:gd name="T84" fmla="*/ 299 w 563"/>
                <a:gd name="T85" fmla="*/ 678 h 744"/>
                <a:gd name="T86" fmla="*/ 359 w 563"/>
                <a:gd name="T87" fmla="*/ 660 h 744"/>
                <a:gd name="T88" fmla="*/ 395 w 563"/>
                <a:gd name="T89" fmla="*/ 624 h 744"/>
                <a:gd name="T90" fmla="*/ 461 w 563"/>
                <a:gd name="T91" fmla="*/ 558 h 744"/>
                <a:gd name="T92" fmla="*/ 491 w 563"/>
                <a:gd name="T93" fmla="*/ 504 h 744"/>
                <a:gd name="T94" fmla="*/ 545 w 563"/>
                <a:gd name="T95" fmla="*/ 444 h 744"/>
                <a:gd name="T96" fmla="*/ 563 w 563"/>
                <a:gd name="T97" fmla="*/ 396 h 744"/>
                <a:gd name="T98" fmla="*/ 539 w 563"/>
                <a:gd name="T99" fmla="*/ 360 h 744"/>
                <a:gd name="T100" fmla="*/ 485 w 563"/>
                <a:gd name="T101" fmla="*/ 318 h 744"/>
                <a:gd name="T102" fmla="*/ 479 w 563"/>
                <a:gd name="T103" fmla="*/ 294 h 744"/>
                <a:gd name="T104" fmla="*/ 509 w 563"/>
                <a:gd name="T105" fmla="*/ 258 h 744"/>
                <a:gd name="T106" fmla="*/ 485 w 563"/>
                <a:gd name="T107" fmla="*/ 186 h 744"/>
                <a:gd name="T108" fmla="*/ 467 w 563"/>
                <a:gd name="T109" fmla="*/ 168 h 744"/>
                <a:gd name="T110" fmla="*/ 455 w 563"/>
                <a:gd name="T111" fmla="*/ 156 h 744"/>
                <a:gd name="T112" fmla="*/ 467 w 563"/>
                <a:gd name="T113" fmla="*/ 60 h 744"/>
                <a:gd name="T114" fmla="*/ 485 w 563"/>
                <a:gd name="T115" fmla="*/ 60 h 744"/>
                <a:gd name="T116" fmla="*/ 479 w 563"/>
                <a:gd name="T117" fmla="*/ 36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3" h="744">
                  <a:moveTo>
                    <a:pt x="155" y="0"/>
                  </a:moveTo>
                  <a:lnTo>
                    <a:pt x="155" y="12"/>
                  </a:lnTo>
                  <a:lnTo>
                    <a:pt x="155" y="12"/>
                  </a:lnTo>
                  <a:lnTo>
                    <a:pt x="161" y="36"/>
                  </a:lnTo>
                  <a:lnTo>
                    <a:pt x="161" y="36"/>
                  </a:lnTo>
                  <a:lnTo>
                    <a:pt x="161" y="36"/>
                  </a:lnTo>
                  <a:lnTo>
                    <a:pt x="179" y="42"/>
                  </a:lnTo>
                  <a:lnTo>
                    <a:pt x="185" y="42"/>
                  </a:lnTo>
                  <a:lnTo>
                    <a:pt x="197" y="60"/>
                  </a:lnTo>
                  <a:lnTo>
                    <a:pt x="203" y="60"/>
                  </a:lnTo>
                  <a:lnTo>
                    <a:pt x="215" y="66"/>
                  </a:lnTo>
                  <a:lnTo>
                    <a:pt x="221" y="72"/>
                  </a:lnTo>
                  <a:lnTo>
                    <a:pt x="227" y="78"/>
                  </a:lnTo>
                  <a:lnTo>
                    <a:pt x="227" y="84"/>
                  </a:lnTo>
                  <a:lnTo>
                    <a:pt x="233" y="150"/>
                  </a:lnTo>
                  <a:lnTo>
                    <a:pt x="233" y="150"/>
                  </a:lnTo>
                  <a:lnTo>
                    <a:pt x="227" y="168"/>
                  </a:lnTo>
                  <a:lnTo>
                    <a:pt x="227" y="168"/>
                  </a:lnTo>
                  <a:lnTo>
                    <a:pt x="227" y="168"/>
                  </a:lnTo>
                  <a:lnTo>
                    <a:pt x="221" y="168"/>
                  </a:lnTo>
                  <a:lnTo>
                    <a:pt x="221" y="168"/>
                  </a:lnTo>
                  <a:lnTo>
                    <a:pt x="221" y="168"/>
                  </a:lnTo>
                  <a:lnTo>
                    <a:pt x="221" y="162"/>
                  </a:lnTo>
                  <a:lnTo>
                    <a:pt x="215" y="162"/>
                  </a:lnTo>
                  <a:lnTo>
                    <a:pt x="215" y="156"/>
                  </a:lnTo>
                  <a:lnTo>
                    <a:pt x="215" y="156"/>
                  </a:lnTo>
                  <a:lnTo>
                    <a:pt x="215" y="156"/>
                  </a:lnTo>
                  <a:lnTo>
                    <a:pt x="215" y="156"/>
                  </a:lnTo>
                  <a:lnTo>
                    <a:pt x="197" y="162"/>
                  </a:lnTo>
                  <a:lnTo>
                    <a:pt x="191" y="162"/>
                  </a:lnTo>
                  <a:lnTo>
                    <a:pt x="185" y="168"/>
                  </a:lnTo>
                  <a:lnTo>
                    <a:pt x="185" y="168"/>
                  </a:lnTo>
                  <a:lnTo>
                    <a:pt x="173" y="192"/>
                  </a:lnTo>
                  <a:lnTo>
                    <a:pt x="173" y="192"/>
                  </a:lnTo>
                  <a:lnTo>
                    <a:pt x="173" y="192"/>
                  </a:lnTo>
                  <a:lnTo>
                    <a:pt x="173" y="192"/>
                  </a:lnTo>
                  <a:lnTo>
                    <a:pt x="173" y="192"/>
                  </a:lnTo>
                  <a:lnTo>
                    <a:pt x="173" y="198"/>
                  </a:lnTo>
                  <a:lnTo>
                    <a:pt x="173" y="198"/>
                  </a:lnTo>
                  <a:lnTo>
                    <a:pt x="173" y="204"/>
                  </a:lnTo>
                  <a:lnTo>
                    <a:pt x="167" y="204"/>
                  </a:lnTo>
                  <a:lnTo>
                    <a:pt x="137" y="246"/>
                  </a:lnTo>
                  <a:lnTo>
                    <a:pt x="137" y="258"/>
                  </a:lnTo>
                  <a:lnTo>
                    <a:pt x="119" y="276"/>
                  </a:lnTo>
                  <a:lnTo>
                    <a:pt x="119" y="282"/>
                  </a:lnTo>
                  <a:lnTo>
                    <a:pt x="113" y="282"/>
                  </a:lnTo>
                  <a:lnTo>
                    <a:pt x="113" y="282"/>
                  </a:lnTo>
                  <a:lnTo>
                    <a:pt x="107" y="282"/>
                  </a:lnTo>
                  <a:lnTo>
                    <a:pt x="107" y="288"/>
                  </a:lnTo>
                  <a:lnTo>
                    <a:pt x="95" y="294"/>
                  </a:lnTo>
                  <a:lnTo>
                    <a:pt x="95" y="294"/>
                  </a:lnTo>
                  <a:lnTo>
                    <a:pt x="101" y="300"/>
                  </a:lnTo>
                  <a:lnTo>
                    <a:pt x="95" y="306"/>
                  </a:lnTo>
                  <a:lnTo>
                    <a:pt x="89" y="312"/>
                  </a:lnTo>
                  <a:lnTo>
                    <a:pt x="89" y="312"/>
                  </a:lnTo>
                  <a:lnTo>
                    <a:pt x="89" y="312"/>
                  </a:lnTo>
                  <a:lnTo>
                    <a:pt x="89" y="312"/>
                  </a:lnTo>
                  <a:lnTo>
                    <a:pt x="89" y="312"/>
                  </a:lnTo>
                  <a:lnTo>
                    <a:pt x="83" y="312"/>
                  </a:lnTo>
                  <a:lnTo>
                    <a:pt x="83" y="306"/>
                  </a:lnTo>
                  <a:lnTo>
                    <a:pt x="83" y="300"/>
                  </a:lnTo>
                  <a:lnTo>
                    <a:pt x="65" y="324"/>
                  </a:lnTo>
                  <a:lnTo>
                    <a:pt x="59" y="324"/>
                  </a:lnTo>
                  <a:lnTo>
                    <a:pt x="59" y="330"/>
                  </a:lnTo>
                  <a:lnTo>
                    <a:pt x="65" y="330"/>
                  </a:lnTo>
                  <a:lnTo>
                    <a:pt x="65" y="336"/>
                  </a:lnTo>
                  <a:lnTo>
                    <a:pt x="71" y="336"/>
                  </a:lnTo>
                  <a:lnTo>
                    <a:pt x="71" y="336"/>
                  </a:lnTo>
                  <a:lnTo>
                    <a:pt x="59" y="330"/>
                  </a:lnTo>
                  <a:lnTo>
                    <a:pt x="59" y="330"/>
                  </a:lnTo>
                  <a:lnTo>
                    <a:pt x="59" y="330"/>
                  </a:lnTo>
                  <a:lnTo>
                    <a:pt x="59" y="336"/>
                  </a:lnTo>
                  <a:lnTo>
                    <a:pt x="59" y="336"/>
                  </a:lnTo>
                  <a:lnTo>
                    <a:pt x="59" y="336"/>
                  </a:lnTo>
                  <a:lnTo>
                    <a:pt x="65" y="342"/>
                  </a:lnTo>
                  <a:lnTo>
                    <a:pt x="65" y="342"/>
                  </a:lnTo>
                  <a:lnTo>
                    <a:pt x="65" y="342"/>
                  </a:lnTo>
                  <a:lnTo>
                    <a:pt x="65" y="348"/>
                  </a:lnTo>
                  <a:lnTo>
                    <a:pt x="65" y="348"/>
                  </a:lnTo>
                  <a:lnTo>
                    <a:pt x="65" y="348"/>
                  </a:lnTo>
                  <a:lnTo>
                    <a:pt x="65" y="354"/>
                  </a:lnTo>
                  <a:lnTo>
                    <a:pt x="47" y="372"/>
                  </a:lnTo>
                  <a:lnTo>
                    <a:pt x="47" y="372"/>
                  </a:lnTo>
                  <a:lnTo>
                    <a:pt x="47" y="372"/>
                  </a:lnTo>
                  <a:lnTo>
                    <a:pt x="41" y="366"/>
                  </a:lnTo>
                  <a:lnTo>
                    <a:pt x="41" y="360"/>
                  </a:lnTo>
                  <a:lnTo>
                    <a:pt x="41" y="360"/>
                  </a:lnTo>
                  <a:lnTo>
                    <a:pt x="41" y="354"/>
                  </a:lnTo>
                  <a:lnTo>
                    <a:pt x="24" y="360"/>
                  </a:lnTo>
                  <a:lnTo>
                    <a:pt x="24" y="360"/>
                  </a:lnTo>
                  <a:lnTo>
                    <a:pt x="24" y="360"/>
                  </a:lnTo>
                  <a:lnTo>
                    <a:pt x="24" y="366"/>
                  </a:lnTo>
                  <a:lnTo>
                    <a:pt x="24" y="366"/>
                  </a:lnTo>
                  <a:lnTo>
                    <a:pt x="24" y="372"/>
                  </a:lnTo>
                  <a:lnTo>
                    <a:pt x="24" y="378"/>
                  </a:lnTo>
                  <a:lnTo>
                    <a:pt x="24" y="378"/>
                  </a:lnTo>
                  <a:lnTo>
                    <a:pt x="24" y="384"/>
                  </a:lnTo>
                  <a:lnTo>
                    <a:pt x="12" y="402"/>
                  </a:lnTo>
                  <a:lnTo>
                    <a:pt x="6" y="414"/>
                  </a:lnTo>
                  <a:lnTo>
                    <a:pt x="0" y="414"/>
                  </a:lnTo>
                  <a:lnTo>
                    <a:pt x="0" y="414"/>
                  </a:lnTo>
                  <a:lnTo>
                    <a:pt x="0" y="432"/>
                  </a:lnTo>
                  <a:lnTo>
                    <a:pt x="0" y="432"/>
                  </a:lnTo>
                  <a:lnTo>
                    <a:pt x="0" y="450"/>
                  </a:lnTo>
                  <a:lnTo>
                    <a:pt x="0" y="450"/>
                  </a:lnTo>
                  <a:lnTo>
                    <a:pt x="6" y="462"/>
                  </a:lnTo>
                  <a:lnTo>
                    <a:pt x="12" y="486"/>
                  </a:lnTo>
                  <a:lnTo>
                    <a:pt x="30" y="552"/>
                  </a:lnTo>
                  <a:lnTo>
                    <a:pt x="24" y="582"/>
                  </a:lnTo>
                  <a:lnTo>
                    <a:pt x="24" y="582"/>
                  </a:lnTo>
                  <a:lnTo>
                    <a:pt x="18" y="606"/>
                  </a:lnTo>
                  <a:lnTo>
                    <a:pt x="18" y="612"/>
                  </a:lnTo>
                  <a:lnTo>
                    <a:pt x="18" y="612"/>
                  </a:lnTo>
                  <a:lnTo>
                    <a:pt x="12" y="612"/>
                  </a:lnTo>
                  <a:lnTo>
                    <a:pt x="12" y="606"/>
                  </a:lnTo>
                  <a:lnTo>
                    <a:pt x="12" y="606"/>
                  </a:lnTo>
                  <a:lnTo>
                    <a:pt x="12" y="612"/>
                  </a:lnTo>
                  <a:lnTo>
                    <a:pt x="18" y="624"/>
                  </a:lnTo>
                  <a:lnTo>
                    <a:pt x="18" y="630"/>
                  </a:lnTo>
                  <a:lnTo>
                    <a:pt x="12" y="630"/>
                  </a:lnTo>
                  <a:lnTo>
                    <a:pt x="12" y="630"/>
                  </a:lnTo>
                  <a:lnTo>
                    <a:pt x="12" y="648"/>
                  </a:lnTo>
                  <a:lnTo>
                    <a:pt x="12" y="654"/>
                  </a:lnTo>
                  <a:lnTo>
                    <a:pt x="18" y="660"/>
                  </a:lnTo>
                  <a:lnTo>
                    <a:pt x="30" y="666"/>
                  </a:lnTo>
                  <a:lnTo>
                    <a:pt x="30" y="660"/>
                  </a:lnTo>
                  <a:lnTo>
                    <a:pt x="35" y="660"/>
                  </a:lnTo>
                  <a:lnTo>
                    <a:pt x="41" y="654"/>
                  </a:lnTo>
                  <a:lnTo>
                    <a:pt x="41" y="660"/>
                  </a:lnTo>
                  <a:lnTo>
                    <a:pt x="35" y="660"/>
                  </a:lnTo>
                  <a:lnTo>
                    <a:pt x="41" y="672"/>
                  </a:lnTo>
                  <a:lnTo>
                    <a:pt x="53" y="678"/>
                  </a:lnTo>
                  <a:lnTo>
                    <a:pt x="59" y="678"/>
                  </a:lnTo>
                  <a:lnTo>
                    <a:pt x="83" y="684"/>
                  </a:lnTo>
                  <a:lnTo>
                    <a:pt x="83" y="684"/>
                  </a:lnTo>
                  <a:lnTo>
                    <a:pt x="83" y="684"/>
                  </a:lnTo>
                  <a:lnTo>
                    <a:pt x="77" y="690"/>
                  </a:lnTo>
                  <a:lnTo>
                    <a:pt x="77" y="690"/>
                  </a:lnTo>
                  <a:lnTo>
                    <a:pt x="77" y="690"/>
                  </a:lnTo>
                  <a:lnTo>
                    <a:pt x="71" y="696"/>
                  </a:lnTo>
                  <a:lnTo>
                    <a:pt x="71" y="696"/>
                  </a:lnTo>
                  <a:lnTo>
                    <a:pt x="71" y="696"/>
                  </a:lnTo>
                  <a:lnTo>
                    <a:pt x="77" y="696"/>
                  </a:lnTo>
                  <a:lnTo>
                    <a:pt x="77" y="696"/>
                  </a:lnTo>
                  <a:lnTo>
                    <a:pt x="77" y="696"/>
                  </a:lnTo>
                  <a:lnTo>
                    <a:pt x="77" y="696"/>
                  </a:lnTo>
                  <a:lnTo>
                    <a:pt x="83" y="696"/>
                  </a:lnTo>
                  <a:lnTo>
                    <a:pt x="83" y="690"/>
                  </a:lnTo>
                  <a:lnTo>
                    <a:pt x="83" y="690"/>
                  </a:lnTo>
                  <a:lnTo>
                    <a:pt x="83" y="696"/>
                  </a:lnTo>
                  <a:lnTo>
                    <a:pt x="83" y="696"/>
                  </a:lnTo>
                  <a:lnTo>
                    <a:pt x="77" y="696"/>
                  </a:lnTo>
                  <a:lnTo>
                    <a:pt x="77" y="702"/>
                  </a:lnTo>
                  <a:lnTo>
                    <a:pt x="77" y="702"/>
                  </a:lnTo>
                  <a:lnTo>
                    <a:pt x="77" y="702"/>
                  </a:lnTo>
                  <a:lnTo>
                    <a:pt x="83" y="702"/>
                  </a:lnTo>
                  <a:lnTo>
                    <a:pt x="83" y="702"/>
                  </a:lnTo>
                  <a:lnTo>
                    <a:pt x="83" y="696"/>
                  </a:lnTo>
                  <a:lnTo>
                    <a:pt x="89" y="696"/>
                  </a:lnTo>
                  <a:lnTo>
                    <a:pt x="89" y="696"/>
                  </a:lnTo>
                  <a:lnTo>
                    <a:pt x="89" y="696"/>
                  </a:lnTo>
                  <a:lnTo>
                    <a:pt x="101" y="690"/>
                  </a:lnTo>
                  <a:lnTo>
                    <a:pt x="107" y="684"/>
                  </a:lnTo>
                  <a:lnTo>
                    <a:pt x="107" y="684"/>
                  </a:lnTo>
                  <a:lnTo>
                    <a:pt x="101" y="690"/>
                  </a:lnTo>
                  <a:lnTo>
                    <a:pt x="101" y="696"/>
                  </a:lnTo>
                  <a:lnTo>
                    <a:pt x="101" y="696"/>
                  </a:lnTo>
                  <a:lnTo>
                    <a:pt x="95" y="696"/>
                  </a:lnTo>
                  <a:lnTo>
                    <a:pt x="95" y="702"/>
                  </a:lnTo>
                  <a:lnTo>
                    <a:pt x="95" y="702"/>
                  </a:lnTo>
                  <a:lnTo>
                    <a:pt x="95" y="702"/>
                  </a:lnTo>
                  <a:lnTo>
                    <a:pt x="95" y="708"/>
                  </a:lnTo>
                  <a:lnTo>
                    <a:pt x="107" y="720"/>
                  </a:lnTo>
                  <a:lnTo>
                    <a:pt x="107" y="726"/>
                  </a:lnTo>
                  <a:lnTo>
                    <a:pt x="107" y="732"/>
                  </a:lnTo>
                  <a:lnTo>
                    <a:pt x="107" y="738"/>
                  </a:lnTo>
                  <a:lnTo>
                    <a:pt x="95" y="744"/>
                  </a:lnTo>
                  <a:lnTo>
                    <a:pt x="113" y="744"/>
                  </a:lnTo>
                  <a:lnTo>
                    <a:pt x="119" y="732"/>
                  </a:lnTo>
                  <a:lnTo>
                    <a:pt x="125" y="726"/>
                  </a:lnTo>
                  <a:lnTo>
                    <a:pt x="125" y="726"/>
                  </a:lnTo>
                  <a:lnTo>
                    <a:pt x="143" y="726"/>
                  </a:lnTo>
                  <a:lnTo>
                    <a:pt x="167" y="714"/>
                  </a:lnTo>
                  <a:lnTo>
                    <a:pt x="173" y="720"/>
                  </a:lnTo>
                  <a:lnTo>
                    <a:pt x="203" y="708"/>
                  </a:lnTo>
                  <a:lnTo>
                    <a:pt x="221" y="702"/>
                  </a:lnTo>
                  <a:lnTo>
                    <a:pt x="215" y="702"/>
                  </a:lnTo>
                  <a:lnTo>
                    <a:pt x="215" y="696"/>
                  </a:lnTo>
                  <a:lnTo>
                    <a:pt x="221" y="696"/>
                  </a:lnTo>
                  <a:lnTo>
                    <a:pt x="227" y="696"/>
                  </a:lnTo>
                  <a:lnTo>
                    <a:pt x="233" y="696"/>
                  </a:lnTo>
                  <a:lnTo>
                    <a:pt x="233" y="696"/>
                  </a:lnTo>
                  <a:lnTo>
                    <a:pt x="239" y="690"/>
                  </a:lnTo>
                  <a:lnTo>
                    <a:pt x="245" y="684"/>
                  </a:lnTo>
                  <a:lnTo>
                    <a:pt x="245" y="684"/>
                  </a:lnTo>
                  <a:lnTo>
                    <a:pt x="245" y="684"/>
                  </a:lnTo>
                  <a:lnTo>
                    <a:pt x="245" y="684"/>
                  </a:lnTo>
                  <a:lnTo>
                    <a:pt x="245" y="684"/>
                  </a:lnTo>
                  <a:lnTo>
                    <a:pt x="245" y="684"/>
                  </a:lnTo>
                  <a:lnTo>
                    <a:pt x="245" y="684"/>
                  </a:lnTo>
                  <a:lnTo>
                    <a:pt x="245" y="690"/>
                  </a:lnTo>
                  <a:lnTo>
                    <a:pt x="245" y="690"/>
                  </a:lnTo>
                  <a:lnTo>
                    <a:pt x="245" y="696"/>
                  </a:lnTo>
                  <a:lnTo>
                    <a:pt x="251" y="696"/>
                  </a:lnTo>
                  <a:lnTo>
                    <a:pt x="251" y="696"/>
                  </a:lnTo>
                  <a:lnTo>
                    <a:pt x="251" y="696"/>
                  </a:lnTo>
                  <a:lnTo>
                    <a:pt x="251" y="696"/>
                  </a:lnTo>
                  <a:lnTo>
                    <a:pt x="251" y="696"/>
                  </a:lnTo>
                  <a:lnTo>
                    <a:pt x="251" y="690"/>
                  </a:lnTo>
                  <a:lnTo>
                    <a:pt x="245" y="690"/>
                  </a:lnTo>
                  <a:lnTo>
                    <a:pt x="245" y="690"/>
                  </a:lnTo>
                  <a:lnTo>
                    <a:pt x="251" y="690"/>
                  </a:lnTo>
                  <a:lnTo>
                    <a:pt x="257" y="690"/>
                  </a:lnTo>
                  <a:lnTo>
                    <a:pt x="257" y="696"/>
                  </a:lnTo>
                  <a:lnTo>
                    <a:pt x="257" y="696"/>
                  </a:lnTo>
                  <a:lnTo>
                    <a:pt x="257" y="684"/>
                  </a:lnTo>
                  <a:lnTo>
                    <a:pt x="257" y="684"/>
                  </a:lnTo>
                  <a:lnTo>
                    <a:pt x="257" y="684"/>
                  </a:lnTo>
                  <a:lnTo>
                    <a:pt x="251" y="678"/>
                  </a:lnTo>
                  <a:lnTo>
                    <a:pt x="257" y="684"/>
                  </a:lnTo>
                  <a:lnTo>
                    <a:pt x="257" y="684"/>
                  </a:lnTo>
                  <a:lnTo>
                    <a:pt x="263" y="684"/>
                  </a:lnTo>
                  <a:lnTo>
                    <a:pt x="263" y="690"/>
                  </a:lnTo>
                  <a:lnTo>
                    <a:pt x="263" y="690"/>
                  </a:lnTo>
                  <a:lnTo>
                    <a:pt x="263" y="690"/>
                  </a:lnTo>
                  <a:lnTo>
                    <a:pt x="263" y="690"/>
                  </a:lnTo>
                  <a:lnTo>
                    <a:pt x="269" y="690"/>
                  </a:lnTo>
                  <a:lnTo>
                    <a:pt x="269" y="684"/>
                  </a:lnTo>
                  <a:lnTo>
                    <a:pt x="263" y="678"/>
                  </a:lnTo>
                  <a:lnTo>
                    <a:pt x="263" y="678"/>
                  </a:lnTo>
                  <a:lnTo>
                    <a:pt x="269" y="678"/>
                  </a:lnTo>
                  <a:lnTo>
                    <a:pt x="287" y="684"/>
                  </a:lnTo>
                  <a:lnTo>
                    <a:pt x="287" y="678"/>
                  </a:lnTo>
                  <a:lnTo>
                    <a:pt x="287" y="678"/>
                  </a:lnTo>
                  <a:lnTo>
                    <a:pt x="287" y="672"/>
                  </a:lnTo>
                  <a:lnTo>
                    <a:pt x="287" y="672"/>
                  </a:lnTo>
                  <a:lnTo>
                    <a:pt x="287" y="672"/>
                  </a:lnTo>
                  <a:lnTo>
                    <a:pt x="287" y="666"/>
                  </a:lnTo>
                  <a:lnTo>
                    <a:pt x="287" y="666"/>
                  </a:lnTo>
                  <a:lnTo>
                    <a:pt x="287" y="666"/>
                  </a:lnTo>
                  <a:lnTo>
                    <a:pt x="293" y="660"/>
                  </a:lnTo>
                  <a:lnTo>
                    <a:pt x="293" y="660"/>
                  </a:lnTo>
                  <a:lnTo>
                    <a:pt x="293" y="666"/>
                  </a:lnTo>
                  <a:lnTo>
                    <a:pt x="293" y="666"/>
                  </a:lnTo>
                  <a:lnTo>
                    <a:pt x="293" y="666"/>
                  </a:lnTo>
                  <a:lnTo>
                    <a:pt x="287" y="666"/>
                  </a:lnTo>
                  <a:lnTo>
                    <a:pt x="287" y="672"/>
                  </a:lnTo>
                  <a:lnTo>
                    <a:pt x="287" y="672"/>
                  </a:lnTo>
                  <a:lnTo>
                    <a:pt x="287" y="672"/>
                  </a:lnTo>
                  <a:lnTo>
                    <a:pt x="287" y="672"/>
                  </a:lnTo>
                  <a:lnTo>
                    <a:pt x="287" y="672"/>
                  </a:lnTo>
                  <a:lnTo>
                    <a:pt x="287" y="678"/>
                  </a:lnTo>
                  <a:lnTo>
                    <a:pt x="293" y="678"/>
                  </a:lnTo>
                  <a:lnTo>
                    <a:pt x="293" y="678"/>
                  </a:lnTo>
                  <a:lnTo>
                    <a:pt x="293" y="672"/>
                  </a:lnTo>
                  <a:lnTo>
                    <a:pt x="293" y="672"/>
                  </a:lnTo>
                  <a:lnTo>
                    <a:pt x="299" y="672"/>
                  </a:lnTo>
                  <a:lnTo>
                    <a:pt x="299" y="678"/>
                  </a:lnTo>
                  <a:lnTo>
                    <a:pt x="299" y="678"/>
                  </a:lnTo>
                  <a:lnTo>
                    <a:pt x="335" y="666"/>
                  </a:lnTo>
                  <a:lnTo>
                    <a:pt x="341" y="672"/>
                  </a:lnTo>
                  <a:lnTo>
                    <a:pt x="353" y="672"/>
                  </a:lnTo>
                  <a:lnTo>
                    <a:pt x="353" y="672"/>
                  </a:lnTo>
                  <a:lnTo>
                    <a:pt x="359" y="660"/>
                  </a:lnTo>
                  <a:lnTo>
                    <a:pt x="359" y="660"/>
                  </a:lnTo>
                  <a:lnTo>
                    <a:pt x="365" y="660"/>
                  </a:lnTo>
                  <a:lnTo>
                    <a:pt x="365" y="660"/>
                  </a:lnTo>
                  <a:lnTo>
                    <a:pt x="389" y="630"/>
                  </a:lnTo>
                  <a:lnTo>
                    <a:pt x="389" y="630"/>
                  </a:lnTo>
                  <a:lnTo>
                    <a:pt x="395" y="624"/>
                  </a:lnTo>
                  <a:lnTo>
                    <a:pt x="413" y="606"/>
                  </a:lnTo>
                  <a:lnTo>
                    <a:pt x="413" y="606"/>
                  </a:lnTo>
                  <a:lnTo>
                    <a:pt x="419" y="594"/>
                  </a:lnTo>
                  <a:lnTo>
                    <a:pt x="425" y="594"/>
                  </a:lnTo>
                  <a:lnTo>
                    <a:pt x="437" y="582"/>
                  </a:lnTo>
                  <a:lnTo>
                    <a:pt x="461" y="558"/>
                  </a:lnTo>
                  <a:lnTo>
                    <a:pt x="467" y="546"/>
                  </a:lnTo>
                  <a:lnTo>
                    <a:pt x="473" y="534"/>
                  </a:lnTo>
                  <a:lnTo>
                    <a:pt x="479" y="534"/>
                  </a:lnTo>
                  <a:lnTo>
                    <a:pt x="479" y="528"/>
                  </a:lnTo>
                  <a:lnTo>
                    <a:pt x="479" y="522"/>
                  </a:lnTo>
                  <a:lnTo>
                    <a:pt x="491" y="504"/>
                  </a:lnTo>
                  <a:lnTo>
                    <a:pt x="497" y="504"/>
                  </a:lnTo>
                  <a:lnTo>
                    <a:pt x="509" y="486"/>
                  </a:lnTo>
                  <a:lnTo>
                    <a:pt x="527" y="462"/>
                  </a:lnTo>
                  <a:lnTo>
                    <a:pt x="545" y="444"/>
                  </a:lnTo>
                  <a:lnTo>
                    <a:pt x="545" y="444"/>
                  </a:lnTo>
                  <a:lnTo>
                    <a:pt x="545" y="444"/>
                  </a:lnTo>
                  <a:lnTo>
                    <a:pt x="545" y="438"/>
                  </a:lnTo>
                  <a:lnTo>
                    <a:pt x="551" y="414"/>
                  </a:lnTo>
                  <a:lnTo>
                    <a:pt x="551" y="414"/>
                  </a:lnTo>
                  <a:lnTo>
                    <a:pt x="551" y="408"/>
                  </a:lnTo>
                  <a:lnTo>
                    <a:pt x="557" y="408"/>
                  </a:lnTo>
                  <a:lnTo>
                    <a:pt x="563" y="396"/>
                  </a:lnTo>
                  <a:lnTo>
                    <a:pt x="563" y="396"/>
                  </a:lnTo>
                  <a:lnTo>
                    <a:pt x="557" y="390"/>
                  </a:lnTo>
                  <a:lnTo>
                    <a:pt x="557" y="390"/>
                  </a:lnTo>
                  <a:lnTo>
                    <a:pt x="545" y="366"/>
                  </a:lnTo>
                  <a:lnTo>
                    <a:pt x="539" y="360"/>
                  </a:lnTo>
                  <a:lnTo>
                    <a:pt x="539" y="360"/>
                  </a:lnTo>
                  <a:lnTo>
                    <a:pt x="521" y="342"/>
                  </a:lnTo>
                  <a:lnTo>
                    <a:pt x="515" y="336"/>
                  </a:lnTo>
                  <a:lnTo>
                    <a:pt x="515" y="336"/>
                  </a:lnTo>
                  <a:lnTo>
                    <a:pt x="509" y="336"/>
                  </a:lnTo>
                  <a:lnTo>
                    <a:pt x="503" y="330"/>
                  </a:lnTo>
                  <a:lnTo>
                    <a:pt x="485" y="318"/>
                  </a:lnTo>
                  <a:lnTo>
                    <a:pt x="485" y="312"/>
                  </a:lnTo>
                  <a:lnTo>
                    <a:pt x="473" y="300"/>
                  </a:lnTo>
                  <a:lnTo>
                    <a:pt x="473" y="300"/>
                  </a:lnTo>
                  <a:lnTo>
                    <a:pt x="473" y="300"/>
                  </a:lnTo>
                  <a:lnTo>
                    <a:pt x="479" y="300"/>
                  </a:lnTo>
                  <a:lnTo>
                    <a:pt x="479" y="294"/>
                  </a:lnTo>
                  <a:lnTo>
                    <a:pt x="491" y="288"/>
                  </a:lnTo>
                  <a:lnTo>
                    <a:pt x="503" y="270"/>
                  </a:lnTo>
                  <a:lnTo>
                    <a:pt x="503" y="264"/>
                  </a:lnTo>
                  <a:lnTo>
                    <a:pt x="509" y="264"/>
                  </a:lnTo>
                  <a:lnTo>
                    <a:pt x="509" y="258"/>
                  </a:lnTo>
                  <a:lnTo>
                    <a:pt x="509" y="258"/>
                  </a:lnTo>
                  <a:lnTo>
                    <a:pt x="509" y="240"/>
                  </a:lnTo>
                  <a:lnTo>
                    <a:pt x="509" y="240"/>
                  </a:lnTo>
                  <a:lnTo>
                    <a:pt x="503" y="240"/>
                  </a:lnTo>
                  <a:lnTo>
                    <a:pt x="503" y="234"/>
                  </a:lnTo>
                  <a:lnTo>
                    <a:pt x="497" y="228"/>
                  </a:lnTo>
                  <a:lnTo>
                    <a:pt x="485" y="186"/>
                  </a:lnTo>
                  <a:lnTo>
                    <a:pt x="485" y="174"/>
                  </a:lnTo>
                  <a:lnTo>
                    <a:pt x="485" y="168"/>
                  </a:lnTo>
                  <a:lnTo>
                    <a:pt x="479" y="168"/>
                  </a:lnTo>
                  <a:lnTo>
                    <a:pt x="479" y="168"/>
                  </a:lnTo>
                  <a:lnTo>
                    <a:pt x="473" y="168"/>
                  </a:lnTo>
                  <a:lnTo>
                    <a:pt x="467" y="168"/>
                  </a:lnTo>
                  <a:lnTo>
                    <a:pt x="467" y="168"/>
                  </a:lnTo>
                  <a:lnTo>
                    <a:pt x="467" y="168"/>
                  </a:lnTo>
                  <a:lnTo>
                    <a:pt x="461" y="162"/>
                  </a:lnTo>
                  <a:lnTo>
                    <a:pt x="461" y="162"/>
                  </a:lnTo>
                  <a:lnTo>
                    <a:pt x="461" y="156"/>
                  </a:lnTo>
                  <a:lnTo>
                    <a:pt x="455" y="156"/>
                  </a:lnTo>
                  <a:lnTo>
                    <a:pt x="455" y="156"/>
                  </a:lnTo>
                  <a:lnTo>
                    <a:pt x="455" y="150"/>
                  </a:lnTo>
                  <a:lnTo>
                    <a:pt x="455" y="144"/>
                  </a:lnTo>
                  <a:lnTo>
                    <a:pt x="455" y="138"/>
                  </a:lnTo>
                  <a:lnTo>
                    <a:pt x="467" y="66"/>
                  </a:lnTo>
                  <a:lnTo>
                    <a:pt x="467" y="60"/>
                  </a:lnTo>
                  <a:lnTo>
                    <a:pt x="479" y="54"/>
                  </a:lnTo>
                  <a:lnTo>
                    <a:pt x="479" y="54"/>
                  </a:lnTo>
                  <a:lnTo>
                    <a:pt x="479" y="54"/>
                  </a:lnTo>
                  <a:lnTo>
                    <a:pt x="479" y="60"/>
                  </a:lnTo>
                  <a:lnTo>
                    <a:pt x="479" y="60"/>
                  </a:lnTo>
                  <a:lnTo>
                    <a:pt x="485" y="60"/>
                  </a:lnTo>
                  <a:lnTo>
                    <a:pt x="485" y="54"/>
                  </a:lnTo>
                  <a:lnTo>
                    <a:pt x="485" y="54"/>
                  </a:lnTo>
                  <a:lnTo>
                    <a:pt x="485" y="54"/>
                  </a:lnTo>
                  <a:lnTo>
                    <a:pt x="479" y="36"/>
                  </a:lnTo>
                  <a:lnTo>
                    <a:pt x="479" y="36"/>
                  </a:lnTo>
                  <a:lnTo>
                    <a:pt x="479" y="36"/>
                  </a:lnTo>
                  <a:lnTo>
                    <a:pt x="473" y="0"/>
                  </a:lnTo>
                  <a:lnTo>
                    <a:pt x="155"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10" name="Freeform 719"/>
            <p:cNvSpPr>
              <a:spLocks/>
            </p:cNvSpPr>
            <p:nvPr/>
          </p:nvSpPr>
          <p:spPr bwMode="auto">
            <a:xfrm>
              <a:off x="727" y="954"/>
              <a:ext cx="126" cy="120"/>
            </a:xfrm>
            <a:custGeom>
              <a:avLst/>
              <a:gdLst>
                <a:gd name="T0" fmla="*/ 96 w 126"/>
                <a:gd name="T1" fmla="*/ 66 h 120"/>
                <a:gd name="T2" fmla="*/ 96 w 126"/>
                <a:gd name="T3" fmla="*/ 72 h 120"/>
                <a:gd name="T4" fmla="*/ 102 w 126"/>
                <a:gd name="T5" fmla="*/ 78 h 120"/>
                <a:gd name="T6" fmla="*/ 102 w 126"/>
                <a:gd name="T7" fmla="*/ 78 h 120"/>
                <a:gd name="T8" fmla="*/ 108 w 126"/>
                <a:gd name="T9" fmla="*/ 78 h 120"/>
                <a:gd name="T10" fmla="*/ 120 w 126"/>
                <a:gd name="T11" fmla="*/ 54 h 120"/>
                <a:gd name="T12" fmla="*/ 120 w 126"/>
                <a:gd name="T13" fmla="*/ 54 h 120"/>
                <a:gd name="T14" fmla="*/ 114 w 126"/>
                <a:gd name="T15" fmla="*/ 24 h 120"/>
                <a:gd name="T16" fmla="*/ 114 w 126"/>
                <a:gd name="T17" fmla="*/ 24 h 120"/>
                <a:gd name="T18" fmla="*/ 114 w 126"/>
                <a:gd name="T19" fmla="*/ 18 h 120"/>
                <a:gd name="T20" fmla="*/ 114 w 126"/>
                <a:gd name="T21" fmla="*/ 12 h 120"/>
                <a:gd name="T22" fmla="*/ 120 w 126"/>
                <a:gd name="T23" fmla="*/ 12 h 120"/>
                <a:gd name="T24" fmla="*/ 126 w 126"/>
                <a:gd name="T25" fmla="*/ 6 h 120"/>
                <a:gd name="T26" fmla="*/ 126 w 126"/>
                <a:gd name="T27" fmla="*/ 0 h 120"/>
                <a:gd name="T28" fmla="*/ 120 w 126"/>
                <a:gd name="T29" fmla="*/ 0 h 120"/>
                <a:gd name="T30" fmla="*/ 96 w 126"/>
                <a:gd name="T31" fmla="*/ 18 h 120"/>
                <a:gd name="T32" fmla="*/ 78 w 126"/>
                <a:gd name="T33" fmla="*/ 42 h 120"/>
                <a:gd name="T34" fmla="*/ 66 w 126"/>
                <a:gd name="T35" fmla="*/ 54 h 120"/>
                <a:gd name="T36" fmla="*/ 66 w 126"/>
                <a:gd name="T37" fmla="*/ 54 h 120"/>
                <a:gd name="T38" fmla="*/ 60 w 126"/>
                <a:gd name="T39" fmla="*/ 60 h 120"/>
                <a:gd name="T40" fmla="*/ 54 w 126"/>
                <a:gd name="T41" fmla="*/ 60 h 120"/>
                <a:gd name="T42" fmla="*/ 18 w 126"/>
                <a:gd name="T43" fmla="*/ 66 h 120"/>
                <a:gd name="T44" fmla="*/ 18 w 126"/>
                <a:gd name="T45" fmla="*/ 66 h 120"/>
                <a:gd name="T46" fmla="*/ 18 w 126"/>
                <a:gd name="T47" fmla="*/ 66 h 120"/>
                <a:gd name="T48" fmla="*/ 6 w 126"/>
                <a:gd name="T49" fmla="*/ 84 h 120"/>
                <a:gd name="T50" fmla="*/ 0 w 126"/>
                <a:gd name="T51" fmla="*/ 90 h 120"/>
                <a:gd name="T52" fmla="*/ 0 w 126"/>
                <a:gd name="T53" fmla="*/ 96 h 120"/>
                <a:gd name="T54" fmla="*/ 0 w 126"/>
                <a:gd name="T55" fmla="*/ 96 h 120"/>
                <a:gd name="T56" fmla="*/ 0 w 126"/>
                <a:gd name="T57" fmla="*/ 96 h 120"/>
                <a:gd name="T58" fmla="*/ 0 w 126"/>
                <a:gd name="T59" fmla="*/ 102 h 120"/>
                <a:gd name="T60" fmla="*/ 18 w 126"/>
                <a:gd name="T61" fmla="*/ 114 h 120"/>
                <a:gd name="T62" fmla="*/ 18 w 126"/>
                <a:gd name="T63" fmla="*/ 108 h 120"/>
                <a:gd name="T64" fmla="*/ 12 w 126"/>
                <a:gd name="T65" fmla="*/ 102 h 120"/>
                <a:gd name="T66" fmla="*/ 18 w 126"/>
                <a:gd name="T67" fmla="*/ 84 h 120"/>
                <a:gd name="T68" fmla="*/ 30 w 126"/>
                <a:gd name="T69" fmla="*/ 78 h 120"/>
                <a:gd name="T70" fmla="*/ 42 w 126"/>
                <a:gd name="T71" fmla="*/ 72 h 120"/>
                <a:gd name="T72" fmla="*/ 90 w 126"/>
                <a:gd name="T73" fmla="*/ 72 h 120"/>
                <a:gd name="T74" fmla="*/ 90 w 126"/>
                <a:gd name="T75" fmla="*/ 6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120">
                  <a:moveTo>
                    <a:pt x="90" y="66"/>
                  </a:moveTo>
                  <a:lnTo>
                    <a:pt x="96" y="66"/>
                  </a:lnTo>
                  <a:lnTo>
                    <a:pt x="96" y="72"/>
                  </a:lnTo>
                  <a:lnTo>
                    <a:pt x="96" y="72"/>
                  </a:lnTo>
                  <a:lnTo>
                    <a:pt x="102" y="72"/>
                  </a:lnTo>
                  <a:lnTo>
                    <a:pt x="102" y="78"/>
                  </a:lnTo>
                  <a:lnTo>
                    <a:pt x="102" y="78"/>
                  </a:lnTo>
                  <a:lnTo>
                    <a:pt x="102" y="78"/>
                  </a:lnTo>
                  <a:lnTo>
                    <a:pt x="108" y="78"/>
                  </a:lnTo>
                  <a:lnTo>
                    <a:pt x="108" y="78"/>
                  </a:lnTo>
                  <a:lnTo>
                    <a:pt x="108" y="78"/>
                  </a:lnTo>
                  <a:lnTo>
                    <a:pt x="120" y="54"/>
                  </a:lnTo>
                  <a:lnTo>
                    <a:pt x="120" y="54"/>
                  </a:lnTo>
                  <a:lnTo>
                    <a:pt x="120" y="54"/>
                  </a:lnTo>
                  <a:lnTo>
                    <a:pt x="120" y="36"/>
                  </a:lnTo>
                  <a:lnTo>
                    <a:pt x="114" y="24"/>
                  </a:lnTo>
                  <a:lnTo>
                    <a:pt x="114" y="24"/>
                  </a:lnTo>
                  <a:lnTo>
                    <a:pt x="114" y="24"/>
                  </a:lnTo>
                  <a:lnTo>
                    <a:pt x="114" y="18"/>
                  </a:lnTo>
                  <a:lnTo>
                    <a:pt x="114" y="18"/>
                  </a:lnTo>
                  <a:lnTo>
                    <a:pt x="114" y="18"/>
                  </a:lnTo>
                  <a:lnTo>
                    <a:pt x="114" y="12"/>
                  </a:lnTo>
                  <a:lnTo>
                    <a:pt x="114" y="12"/>
                  </a:lnTo>
                  <a:lnTo>
                    <a:pt x="120" y="12"/>
                  </a:lnTo>
                  <a:lnTo>
                    <a:pt x="120" y="6"/>
                  </a:lnTo>
                  <a:lnTo>
                    <a:pt x="126" y="6"/>
                  </a:lnTo>
                  <a:lnTo>
                    <a:pt x="126" y="6"/>
                  </a:lnTo>
                  <a:lnTo>
                    <a:pt x="126" y="0"/>
                  </a:lnTo>
                  <a:lnTo>
                    <a:pt x="120" y="0"/>
                  </a:lnTo>
                  <a:lnTo>
                    <a:pt x="120" y="0"/>
                  </a:lnTo>
                  <a:lnTo>
                    <a:pt x="120" y="6"/>
                  </a:lnTo>
                  <a:lnTo>
                    <a:pt x="96" y="18"/>
                  </a:lnTo>
                  <a:lnTo>
                    <a:pt x="78" y="36"/>
                  </a:lnTo>
                  <a:lnTo>
                    <a:pt x="78" y="42"/>
                  </a:lnTo>
                  <a:lnTo>
                    <a:pt x="72" y="42"/>
                  </a:lnTo>
                  <a:lnTo>
                    <a:pt x="66" y="54"/>
                  </a:lnTo>
                  <a:lnTo>
                    <a:pt x="66" y="54"/>
                  </a:lnTo>
                  <a:lnTo>
                    <a:pt x="66" y="54"/>
                  </a:lnTo>
                  <a:lnTo>
                    <a:pt x="66" y="60"/>
                  </a:lnTo>
                  <a:lnTo>
                    <a:pt x="60" y="60"/>
                  </a:lnTo>
                  <a:lnTo>
                    <a:pt x="60" y="60"/>
                  </a:lnTo>
                  <a:lnTo>
                    <a:pt x="54" y="60"/>
                  </a:lnTo>
                  <a:lnTo>
                    <a:pt x="30" y="66"/>
                  </a:lnTo>
                  <a:lnTo>
                    <a:pt x="18" y="66"/>
                  </a:lnTo>
                  <a:lnTo>
                    <a:pt x="18" y="66"/>
                  </a:lnTo>
                  <a:lnTo>
                    <a:pt x="18" y="66"/>
                  </a:lnTo>
                  <a:lnTo>
                    <a:pt x="18" y="66"/>
                  </a:lnTo>
                  <a:lnTo>
                    <a:pt x="18" y="66"/>
                  </a:lnTo>
                  <a:lnTo>
                    <a:pt x="6" y="84"/>
                  </a:lnTo>
                  <a:lnTo>
                    <a:pt x="6" y="84"/>
                  </a:lnTo>
                  <a:lnTo>
                    <a:pt x="0" y="84"/>
                  </a:lnTo>
                  <a:lnTo>
                    <a:pt x="0" y="90"/>
                  </a:lnTo>
                  <a:lnTo>
                    <a:pt x="0" y="90"/>
                  </a:lnTo>
                  <a:lnTo>
                    <a:pt x="0" y="96"/>
                  </a:lnTo>
                  <a:lnTo>
                    <a:pt x="0" y="96"/>
                  </a:lnTo>
                  <a:lnTo>
                    <a:pt x="0" y="96"/>
                  </a:lnTo>
                  <a:lnTo>
                    <a:pt x="0" y="96"/>
                  </a:lnTo>
                  <a:lnTo>
                    <a:pt x="0" y="96"/>
                  </a:lnTo>
                  <a:lnTo>
                    <a:pt x="0" y="102"/>
                  </a:lnTo>
                  <a:lnTo>
                    <a:pt x="0" y="102"/>
                  </a:lnTo>
                  <a:lnTo>
                    <a:pt x="12" y="120"/>
                  </a:lnTo>
                  <a:lnTo>
                    <a:pt x="18" y="114"/>
                  </a:lnTo>
                  <a:lnTo>
                    <a:pt x="18" y="114"/>
                  </a:lnTo>
                  <a:lnTo>
                    <a:pt x="18" y="108"/>
                  </a:lnTo>
                  <a:lnTo>
                    <a:pt x="12" y="108"/>
                  </a:lnTo>
                  <a:lnTo>
                    <a:pt x="12" y="102"/>
                  </a:lnTo>
                  <a:lnTo>
                    <a:pt x="18" y="96"/>
                  </a:lnTo>
                  <a:lnTo>
                    <a:pt x="18" y="84"/>
                  </a:lnTo>
                  <a:lnTo>
                    <a:pt x="18" y="84"/>
                  </a:lnTo>
                  <a:lnTo>
                    <a:pt x="30" y="78"/>
                  </a:lnTo>
                  <a:lnTo>
                    <a:pt x="36" y="72"/>
                  </a:lnTo>
                  <a:lnTo>
                    <a:pt x="42" y="72"/>
                  </a:lnTo>
                  <a:lnTo>
                    <a:pt x="78" y="66"/>
                  </a:lnTo>
                  <a:lnTo>
                    <a:pt x="90" y="72"/>
                  </a:lnTo>
                  <a:lnTo>
                    <a:pt x="90" y="72"/>
                  </a:lnTo>
                  <a:lnTo>
                    <a:pt x="90" y="66"/>
                  </a:lnTo>
                  <a:lnTo>
                    <a:pt x="90" y="66"/>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11" name="Freeform 720"/>
            <p:cNvSpPr>
              <a:spLocks/>
            </p:cNvSpPr>
            <p:nvPr/>
          </p:nvSpPr>
          <p:spPr bwMode="auto">
            <a:xfrm>
              <a:off x="589" y="1644"/>
              <a:ext cx="42" cy="60"/>
            </a:xfrm>
            <a:custGeom>
              <a:avLst/>
              <a:gdLst>
                <a:gd name="T0" fmla="*/ 36 w 42"/>
                <a:gd name="T1" fmla="*/ 30 h 60"/>
                <a:gd name="T2" fmla="*/ 30 w 42"/>
                <a:gd name="T3" fmla="*/ 24 h 60"/>
                <a:gd name="T4" fmla="*/ 24 w 42"/>
                <a:gd name="T5" fmla="*/ 18 h 60"/>
                <a:gd name="T6" fmla="*/ 24 w 42"/>
                <a:gd name="T7" fmla="*/ 18 h 60"/>
                <a:gd name="T8" fmla="*/ 24 w 42"/>
                <a:gd name="T9" fmla="*/ 12 h 60"/>
                <a:gd name="T10" fmla="*/ 24 w 42"/>
                <a:gd name="T11" fmla="*/ 12 h 60"/>
                <a:gd name="T12" fmla="*/ 24 w 42"/>
                <a:gd name="T13" fmla="*/ 6 h 60"/>
                <a:gd name="T14" fmla="*/ 24 w 42"/>
                <a:gd name="T15" fmla="*/ 6 h 60"/>
                <a:gd name="T16" fmla="*/ 24 w 42"/>
                <a:gd name="T17" fmla="*/ 6 h 60"/>
                <a:gd name="T18" fmla="*/ 24 w 42"/>
                <a:gd name="T19" fmla="*/ 0 h 60"/>
                <a:gd name="T20" fmla="*/ 18 w 42"/>
                <a:gd name="T21" fmla="*/ 0 h 60"/>
                <a:gd name="T22" fmla="*/ 12 w 42"/>
                <a:gd name="T23" fmla="*/ 0 h 60"/>
                <a:gd name="T24" fmla="*/ 12 w 42"/>
                <a:gd name="T25" fmla="*/ 6 h 60"/>
                <a:gd name="T26" fmla="*/ 6 w 42"/>
                <a:gd name="T27" fmla="*/ 18 h 60"/>
                <a:gd name="T28" fmla="*/ 0 w 42"/>
                <a:gd name="T29" fmla="*/ 24 h 60"/>
                <a:gd name="T30" fmla="*/ 0 w 42"/>
                <a:gd name="T31" fmla="*/ 30 h 60"/>
                <a:gd name="T32" fmla="*/ 0 w 42"/>
                <a:gd name="T33" fmla="*/ 30 h 60"/>
                <a:gd name="T34" fmla="*/ 0 w 42"/>
                <a:gd name="T35" fmla="*/ 30 h 60"/>
                <a:gd name="T36" fmla="*/ 6 w 42"/>
                <a:gd name="T37" fmla="*/ 30 h 60"/>
                <a:gd name="T38" fmla="*/ 6 w 42"/>
                <a:gd name="T39" fmla="*/ 36 h 60"/>
                <a:gd name="T40" fmla="*/ 12 w 42"/>
                <a:gd name="T41" fmla="*/ 42 h 60"/>
                <a:gd name="T42" fmla="*/ 12 w 42"/>
                <a:gd name="T43" fmla="*/ 42 h 60"/>
                <a:gd name="T44" fmla="*/ 6 w 42"/>
                <a:gd name="T45" fmla="*/ 48 h 60"/>
                <a:gd name="T46" fmla="*/ 6 w 42"/>
                <a:gd name="T47" fmla="*/ 54 h 60"/>
                <a:gd name="T48" fmla="*/ 6 w 42"/>
                <a:gd name="T49" fmla="*/ 54 h 60"/>
                <a:gd name="T50" fmla="*/ 6 w 42"/>
                <a:gd name="T51" fmla="*/ 54 h 60"/>
                <a:gd name="T52" fmla="*/ 6 w 42"/>
                <a:gd name="T53" fmla="*/ 54 h 60"/>
                <a:gd name="T54" fmla="*/ 12 w 42"/>
                <a:gd name="T55" fmla="*/ 60 h 60"/>
                <a:gd name="T56" fmla="*/ 18 w 42"/>
                <a:gd name="T57" fmla="*/ 60 h 60"/>
                <a:gd name="T58" fmla="*/ 24 w 42"/>
                <a:gd name="T59" fmla="*/ 60 h 60"/>
                <a:gd name="T60" fmla="*/ 24 w 42"/>
                <a:gd name="T61" fmla="*/ 60 h 60"/>
                <a:gd name="T62" fmla="*/ 24 w 42"/>
                <a:gd name="T63" fmla="*/ 54 h 60"/>
                <a:gd name="T64" fmla="*/ 24 w 42"/>
                <a:gd name="T65" fmla="*/ 54 h 60"/>
                <a:gd name="T66" fmla="*/ 30 w 42"/>
                <a:gd name="T67" fmla="*/ 54 h 60"/>
                <a:gd name="T68" fmla="*/ 30 w 42"/>
                <a:gd name="T69" fmla="*/ 54 h 60"/>
                <a:gd name="T70" fmla="*/ 30 w 42"/>
                <a:gd name="T71" fmla="*/ 54 h 60"/>
                <a:gd name="T72" fmla="*/ 36 w 42"/>
                <a:gd name="T73" fmla="*/ 60 h 60"/>
                <a:gd name="T74" fmla="*/ 42 w 42"/>
                <a:gd name="T75" fmla="*/ 42 h 60"/>
                <a:gd name="T76" fmla="*/ 36 w 42"/>
                <a:gd name="T7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 h="60">
                  <a:moveTo>
                    <a:pt x="36" y="30"/>
                  </a:moveTo>
                  <a:lnTo>
                    <a:pt x="30" y="24"/>
                  </a:lnTo>
                  <a:lnTo>
                    <a:pt x="24" y="18"/>
                  </a:lnTo>
                  <a:lnTo>
                    <a:pt x="24" y="18"/>
                  </a:lnTo>
                  <a:lnTo>
                    <a:pt x="24" y="12"/>
                  </a:lnTo>
                  <a:lnTo>
                    <a:pt x="24" y="12"/>
                  </a:lnTo>
                  <a:lnTo>
                    <a:pt x="24" y="6"/>
                  </a:lnTo>
                  <a:lnTo>
                    <a:pt x="24" y="6"/>
                  </a:lnTo>
                  <a:lnTo>
                    <a:pt x="24" y="6"/>
                  </a:lnTo>
                  <a:lnTo>
                    <a:pt x="24" y="0"/>
                  </a:lnTo>
                  <a:lnTo>
                    <a:pt x="18" y="0"/>
                  </a:lnTo>
                  <a:lnTo>
                    <a:pt x="12" y="0"/>
                  </a:lnTo>
                  <a:lnTo>
                    <a:pt x="12" y="6"/>
                  </a:lnTo>
                  <a:lnTo>
                    <a:pt x="6" y="18"/>
                  </a:lnTo>
                  <a:lnTo>
                    <a:pt x="0" y="24"/>
                  </a:lnTo>
                  <a:lnTo>
                    <a:pt x="0" y="30"/>
                  </a:lnTo>
                  <a:lnTo>
                    <a:pt x="0" y="30"/>
                  </a:lnTo>
                  <a:lnTo>
                    <a:pt x="0" y="30"/>
                  </a:lnTo>
                  <a:lnTo>
                    <a:pt x="6" y="30"/>
                  </a:lnTo>
                  <a:lnTo>
                    <a:pt x="6" y="36"/>
                  </a:lnTo>
                  <a:lnTo>
                    <a:pt x="12" y="42"/>
                  </a:lnTo>
                  <a:lnTo>
                    <a:pt x="12" y="42"/>
                  </a:lnTo>
                  <a:lnTo>
                    <a:pt x="6" y="48"/>
                  </a:lnTo>
                  <a:lnTo>
                    <a:pt x="6" y="54"/>
                  </a:lnTo>
                  <a:lnTo>
                    <a:pt x="6" y="54"/>
                  </a:lnTo>
                  <a:lnTo>
                    <a:pt x="6" y="54"/>
                  </a:lnTo>
                  <a:lnTo>
                    <a:pt x="6" y="54"/>
                  </a:lnTo>
                  <a:lnTo>
                    <a:pt x="12" y="60"/>
                  </a:lnTo>
                  <a:lnTo>
                    <a:pt x="18" y="60"/>
                  </a:lnTo>
                  <a:lnTo>
                    <a:pt x="24" y="60"/>
                  </a:lnTo>
                  <a:lnTo>
                    <a:pt x="24" y="60"/>
                  </a:lnTo>
                  <a:lnTo>
                    <a:pt x="24" y="54"/>
                  </a:lnTo>
                  <a:lnTo>
                    <a:pt x="24" y="54"/>
                  </a:lnTo>
                  <a:lnTo>
                    <a:pt x="30" y="54"/>
                  </a:lnTo>
                  <a:lnTo>
                    <a:pt x="30" y="54"/>
                  </a:lnTo>
                  <a:lnTo>
                    <a:pt x="30" y="54"/>
                  </a:lnTo>
                  <a:lnTo>
                    <a:pt x="36" y="60"/>
                  </a:lnTo>
                  <a:lnTo>
                    <a:pt x="42" y="42"/>
                  </a:lnTo>
                  <a:lnTo>
                    <a:pt x="36" y="3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12" name="Freeform 721"/>
            <p:cNvSpPr>
              <a:spLocks/>
            </p:cNvSpPr>
            <p:nvPr/>
          </p:nvSpPr>
          <p:spPr bwMode="auto">
            <a:xfrm>
              <a:off x="361" y="2226"/>
              <a:ext cx="18" cy="12"/>
            </a:xfrm>
            <a:custGeom>
              <a:avLst/>
              <a:gdLst>
                <a:gd name="T0" fmla="*/ 18 w 18"/>
                <a:gd name="T1" fmla="*/ 6 h 12"/>
                <a:gd name="T2" fmla="*/ 18 w 18"/>
                <a:gd name="T3" fmla="*/ 0 h 12"/>
                <a:gd name="T4" fmla="*/ 12 w 18"/>
                <a:gd name="T5" fmla="*/ 0 h 12"/>
                <a:gd name="T6" fmla="*/ 6 w 18"/>
                <a:gd name="T7" fmla="*/ 0 h 12"/>
                <a:gd name="T8" fmla="*/ 6 w 18"/>
                <a:gd name="T9" fmla="*/ 0 h 12"/>
                <a:gd name="T10" fmla="*/ 0 w 18"/>
                <a:gd name="T11" fmla="*/ 6 h 12"/>
                <a:gd name="T12" fmla="*/ 18 w 18"/>
                <a:gd name="T13" fmla="*/ 12 h 12"/>
                <a:gd name="T14" fmla="*/ 18 w 18"/>
                <a:gd name="T15" fmla="*/ 6 h 12"/>
                <a:gd name="T16" fmla="*/ 18 w 18"/>
                <a:gd name="T1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2">
                  <a:moveTo>
                    <a:pt x="18" y="6"/>
                  </a:moveTo>
                  <a:lnTo>
                    <a:pt x="18" y="0"/>
                  </a:lnTo>
                  <a:lnTo>
                    <a:pt x="12" y="0"/>
                  </a:lnTo>
                  <a:lnTo>
                    <a:pt x="6" y="0"/>
                  </a:lnTo>
                  <a:lnTo>
                    <a:pt x="6" y="0"/>
                  </a:lnTo>
                  <a:lnTo>
                    <a:pt x="0" y="6"/>
                  </a:lnTo>
                  <a:lnTo>
                    <a:pt x="18" y="12"/>
                  </a:lnTo>
                  <a:lnTo>
                    <a:pt x="18" y="6"/>
                  </a:lnTo>
                  <a:lnTo>
                    <a:pt x="18" y="6"/>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13" name="Freeform 722"/>
            <p:cNvSpPr>
              <a:spLocks/>
            </p:cNvSpPr>
            <p:nvPr/>
          </p:nvSpPr>
          <p:spPr bwMode="auto">
            <a:xfrm>
              <a:off x="895" y="900"/>
              <a:ext cx="18" cy="24"/>
            </a:xfrm>
            <a:custGeom>
              <a:avLst/>
              <a:gdLst>
                <a:gd name="T0" fmla="*/ 6 w 18"/>
                <a:gd name="T1" fmla="*/ 6 h 24"/>
                <a:gd name="T2" fmla="*/ 0 w 18"/>
                <a:gd name="T3" fmla="*/ 18 h 24"/>
                <a:gd name="T4" fmla="*/ 0 w 18"/>
                <a:gd name="T5" fmla="*/ 18 h 24"/>
                <a:gd name="T6" fmla="*/ 0 w 18"/>
                <a:gd name="T7" fmla="*/ 18 h 24"/>
                <a:gd name="T8" fmla="*/ 0 w 18"/>
                <a:gd name="T9" fmla="*/ 18 h 24"/>
                <a:gd name="T10" fmla="*/ 0 w 18"/>
                <a:gd name="T11" fmla="*/ 18 h 24"/>
                <a:gd name="T12" fmla="*/ 6 w 18"/>
                <a:gd name="T13" fmla="*/ 24 h 24"/>
                <a:gd name="T14" fmla="*/ 12 w 18"/>
                <a:gd name="T15" fmla="*/ 18 h 24"/>
                <a:gd name="T16" fmla="*/ 18 w 18"/>
                <a:gd name="T17" fmla="*/ 18 h 24"/>
                <a:gd name="T18" fmla="*/ 18 w 18"/>
                <a:gd name="T19" fmla="*/ 18 h 24"/>
                <a:gd name="T20" fmla="*/ 18 w 18"/>
                <a:gd name="T21" fmla="*/ 18 h 24"/>
                <a:gd name="T22" fmla="*/ 18 w 18"/>
                <a:gd name="T23" fmla="*/ 12 h 24"/>
                <a:gd name="T24" fmla="*/ 18 w 18"/>
                <a:gd name="T25" fmla="*/ 6 h 24"/>
                <a:gd name="T26" fmla="*/ 18 w 18"/>
                <a:gd name="T27" fmla="*/ 6 h 24"/>
                <a:gd name="T28" fmla="*/ 18 w 18"/>
                <a:gd name="T29" fmla="*/ 6 h 24"/>
                <a:gd name="T30" fmla="*/ 18 w 18"/>
                <a:gd name="T31" fmla="*/ 0 h 24"/>
                <a:gd name="T32" fmla="*/ 12 w 18"/>
                <a:gd name="T33" fmla="*/ 0 h 24"/>
                <a:gd name="T34" fmla="*/ 12 w 18"/>
                <a:gd name="T35" fmla="*/ 0 h 24"/>
                <a:gd name="T36" fmla="*/ 6 w 18"/>
                <a:gd name="T37" fmla="*/ 6 h 24"/>
                <a:gd name="T38" fmla="*/ 6 w 18"/>
                <a:gd name="T39"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4">
                  <a:moveTo>
                    <a:pt x="6" y="6"/>
                  </a:moveTo>
                  <a:lnTo>
                    <a:pt x="0" y="18"/>
                  </a:lnTo>
                  <a:lnTo>
                    <a:pt x="0" y="18"/>
                  </a:lnTo>
                  <a:lnTo>
                    <a:pt x="0" y="18"/>
                  </a:lnTo>
                  <a:lnTo>
                    <a:pt x="0" y="18"/>
                  </a:lnTo>
                  <a:lnTo>
                    <a:pt x="0" y="18"/>
                  </a:lnTo>
                  <a:lnTo>
                    <a:pt x="6" y="24"/>
                  </a:lnTo>
                  <a:lnTo>
                    <a:pt x="12" y="18"/>
                  </a:lnTo>
                  <a:lnTo>
                    <a:pt x="18" y="18"/>
                  </a:lnTo>
                  <a:lnTo>
                    <a:pt x="18" y="18"/>
                  </a:lnTo>
                  <a:lnTo>
                    <a:pt x="18" y="18"/>
                  </a:lnTo>
                  <a:lnTo>
                    <a:pt x="18" y="12"/>
                  </a:lnTo>
                  <a:lnTo>
                    <a:pt x="18" y="6"/>
                  </a:lnTo>
                  <a:lnTo>
                    <a:pt x="18" y="6"/>
                  </a:lnTo>
                  <a:lnTo>
                    <a:pt x="18" y="6"/>
                  </a:lnTo>
                  <a:lnTo>
                    <a:pt x="18" y="0"/>
                  </a:lnTo>
                  <a:lnTo>
                    <a:pt x="12" y="0"/>
                  </a:lnTo>
                  <a:lnTo>
                    <a:pt x="12" y="0"/>
                  </a:lnTo>
                  <a:lnTo>
                    <a:pt x="6" y="6"/>
                  </a:lnTo>
                  <a:lnTo>
                    <a:pt x="6" y="6"/>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14" name="Freeform 723"/>
            <p:cNvSpPr>
              <a:spLocks/>
            </p:cNvSpPr>
            <p:nvPr/>
          </p:nvSpPr>
          <p:spPr bwMode="auto">
            <a:xfrm>
              <a:off x="901" y="90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15" name="Freeform 724"/>
            <p:cNvSpPr>
              <a:spLocks/>
            </p:cNvSpPr>
            <p:nvPr/>
          </p:nvSpPr>
          <p:spPr bwMode="auto">
            <a:xfrm>
              <a:off x="571" y="648"/>
              <a:ext cx="18" cy="30"/>
            </a:xfrm>
            <a:custGeom>
              <a:avLst/>
              <a:gdLst>
                <a:gd name="T0" fmla="*/ 6 w 18"/>
                <a:gd name="T1" fmla="*/ 6 h 30"/>
                <a:gd name="T2" fmla="*/ 0 w 18"/>
                <a:gd name="T3" fmla="*/ 18 h 30"/>
                <a:gd name="T4" fmla="*/ 6 w 18"/>
                <a:gd name="T5" fmla="*/ 24 h 30"/>
                <a:gd name="T6" fmla="*/ 6 w 18"/>
                <a:gd name="T7" fmla="*/ 30 h 30"/>
                <a:gd name="T8" fmla="*/ 6 w 18"/>
                <a:gd name="T9" fmla="*/ 30 h 30"/>
                <a:gd name="T10" fmla="*/ 6 w 18"/>
                <a:gd name="T11" fmla="*/ 30 h 30"/>
                <a:gd name="T12" fmla="*/ 12 w 18"/>
                <a:gd name="T13" fmla="*/ 30 h 30"/>
                <a:gd name="T14" fmla="*/ 12 w 18"/>
                <a:gd name="T15" fmla="*/ 30 h 30"/>
                <a:gd name="T16" fmla="*/ 12 w 18"/>
                <a:gd name="T17" fmla="*/ 30 h 30"/>
                <a:gd name="T18" fmla="*/ 18 w 18"/>
                <a:gd name="T19" fmla="*/ 24 h 30"/>
                <a:gd name="T20" fmla="*/ 18 w 18"/>
                <a:gd name="T21" fmla="*/ 24 h 30"/>
                <a:gd name="T22" fmla="*/ 18 w 18"/>
                <a:gd name="T23" fmla="*/ 6 h 30"/>
                <a:gd name="T24" fmla="*/ 18 w 18"/>
                <a:gd name="T25" fmla="*/ 6 h 30"/>
                <a:gd name="T26" fmla="*/ 18 w 18"/>
                <a:gd name="T27" fmla="*/ 0 h 30"/>
                <a:gd name="T28" fmla="*/ 18 w 18"/>
                <a:gd name="T29" fmla="*/ 0 h 30"/>
                <a:gd name="T30" fmla="*/ 12 w 18"/>
                <a:gd name="T31" fmla="*/ 0 h 30"/>
                <a:gd name="T32" fmla="*/ 12 w 18"/>
                <a:gd name="T33" fmla="*/ 0 h 30"/>
                <a:gd name="T34" fmla="*/ 12 w 18"/>
                <a:gd name="T35" fmla="*/ 6 h 30"/>
                <a:gd name="T36" fmla="*/ 12 w 18"/>
                <a:gd name="T37" fmla="*/ 6 h 30"/>
                <a:gd name="T38" fmla="*/ 6 w 18"/>
                <a:gd name="T39"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30">
                  <a:moveTo>
                    <a:pt x="6" y="6"/>
                  </a:moveTo>
                  <a:lnTo>
                    <a:pt x="0" y="18"/>
                  </a:lnTo>
                  <a:lnTo>
                    <a:pt x="6" y="24"/>
                  </a:lnTo>
                  <a:lnTo>
                    <a:pt x="6" y="30"/>
                  </a:lnTo>
                  <a:lnTo>
                    <a:pt x="6" y="30"/>
                  </a:lnTo>
                  <a:lnTo>
                    <a:pt x="6" y="30"/>
                  </a:lnTo>
                  <a:lnTo>
                    <a:pt x="12" y="30"/>
                  </a:lnTo>
                  <a:lnTo>
                    <a:pt x="12" y="30"/>
                  </a:lnTo>
                  <a:lnTo>
                    <a:pt x="12" y="30"/>
                  </a:lnTo>
                  <a:lnTo>
                    <a:pt x="18" y="24"/>
                  </a:lnTo>
                  <a:lnTo>
                    <a:pt x="18" y="24"/>
                  </a:lnTo>
                  <a:lnTo>
                    <a:pt x="18" y="6"/>
                  </a:lnTo>
                  <a:lnTo>
                    <a:pt x="18" y="6"/>
                  </a:lnTo>
                  <a:lnTo>
                    <a:pt x="18" y="0"/>
                  </a:lnTo>
                  <a:lnTo>
                    <a:pt x="18" y="0"/>
                  </a:lnTo>
                  <a:lnTo>
                    <a:pt x="12" y="0"/>
                  </a:lnTo>
                  <a:lnTo>
                    <a:pt x="12" y="0"/>
                  </a:lnTo>
                  <a:lnTo>
                    <a:pt x="12" y="6"/>
                  </a:lnTo>
                  <a:lnTo>
                    <a:pt x="12" y="6"/>
                  </a:lnTo>
                  <a:lnTo>
                    <a:pt x="6" y="6"/>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16" name="Freeform 725"/>
            <p:cNvSpPr>
              <a:spLocks/>
            </p:cNvSpPr>
            <p:nvPr/>
          </p:nvSpPr>
          <p:spPr bwMode="auto">
            <a:xfrm>
              <a:off x="541" y="516"/>
              <a:ext cx="24" cy="12"/>
            </a:xfrm>
            <a:custGeom>
              <a:avLst/>
              <a:gdLst>
                <a:gd name="T0" fmla="*/ 24 w 24"/>
                <a:gd name="T1" fmla="*/ 6 h 12"/>
                <a:gd name="T2" fmla="*/ 18 w 24"/>
                <a:gd name="T3" fmla="*/ 6 h 12"/>
                <a:gd name="T4" fmla="*/ 18 w 24"/>
                <a:gd name="T5" fmla="*/ 0 h 12"/>
                <a:gd name="T6" fmla="*/ 6 w 24"/>
                <a:gd name="T7" fmla="*/ 0 h 12"/>
                <a:gd name="T8" fmla="*/ 6 w 24"/>
                <a:gd name="T9" fmla="*/ 0 h 12"/>
                <a:gd name="T10" fmla="*/ 6 w 24"/>
                <a:gd name="T11" fmla="*/ 0 h 12"/>
                <a:gd name="T12" fmla="*/ 6 w 24"/>
                <a:gd name="T13" fmla="*/ 0 h 12"/>
                <a:gd name="T14" fmla="*/ 0 w 24"/>
                <a:gd name="T15" fmla="*/ 6 h 12"/>
                <a:gd name="T16" fmla="*/ 0 w 24"/>
                <a:gd name="T17" fmla="*/ 6 h 12"/>
                <a:gd name="T18" fmla="*/ 6 w 24"/>
                <a:gd name="T19" fmla="*/ 12 h 12"/>
                <a:gd name="T20" fmla="*/ 6 w 24"/>
                <a:gd name="T21" fmla="*/ 12 h 12"/>
                <a:gd name="T22" fmla="*/ 12 w 24"/>
                <a:gd name="T23" fmla="*/ 12 h 12"/>
                <a:gd name="T24" fmla="*/ 18 w 24"/>
                <a:gd name="T25" fmla="*/ 6 h 12"/>
                <a:gd name="T26" fmla="*/ 24 w 24"/>
                <a:gd name="T27" fmla="*/ 6 h 12"/>
                <a:gd name="T28" fmla="*/ 24 w 24"/>
                <a:gd name="T29" fmla="*/ 6 h 12"/>
                <a:gd name="T30" fmla="*/ 24 w 24"/>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12">
                  <a:moveTo>
                    <a:pt x="24" y="6"/>
                  </a:moveTo>
                  <a:lnTo>
                    <a:pt x="18" y="6"/>
                  </a:lnTo>
                  <a:lnTo>
                    <a:pt x="18" y="0"/>
                  </a:lnTo>
                  <a:lnTo>
                    <a:pt x="6" y="0"/>
                  </a:lnTo>
                  <a:lnTo>
                    <a:pt x="6" y="0"/>
                  </a:lnTo>
                  <a:lnTo>
                    <a:pt x="6" y="0"/>
                  </a:lnTo>
                  <a:lnTo>
                    <a:pt x="6" y="0"/>
                  </a:lnTo>
                  <a:lnTo>
                    <a:pt x="0" y="6"/>
                  </a:lnTo>
                  <a:lnTo>
                    <a:pt x="0" y="6"/>
                  </a:lnTo>
                  <a:lnTo>
                    <a:pt x="6" y="12"/>
                  </a:lnTo>
                  <a:lnTo>
                    <a:pt x="6" y="12"/>
                  </a:lnTo>
                  <a:lnTo>
                    <a:pt x="12" y="12"/>
                  </a:lnTo>
                  <a:lnTo>
                    <a:pt x="18" y="6"/>
                  </a:lnTo>
                  <a:lnTo>
                    <a:pt x="24" y="6"/>
                  </a:lnTo>
                  <a:lnTo>
                    <a:pt x="24" y="6"/>
                  </a:lnTo>
                  <a:lnTo>
                    <a:pt x="24" y="6"/>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17" name="Freeform 726"/>
            <p:cNvSpPr>
              <a:spLocks/>
            </p:cNvSpPr>
            <p:nvPr/>
          </p:nvSpPr>
          <p:spPr bwMode="auto">
            <a:xfrm>
              <a:off x="679" y="372"/>
              <a:ext cx="12" cy="24"/>
            </a:xfrm>
            <a:custGeom>
              <a:avLst/>
              <a:gdLst>
                <a:gd name="T0" fmla="*/ 12 w 12"/>
                <a:gd name="T1" fmla="*/ 18 h 24"/>
                <a:gd name="T2" fmla="*/ 12 w 12"/>
                <a:gd name="T3" fmla="*/ 12 h 24"/>
                <a:gd name="T4" fmla="*/ 12 w 12"/>
                <a:gd name="T5" fmla="*/ 6 h 24"/>
                <a:gd name="T6" fmla="*/ 12 w 12"/>
                <a:gd name="T7" fmla="*/ 6 h 24"/>
                <a:gd name="T8" fmla="*/ 12 w 12"/>
                <a:gd name="T9" fmla="*/ 0 h 24"/>
                <a:gd name="T10" fmla="*/ 12 w 12"/>
                <a:gd name="T11" fmla="*/ 0 h 24"/>
                <a:gd name="T12" fmla="*/ 12 w 12"/>
                <a:gd name="T13" fmla="*/ 0 h 24"/>
                <a:gd name="T14" fmla="*/ 0 w 12"/>
                <a:gd name="T15" fmla="*/ 6 h 24"/>
                <a:gd name="T16" fmla="*/ 0 w 12"/>
                <a:gd name="T17" fmla="*/ 18 h 24"/>
                <a:gd name="T18" fmla="*/ 0 w 12"/>
                <a:gd name="T19" fmla="*/ 18 h 24"/>
                <a:gd name="T20" fmla="*/ 0 w 12"/>
                <a:gd name="T21" fmla="*/ 18 h 24"/>
                <a:gd name="T22" fmla="*/ 6 w 12"/>
                <a:gd name="T23" fmla="*/ 24 h 24"/>
                <a:gd name="T24" fmla="*/ 6 w 12"/>
                <a:gd name="T25" fmla="*/ 24 h 24"/>
                <a:gd name="T26" fmla="*/ 12 w 12"/>
                <a:gd name="T27" fmla="*/ 24 h 24"/>
                <a:gd name="T28" fmla="*/ 12 w 12"/>
                <a:gd name="T29" fmla="*/ 18 h 24"/>
                <a:gd name="T30" fmla="*/ 12 w 12"/>
                <a:gd name="T31" fmla="*/ 18 h 24"/>
                <a:gd name="T32" fmla="*/ 12 w 12"/>
                <a:gd name="T33"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24">
                  <a:moveTo>
                    <a:pt x="12" y="18"/>
                  </a:moveTo>
                  <a:lnTo>
                    <a:pt x="12" y="12"/>
                  </a:lnTo>
                  <a:lnTo>
                    <a:pt x="12" y="6"/>
                  </a:lnTo>
                  <a:lnTo>
                    <a:pt x="12" y="6"/>
                  </a:lnTo>
                  <a:lnTo>
                    <a:pt x="12" y="0"/>
                  </a:lnTo>
                  <a:lnTo>
                    <a:pt x="12" y="0"/>
                  </a:lnTo>
                  <a:lnTo>
                    <a:pt x="12" y="0"/>
                  </a:lnTo>
                  <a:lnTo>
                    <a:pt x="0" y="6"/>
                  </a:lnTo>
                  <a:lnTo>
                    <a:pt x="0" y="18"/>
                  </a:lnTo>
                  <a:lnTo>
                    <a:pt x="0" y="18"/>
                  </a:lnTo>
                  <a:lnTo>
                    <a:pt x="0" y="18"/>
                  </a:lnTo>
                  <a:lnTo>
                    <a:pt x="6" y="24"/>
                  </a:lnTo>
                  <a:lnTo>
                    <a:pt x="6" y="24"/>
                  </a:lnTo>
                  <a:lnTo>
                    <a:pt x="12" y="24"/>
                  </a:lnTo>
                  <a:lnTo>
                    <a:pt x="12" y="18"/>
                  </a:lnTo>
                  <a:lnTo>
                    <a:pt x="12" y="18"/>
                  </a:lnTo>
                  <a:lnTo>
                    <a:pt x="12" y="18"/>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18" name="Freeform 727"/>
            <p:cNvSpPr>
              <a:spLocks/>
            </p:cNvSpPr>
            <p:nvPr/>
          </p:nvSpPr>
          <p:spPr bwMode="auto">
            <a:xfrm>
              <a:off x="727" y="354"/>
              <a:ext cx="18" cy="12"/>
            </a:xfrm>
            <a:custGeom>
              <a:avLst/>
              <a:gdLst>
                <a:gd name="T0" fmla="*/ 18 w 18"/>
                <a:gd name="T1" fmla="*/ 12 h 12"/>
                <a:gd name="T2" fmla="*/ 18 w 18"/>
                <a:gd name="T3" fmla="*/ 6 h 12"/>
                <a:gd name="T4" fmla="*/ 12 w 18"/>
                <a:gd name="T5" fmla="*/ 0 h 12"/>
                <a:gd name="T6" fmla="*/ 6 w 18"/>
                <a:gd name="T7" fmla="*/ 0 h 12"/>
                <a:gd name="T8" fmla="*/ 0 w 18"/>
                <a:gd name="T9" fmla="*/ 0 h 12"/>
                <a:gd name="T10" fmla="*/ 0 w 18"/>
                <a:gd name="T11" fmla="*/ 6 h 12"/>
                <a:gd name="T12" fmla="*/ 6 w 18"/>
                <a:gd name="T13" fmla="*/ 12 h 12"/>
                <a:gd name="T14" fmla="*/ 6 w 18"/>
                <a:gd name="T15" fmla="*/ 12 h 12"/>
                <a:gd name="T16" fmla="*/ 6 w 18"/>
                <a:gd name="T17" fmla="*/ 12 h 12"/>
                <a:gd name="T18" fmla="*/ 12 w 18"/>
                <a:gd name="T19" fmla="*/ 12 h 12"/>
                <a:gd name="T20" fmla="*/ 12 w 18"/>
                <a:gd name="T21" fmla="*/ 12 h 12"/>
                <a:gd name="T22" fmla="*/ 12 w 18"/>
                <a:gd name="T23" fmla="*/ 12 h 12"/>
                <a:gd name="T24" fmla="*/ 12 w 18"/>
                <a:gd name="T25" fmla="*/ 12 h 12"/>
                <a:gd name="T26" fmla="*/ 18 w 18"/>
                <a:gd name="T27" fmla="*/ 12 h 12"/>
                <a:gd name="T28" fmla="*/ 18 w 18"/>
                <a:gd name="T29" fmla="*/ 12 h 12"/>
                <a:gd name="T30" fmla="*/ 18 w 18"/>
                <a:gd name="T3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12">
                  <a:moveTo>
                    <a:pt x="18" y="12"/>
                  </a:moveTo>
                  <a:lnTo>
                    <a:pt x="18" y="6"/>
                  </a:lnTo>
                  <a:lnTo>
                    <a:pt x="12" y="0"/>
                  </a:lnTo>
                  <a:lnTo>
                    <a:pt x="6" y="0"/>
                  </a:lnTo>
                  <a:lnTo>
                    <a:pt x="0" y="0"/>
                  </a:lnTo>
                  <a:lnTo>
                    <a:pt x="0" y="6"/>
                  </a:lnTo>
                  <a:lnTo>
                    <a:pt x="6" y="12"/>
                  </a:lnTo>
                  <a:lnTo>
                    <a:pt x="6" y="12"/>
                  </a:lnTo>
                  <a:lnTo>
                    <a:pt x="6" y="12"/>
                  </a:lnTo>
                  <a:lnTo>
                    <a:pt x="12" y="12"/>
                  </a:lnTo>
                  <a:lnTo>
                    <a:pt x="12" y="12"/>
                  </a:lnTo>
                  <a:lnTo>
                    <a:pt x="12" y="12"/>
                  </a:lnTo>
                  <a:lnTo>
                    <a:pt x="12" y="12"/>
                  </a:lnTo>
                  <a:lnTo>
                    <a:pt x="18" y="12"/>
                  </a:lnTo>
                  <a:lnTo>
                    <a:pt x="18" y="12"/>
                  </a:lnTo>
                  <a:lnTo>
                    <a:pt x="18" y="12"/>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19" name="Freeform 728"/>
            <p:cNvSpPr>
              <a:spLocks/>
            </p:cNvSpPr>
            <p:nvPr/>
          </p:nvSpPr>
          <p:spPr bwMode="auto">
            <a:xfrm>
              <a:off x="793" y="1740"/>
              <a:ext cx="408" cy="204"/>
            </a:xfrm>
            <a:custGeom>
              <a:avLst/>
              <a:gdLst>
                <a:gd name="T0" fmla="*/ 6 w 408"/>
                <a:gd name="T1" fmla="*/ 156 h 204"/>
                <a:gd name="T2" fmla="*/ 18 w 408"/>
                <a:gd name="T3" fmla="*/ 162 h 204"/>
                <a:gd name="T4" fmla="*/ 18 w 408"/>
                <a:gd name="T5" fmla="*/ 162 h 204"/>
                <a:gd name="T6" fmla="*/ 30 w 408"/>
                <a:gd name="T7" fmla="*/ 174 h 204"/>
                <a:gd name="T8" fmla="*/ 36 w 408"/>
                <a:gd name="T9" fmla="*/ 168 h 204"/>
                <a:gd name="T10" fmla="*/ 48 w 408"/>
                <a:gd name="T11" fmla="*/ 162 h 204"/>
                <a:gd name="T12" fmla="*/ 54 w 408"/>
                <a:gd name="T13" fmla="*/ 168 h 204"/>
                <a:gd name="T14" fmla="*/ 78 w 408"/>
                <a:gd name="T15" fmla="*/ 180 h 204"/>
                <a:gd name="T16" fmla="*/ 84 w 408"/>
                <a:gd name="T17" fmla="*/ 168 h 204"/>
                <a:gd name="T18" fmla="*/ 84 w 408"/>
                <a:gd name="T19" fmla="*/ 168 h 204"/>
                <a:gd name="T20" fmla="*/ 90 w 408"/>
                <a:gd name="T21" fmla="*/ 162 h 204"/>
                <a:gd name="T22" fmla="*/ 144 w 408"/>
                <a:gd name="T23" fmla="*/ 150 h 204"/>
                <a:gd name="T24" fmla="*/ 138 w 408"/>
                <a:gd name="T25" fmla="*/ 162 h 204"/>
                <a:gd name="T26" fmla="*/ 138 w 408"/>
                <a:gd name="T27" fmla="*/ 162 h 204"/>
                <a:gd name="T28" fmla="*/ 156 w 408"/>
                <a:gd name="T29" fmla="*/ 180 h 204"/>
                <a:gd name="T30" fmla="*/ 162 w 408"/>
                <a:gd name="T31" fmla="*/ 186 h 204"/>
                <a:gd name="T32" fmla="*/ 204 w 408"/>
                <a:gd name="T33" fmla="*/ 192 h 204"/>
                <a:gd name="T34" fmla="*/ 234 w 408"/>
                <a:gd name="T35" fmla="*/ 198 h 204"/>
                <a:gd name="T36" fmla="*/ 246 w 408"/>
                <a:gd name="T37" fmla="*/ 198 h 204"/>
                <a:gd name="T38" fmla="*/ 270 w 408"/>
                <a:gd name="T39" fmla="*/ 204 h 204"/>
                <a:gd name="T40" fmla="*/ 294 w 408"/>
                <a:gd name="T41" fmla="*/ 192 h 204"/>
                <a:gd name="T42" fmla="*/ 294 w 408"/>
                <a:gd name="T43" fmla="*/ 186 h 204"/>
                <a:gd name="T44" fmla="*/ 300 w 408"/>
                <a:gd name="T45" fmla="*/ 186 h 204"/>
                <a:gd name="T46" fmla="*/ 318 w 408"/>
                <a:gd name="T47" fmla="*/ 186 h 204"/>
                <a:gd name="T48" fmla="*/ 324 w 408"/>
                <a:gd name="T49" fmla="*/ 192 h 204"/>
                <a:gd name="T50" fmla="*/ 348 w 408"/>
                <a:gd name="T51" fmla="*/ 186 h 204"/>
                <a:gd name="T52" fmla="*/ 360 w 408"/>
                <a:gd name="T53" fmla="*/ 162 h 204"/>
                <a:gd name="T54" fmla="*/ 384 w 408"/>
                <a:gd name="T55" fmla="*/ 114 h 204"/>
                <a:gd name="T56" fmla="*/ 402 w 408"/>
                <a:gd name="T57" fmla="*/ 72 h 204"/>
                <a:gd name="T58" fmla="*/ 396 w 408"/>
                <a:gd name="T59" fmla="*/ 24 h 204"/>
                <a:gd name="T60" fmla="*/ 354 w 408"/>
                <a:gd name="T61" fmla="*/ 24 h 204"/>
                <a:gd name="T62" fmla="*/ 348 w 408"/>
                <a:gd name="T63" fmla="*/ 18 h 204"/>
                <a:gd name="T64" fmla="*/ 342 w 408"/>
                <a:gd name="T65" fmla="*/ 18 h 204"/>
                <a:gd name="T66" fmla="*/ 336 w 408"/>
                <a:gd name="T67" fmla="*/ 12 h 204"/>
                <a:gd name="T68" fmla="*/ 318 w 408"/>
                <a:gd name="T69" fmla="*/ 6 h 204"/>
                <a:gd name="T70" fmla="*/ 294 w 408"/>
                <a:gd name="T71" fmla="*/ 0 h 204"/>
                <a:gd name="T72" fmla="*/ 294 w 408"/>
                <a:gd name="T73" fmla="*/ 12 h 204"/>
                <a:gd name="T74" fmla="*/ 258 w 408"/>
                <a:gd name="T75" fmla="*/ 36 h 204"/>
                <a:gd name="T76" fmla="*/ 234 w 408"/>
                <a:gd name="T77" fmla="*/ 18 h 204"/>
                <a:gd name="T78" fmla="*/ 210 w 408"/>
                <a:gd name="T79" fmla="*/ 36 h 204"/>
                <a:gd name="T80" fmla="*/ 210 w 408"/>
                <a:gd name="T81" fmla="*/ 48 h 204"/>
                <a:gd name="T82" fmla="*/ 210 w 408"/>
                <a:gd name="T83" fmla="*/ 54 h 204"/>
                <a:gd name="T84" fmla="*/ 204 w 408"/>
                <a:gd name="T85" fmla="*/ 60 h 204"/>
                <a:gd name="T86" fmla="*/ 186 w 408"/>
                <a:gd name="T87" fmla="*/ 60 h 204"/>
                <a:gd name="T88" fmla="*/ 180 w 408"/>
                <a:gd name="T89" fmla="*/ 66 h 204"/>
                <a:gd name="T90" fmla="*/ 174 w 408"/>
                <a:gd name="T91" fmla="*/ 72 h 204"/>
                <a:gd name="T92" fmla="*/ 174 w 408"/>
                <a:gd name="T93" fmla="*/ 78 h 204"/>
                <a:gd name="T94" fmla="*/ 186 w 408"/>
                <a:gd name="T95" fmla="*/ 90 h 204"/>
                <a:gd name="T96" fmla="*/ 186 w 408"/>
                <a:gd name="T97" fmla="*/ 120 h 204"/>
                <a:gd name="T98" fmla="*/ 186 w 408"/>
                <a:gd name="T99" fmla="*/ 120 h 204"/>
                <a:gd name="T100" fmla="*/ 174 w 408"/>
                <a:gd name="T101" fmla="*/ 114 h 204"/>
                <a:gd name="T102" fmla="*/ 162 w 408"/>
                <a:gd name="T103" fmla="*/ 108 h 204"/>
                <a:gd name="T104" fmla="*/ 144 w 408"/>
                <a:gd name="T105" fmla="*/ 114 h 204"/>
                <a:gd name="T106" fmla="*/ 114 w 408"/>
                <a:gd name="T107" fmla="*/ 114 h 204"/>
                <a:gd name="T108" fmla="*/ 96 w 408"/>
                <a:gd name="T109" fmla="*/ 126 h 204"/>
                <a:gd name="T110" fmla="*/ 78 w 408"/>
                <a:gd name="T111" fmla="*/ 132 h 204"/>
                <a:gd name="T112" fmla="*/ 72 w 408"/>
                <a:gd name="T113" fmla="*/ 120 h 204"/>
                <a:gd name="T114" fmla="*/ 30 w 408"/>
                <a:gd name="T115" fmla="*/ 120 h 204"/>
                <a:gd name="T116" fmla="*/ 12 w 408"/>
                <a:gd name="T117" fmla="*/ 114 h 204"/>
                <a:gd name="T118" fmla="*/ 12 w 408"/>
                <a:gd name="T119" fmla="*/ 114 h 204"/>
                <a:gd name="T120" fmla="*/ 0 w 408"/>
                <a:gd name="T121" fmla="*/ 12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8" h="204">
                  <a:moveTo>
                    <a:pt x="0" y="138"/>
                  </a:moveTo>
                  <a:lnTo>
                    <a:pt x="6" y="156"/>
                  </a:lnTo>
                  <a:lnTo>
                    <a:pt x="6" y="156"/>
                  </a:lnTo>
                  <a:lnTo>
                    <a:pt x="18" y="156"/>
                  </a:lnTo>
                  <a:lnTo>
                    <a:pt x="18" y="162"/>
                  </a:lnTo>
                  <a:lnTo>
                    <a:pt x="18" y="162"/>
                  </a:lnTo>
                  <a:lnTo>
                    <a:pt x="18" y="162"/>
                  </a:lnTo>
                  <a:lnTo>
                    <a:pt x="18" y="162"/>
                  </a:lnTo>
                  <a:lnTo>
                    <a:pt x="18" y="162"/>
                  </a:lnTo>
                  <a:lnTo>
                    <a:pt x="30" y="168"/>
                  </a:lnTo>
                  <a:lnTo>
                    <a:pt x="30" y="174"/>
                  </a:lnTo>
                  <a:lnTo>
                    <a:pt x="30" y="174"/>
                  </a:lnTo>
                  <a:lnTo>
                    <a:pt x="36" y="168"/>
                  </a:lnTo>
                  <a:lnTo>
                    <a:pt x="36" y="168"/>
                  </a:lnTo>
                  <a:lnTo>
                    <a:pt x="36" y="168"/>
                  </a:lnTo>
                  <a:lnTo>
                    <a:pt x="42" y="162"/>
                  </a:lnTo>
                  <a:lnTo>
                    <a:pt x="48" y="162"/>
                  </a:lnTo>
                  <a:lnTo>
                    <a:pt x="48" y="162"/>
                  </a:lnTo>
                  <a:lnTo>
                    <a:pt x="48" y="162"/>
                  </a:lnTo>
                  <a:lnTo>
                    <a:pt x="54" y="162"/>
                  </a:lnTo>
                  <a:lnTo>
                    <a:pt x="54" y="168"/>
                  </a:lnTo>
                  <a:lnTo>
                    <a:pt x="54" y="168"/>
                  </a:lnTo>
                  <a:lnTo>
                    <a:pt x="72" y="174"/>
                  </a:lnTo>
                  <a:lnTo>
                    <a:pt x="78" y="180"/>
                  </a:lnTo>
                  <a:lnTo>
                    <a:pt x="78" y="180"/>
                  </a:lnTo>
                  <a:lnTo>
                    <a:pt x="84" y="174"/>
                  </a:lnTo>
                  <a:lnTo>
                    <a:pt x="84" y="168"/>
                  </a:lnTo>
                  <a:lnTo>
                    <a:pt x="84" y="168"/>
                  </a:lnTo>
                  <a:lnTo>
                    <a:pt x="84" y="168"/>
                  </a:lnTo>
                  <a:lnTo>
                    <a:pt x="84" y="168"/>
                  </a:lnTo>
                  <a:lnTo>
                    <a:pt x="84" y="162"/>
                  </a:lnTo>
                  <a:lnTo>
                    <a:pt x="90" y="162"/>
                  </a:lnTo>
                  <a:lnTo>
                    <a:pt x="90" y="162"/>
                  </a:lnTo>
                  <a:lnTo>
                    <a:pt x="90" y="162"/>
                  </a:lnTo>
                  <a:lnTo>
                    <a:pt x="96" y="162"/>
                  </a:lnTo>
                  <a:lnTo>
                    <a:pt x="144" y="150"/>
                  </a:lnTo>
                  <a:lnTo>
                    <a:pt x="138" y="156"/>
                  </a:lnTo>
                  <a:lnTo>
                    <a:pt x="138" y="162"/>
                  </a:lnTo>
                  <a:lnTo>
                    <a:pt x="138" y="162"/>
                  </a:lnTo>
                  <a:lnTo>
                    <a:pt x="138" y="162"/>
                  </a:lnTo>
                  <a:lnTo>
                    <a:pt x="138" y="162"/>
                  </a:lnTo>
                  <a:lnTo>
                    <a:pt x="138" y="162"/>
                  </a:lnTo>
                  <a:lnTo>
                    <a:pt x="144" y="162"/>
                  </a:lnTo>
                  <a:lnTo>
                    <a:pt x="144" y="168"/>
                  </a:lnTo>
                  <a:lnTo>
                    <a:pt x="156" y="180"/>
                  </a:lnTo>
                  <a:lnTo>
                    <a:pt x="156" y="186"/>
                  </a:lnTo>
                  <a:lnTo>
                    <a:pt x="156" y="186"/>
                  </a:lnTo>
                  <a:lnTo>
                    <a:pt x="162" y="186"/>
                  </a:lnTo>
                  <a:lnTo>
                    <a:pt x="180" y="192"/>
                  </a:lnTo>
                  <a:lnTo>
                    <a:pt x="198" y="192"/>
                  </a:lnTo>
                  <a:lnTo>
                    <a:pt x="204" y="192"/>
                  </a:lnTo>
                  <a:lnTo>
                    <a:pt x="210" y="192"/>
                  </a:lnTo>
                  <a:lnTo>
                    <a:pt x="222" y="198"/>
                  </a:lnTo>
                  <a:lnTo>
                    <a:pt x="234" y="198"/>
                  </a:lnTo>
                  <a:lnTo>
                    <a:pt x="234" y="198"/>
                  </a:lnTo>
                  <a:lnTo>
                    <a:pt x="246" y="198"/>
                  </a:lnTo>
                  <a:lnTo>
                    <a:pt x="246" y="198"/>
                  </a:lnTo>
                  <a:lnTo>
                    <a:pt x="252" y="204"/>
                  </a:lnTo>
                  <a:lnTo>
                    <a:pt x="270" y="204"/>
                  </a:lnTo>
                  <a:lnTo>
                    <a:pt x="270" y="204"/>
                  </a:lnTo>
                  <a:lnTo>
                    <a:pt x="282" y="198"/>
                  </a:lnTo>
                  <a:lnTo>
                    <a:pt x="288" y="192"/>
                  </a:lnTo>
                  <a:lnTo>
                    <a:pt x="294" y="192"/>
                  </a:lnTo>
                  <a:lnTo>
                    <a:pt x="294" y="192"/>
                  </a:lnTo>
                  <a:lnTo>
                    <a:pt x="294" y="192"/>
                  </a:lnTo>
                  <a:lnTo>
                    <a:pt x="294" y="186"/>
                  </a:lnTo>
                  <a:lnTo>
                    <a:pt x="294" y="186"/>
                  </a:lnTo>
                  <a:lnTo>
                    <a:pt x="300" y="186"/>
                  </a:lnTo>
                  <a:lnTo>
                    <a:pt x="300" y="186"/>
                  </a:lnTo>
                  <a:lnTo>
                    <a:pt x="312" y="186"/>
                  </a:lnTo>
                  <a:lnTo>
                    <a:pt x="312" y="186"/>
                  </a:lnTo>
                  <a:lnTo>
                    <a:pt x="318" y="186"/>
                  </a:lnTo>
                  <a:lnTo>
                    <a:pt x="318" y="192"/>
                  </a:lnTo>
                  <a:lnTo>
                    <a:pt x="318" y="192"/>
                  </a:lnTo>
                  <a:lnTo>
                    <a:pt x="324" y="192"/>
                  </a:lnTo>
                  <a:lnTo>
                    <a:pt x="330" y="186"/>
                  </a:lnTo>
                  <a:lnTo>
                    <a:pt x="330" y="186"/>
                  </a:lnTo>
                  <a:lnTo>
                    <a:pt x="348" y="186"/>
                  </a:lnTo>
                  <a:lnTo>
                    <a:pt x="354" y="168"/>
                  </a:lnTo>
                  <a:lnTo>
                    <a:pt x="360" y="162"/>
                  </a:lnTo>
                  <a:lnTo>
                    <a:pt x="360" y="162"/>
                  </a:lnTo>
                  <a:lnTo>
                    <a:pt x="372" y="162"/>
                  </a:lnTo>
                  <a:lnTo>
                    <a:pt x="378" y="126"/>
                  </a:lnTo>
                  <a:lnTo>
                    <a:pt x="384" y="114"/>
                  </a:lnTo>
                  <a:lnTo>
                    <a:pt x="402" y="90"/>
                  </a:lnTo>
                  <a:lnTo>
                    <a:pt x="408" y="78"/>
                  </a:lnTo>
                  <a:lnTo>
                    <a:pt x="402" y="72"/>
                  </a:lnTo>
                  <a:lnTo>
                    <a:pt x="396" y="66"/>
                  </a:lnTo>
                  <a:lnTo>
                    <a:pt x="396" y="30"/>
                  </a:lnTo>
                  <a:lnTo>
                    <a:pt x="396" y="24"/>
                  </a:lnTo>
                  <a:lnTo>
                    <a:pt x="390" y="24"/>
                  </a:lnTo>
                  <a:lnTo>
                    <a:pt x="366" y="24"/>
                  </a:lnTo>
                  <a:lnTo>
                    <a:pt x="354" y="24"/>
                  </a:lnTo>
                  <a:lnTo>
                    <a:pt x="348" y="18"/>
                  </a:lnTo>
                  <a:lnTo>
                    <a:pt x="348" y="18"/>
                  </a:lnTo>
                  <a:lnTo>
                    <a:pt x="348" y="18"/>
                  </a:lnTo>
                  <a:lnTo>
                    <a:pt x="342" y="18"/>
                  </a:lnTo>
                  <a:lnTo>
                    <a:pt x="342" y="18"/>
                  </a:lnTo>
                  <a:lnTo>
                    <a:pt x="342" y="18"/>
                  </a:lnTo>
                  <a:lnTo>
                    <a:pt x="342" y="12"/>
                  </a:lnTo>
                  <a:lnTo>
                    <a:pt x="336" y="12"/>
                  </a:lnTo>
                  <a:lnTo>
                    <a:pt x="336" y="12"/>
                  </a:lnTo>
                  <a:lnTo>
                    <a:pt x="330" y="12"/>
                  </a:lnTo>
                  <a:lnTo>
                    <a:pt x="318" y="6"/>
                  </a:lnTo>
                  <a:lnTo>
                    <a:pt x="318" y="6"/>
                  </a:lnTo>
                  <a:lnTo>
                    <a:pt x="318" y="6"/>
                  </a:lnTo>
                  <a:lnTo>
                    <a:pt x="312" y="0"/>
                  </a:lnTo>
                  <a:lnTo>
                    <a:pt x="294" y="0"/>
                  </a:lnTo>
                  <a:lnTo>
                    <a:pt x="294" y="0"/>
                  </a:lnTo>
                  <a:lnTo>
                    <a:pt x="294" y="0"/>
                  </a:lnTo>
                  <a:lnTo>
                    <a:pt x="294" y="12"/>
                  </a:lnTo>
                  <a:lnTo>
                    <a:pt x="288" y="18"/>
                  </a:lnTo>
                  <a:lnTo>
                    <a:pt x="270" y="30"/>
                  </a:lnTo>
                  <a:lnTo>
                    <a:pt x="258" y="36"/>
                  </a:lnTo>
                  <a:lnTo>
                    <a:pt x="252" y="36"/>
                  </a:lnTo>
                  <a:lnTo>
                    <a:pt x="240" y="30"/>
                  </a:lnTo>
                  <a:lnTo>
                    <a:pt x="234" y="18"/>
                  </a:lnTo>
                  <a:lnTo>
                    <a:pt x="228" y="42"/>
                  </a:lnTo>
                  <a:lnTo>
                    <a:pt x="210" y="36"/>
                  </a:lnTo>
                  <a:lnTo>
                    <a:pt x="210" y="36"/>
                  </a:lnTo>
                  <a:lnTo>
                    <a:pt x="210" y="36"/>
                  </a:lnTo>
                  <a:lnTo>
                    <a:pt x="210" y="42"/>
                  </a:lnTo>
                  <a:lnTo>
                    <a:pt x="210" y="48"/>
                  </a:lnTo>
                  <a:lnTo>
                    <a:pt x="210" y="48"/>
                  </a:lnTo>
                  <a:lnTo>
                    <a:pt x="210" y="48"/>
                  </a:lnTo>
                  <a:lnTo>
                    <a:pt x="210" y="54"/>
                  </a:lnTo>
                  <a:lnTo>
                    <a:pt x="204" y="54"/>
                  </a:lnTo>
                  <a:lnTo>
                    <a:pt x="204" y="54"/>
                  </a:lnTo>
                  <a:lnTo>
                    <a:pt x="204" y="60"/>
                  </a:lnTo>
                  <a:lnTo>
                    <a:pt x="198" y="60"/>
                  </a:lnTo>
                  <a:lnTo>
                    <a:pt x="192" y="60"/>
                  </a:lnTo>
                  <a:lnTo>
                    <a:pt x="186" y="60"/>
                  </a:lnTo>
                  <a:lnTo>
                    <a:pt x="180" y="66"/>
                  </a:lnTo>
                  <a:lnTo>
                    <a:pt x="180" y="66"/>
                  </a:lnTo>
                  <a:lnTo>
                    <a:pt x="180" y="66"/>
                  </a:lnTo>
                  <a:lnTo>
                    <a:pt x="174" y="72"/>
                  </a:lnTo>
                  <a:lnTo>
                    <a:pt x="174" y="72"/>
                  </a:lnTo>
                  <a:lnTo>
                    <a:pt x="174" y="72"/>
                  </a:lnTo>
                  <a:lnTo>
                    <a:pt x="174" y="78"/>
                  </a:lnTo>
                  <a:lnTo>
                    <a:pt x="174" y="78"/>
                  </a:lnTo>
                  <a:lnTo>
                    <a:pt x="174" y="78"/>
                  </a:lnTo>
                  <a:lnTo>
                    <a:pt x="180" y="84"/>
                  </a:lnTo>
                  <a:lnTo>
                    <a:pt x="186" y="84"/>
                  </a:lnTo>
                  <a:lnTo>
                    <a:pt x="186" y="90"/>
                  </a:lnTo>
                  <a:lnTo>
                    <a:pt x="192" y="108"/>
                  </a:lnTo>
                  <a:lnTo>
                    <a:pt x="186" y="120"/>
                  </a:lnTo>
                  <a:lnTo>
                    <a:pt x="186" y="120"/>
                  </a:lnTo>
                  <a:lnTo>
                    <a:pt x="186" y="126"/>
                  </a:lnTo>
                  <a:lnTo>
                    <a:pt x="186" y="126"/>
                  </a:lnTo>
                  <a:lnTo>
                    <a:pt x="186" y="120"/>
                  </a:lnTo>
                  <a:lnTo>
                    <a:pt x="186" y="120"/>
                  </a:lnTo>
                  <a:lnTo>
                    <a:pt x="174" y="114"/>
                  </a:lnTo>
                  <a:lnTo>
                    <a:pt x="174" y="114"/>
                  </a:lnTo>
                  <a:lnTo>
                    <a:pt x="174" y="114"/>
                  </a:lnTo>
                  <a:lnTo>
                    <a:pt x="174" y="114"/>
                  </a:lnTo>
                  <a:lnTo>
                    <a:pt x="162" y="108"/>
                  </a:lnTo>
                  <a:lnTo>
                    <a:pt x="144" y="102"/>
                  </a:lnTo>
                  <a:lnTo>
                    <a:pt x="144" y="108"/>
                  </a:lnTo>
                  <a:lnTo>
                    <a:pt x="144" y="114"/>
                  </a:lnTo>
                  <a:lnTo>
                    <a:pt x="138" y="114"/>
                  </a:lnTo>
                  <a:lnTo>
                    <a:pt x="126" y="114"/>
                  </a:lnTo>
                  <a:lnTo>
                    <a:pt x="114" y="114"/>
                  </a:lnTo>
                  <a:lnTo>
                    <a:pt x="114" y="114"/>
                  </a:lnTo>
                  <a:lnTo>
                    <a:pt x="108" y="114"/>
                  </a:lnTo>
                  <a:lnTo>
                    <a:pt x="96" y="126"/>
                  </a:lnTo>
                  <a:lnTo>
                    <a:pt x="84" y="132"/>
                  </a:lnTo>
                  <a:lnTo>
                    <a:pt x="78" y="132"/>
                  </a:lnTo>
                  <a:lnTo>
                    <a:pt x="78" y="132"/>
                  </a:lnTo>
                  <a:lnTo>
                    <a:pt x="78" y="132"/>
                  </a:lnTo>
                  <a:lnTo>
                    <a:pt x="78" y="126"/>
                  </a:lnTo>
                  <a:lnTo>
                    <a:pt x="72" y="120"/>
                  </a:lnTo>
                  <a:lnTo>
                    <a:pt x="54" y="114"/>
                  </a:lnTo>
                  <a:lnTo>
                    <a:pt x="36" y="132"/>
                  </a:lnTo>
                  <a:lnTo>
                    <a:pt x="30" y="120"/>
                  </a:lnTo>
                  <a:lnTo>
                    <a:pt x="24" y="120"/>
                  </a:lnTo>
                  <a:lnTo>
                    <a:pt x="18" y="114"/>
                  </a:lnTo>
                  <a:lnTo>
                    <a:pt x="12" y="114"/>
                  </a:lnTo>
                  <a:lnTo>
                    <a:pt x="12" y="114"/>
                  </a:lnTo>
                  <a:lnTo>
                    <a:pt x="12" y="114"/>
                  </a:lnTo>
                  <a:lnTo>
                    <a:pt x="12" y="114"/>
                  </a:lnTo>
                  <a:lnTo>
                    <a:pt x="12" y="120"/>
                  </a:lnTo>
                  <a:lnTo>
                    <a:pt x="0" y="120"/>
                  </a:lnTo>
                  <a:lnTo>
                    <a:pt x="0" y="120"/>
                  </a:lnTo>
                  <a:lnTo>
                    <a:pt x="0" y="138"/>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20" name="Freeform 729"/>
            <p:cNvSpPr>
              <a:spLocks/>
            </p:cNvSpPr>
            <p:nvPr/>
          </p:nvSpPr>
          <p:spPr bwMode="auto">
            <a:xfrm>
              <a:off x="2184" y="2598"/>
              <a:ext cx="366" cy="324"/>
            </a:xfrm>
            <a:custGeom>
              <a:avLst/>
              <a:gdLst>
                <a:gd name="T0" fmla="*/ 48 w 366"/>
                <a:gd name="T1" fmla="*/ 174 h 324"/>
                <a:gd name="T2" fmla="*/ 48 w 366"/>
                <a:gd name="T3" fmla="*/ 216 h 324"/>
                <a:gd name="T4" fmla="*/ 42 w 366"/>
                <a:gd name="T5" fmla="*/ 216 h 324"/>
                <a:gd name="T6" fmla="*/ 36 w 366"/>
                <a:gd name="T7" fmla="*/ 222 h 324"/>
                <a:gd name="T8" fmla="*/ 30 w 366"/>
                <a:gd name="T9" fmla="*/ 228 h 324"/>
                <a:gd name="T10" fmla="*/ 24 w 366"/>
                <a:gd name="T11" fmla="*/ 234 h 324"/>
                <a:gd name="T12" fmla="*/ 24 w 366"/>
                <a:gd name="T13" fmla="*/ 240 h 324"/>
                <a:gd name="T14" fmla="*/ 24 w 366"/>
                <a:gd name="T15" fmla="*/ 246 h 324"/>
                <a:gd name="T16" fmla="*/ 6 w 366"/>
                <a:gd name="T17" fmla="*/ 288 h 324"/>
                <a:gd name="T18" fmla="*/ 0 w 366"/>
                <a:gd name="T19" fmla="*/ 300 h 324"/>
                <a:gd name="T20" fmla="*/ 36 w 366"/>
                <a:gd name="T21" fmla="*/ 312 h 324"/>
                <a:gd name="T22" fmla="*/ 66 w 366"/>
                <a:gd name="T23" fmla="*/ 324 h 324"/>
                <a:gd name="T24" fmla="*/ 102 w 366"/>
                <a:gd name="T25" fmla="*/ 300 h 324"/>
                <a:gd name="T26" fmla="*/ 174 w 366"/>
                <a:gd name="T27" fmla="*/ 258 h 324"/>
                <a:gd name="T28" fmla="*/ 270 w 366"/>
                <a:gd name="T29" fmla="*/ 204 h 324"/>
                <a:gd name="T30" fmla="*/ 294 w 366"/>
                <a:gd name="T31" fmla="*/ 180 h 324"/>
                <a:gd name="T32" fmla="*/ 300 w 366"/>
                <a:gd name="T33" fmla="*/ 150 h 324"/>
                <a:gd name="T34" fmla="*/ 300 w 366"/>
                <a:gd name="T35" fmla="*/ 138 h 324"/>
                <a:gd name="T36" fmla="*/ 312 w 366"/>
                <a:gd name="T37" fmla="*/ 96 h 324"/>
                <a:gd name="T38" fmla="*/ 312 w 366"/>
                <a:gd name="T39" fmla="*/ 54 h 324"/>
                <a:gd name="T40" fmla="*/ 348 w 366"/>
                <a:gd name="T41" fmla="*/ 30 h 324"/>
                <a:gd name="T42" fmla="*/ 354 w 366"/>
                <a:gd name="T43" fmla="*/ 0 h 324"/>
                <a:gd name="T44" fmla="*/ 348 w 366"/>
                <a:gd name="T45" fmla="*/ 6 h 324"/>
                <a:gd name="T46" fmla="*/ 336 w 366"/>
                <a:gd name="T47" fmla="*/ 12 h 324"/>
                <a:gd name="T48" fmla="*/ 318 w 366"/>
                <a:gd name="T49" fmla="*/ 18 h 324"/>
                <a:gd name="T50" fmla="*/ 306 w 366"/>
                <a:gd name="T51" fmla="*/ 18 h 324"/>
                <a:gd name="T52" fmla="*/ 288 w 366"/>
                <a:gd name="T53" fmla="*/ 12 h 324"/>
                <a:gd name="T54" fmla="*/ 282 w 366"/>
                <a:gd name="T55" fmla="*/ 12 h 324"/>
                <a:gd name="T56" fmla="*/ 258 w 366"/>
                <a:gd name="T57" fmla="*/ 24 h 324"/>
                <a:gd name="T58" fmla="*/ 240 w 366"/>
                <a:gd name="T59" fmla="*/ 30 h 324"/>
                <a:gd name="T60" fmla="*/ 228 w 366"/>
                <a:gd name="T61" fmla="*/ 36 h 324"/>
                <a:gd name="T62" fmla="*/ 198 w 366"/>
                <a:gd name="T63" fmla="*/ 42 h 324"/>
                <a:gd name="T64" fmla="*/ 168 w 366"/>
                <a:gd name="T65" fmla="*/ 42 h 324"/>
                <a:gd name="T66" fmla="*/ 162 w 366"/>
                <a:gd name="T67" fmla="*/ 30 h 324"/>
                <a:gd name="T68" fmla="*/ 156 w 366"/>
                <a:gd name="T69" fmla="*/ 30 h 324"/>
                <a:gd name="T70" fmla="*/ 144 w 366"/>
                <a:gd name="T71" fmla="*/ 30 h 324"/>
                <a:gd name="T72" fmla="*/ 114 w 366"/>
                <a:gd name="T73" fmla="*/ 36 h 324"/>
                <a:gd name="T74" fmla="*/ 78 w 366"/>
                <a:gd name="T75" fmla="*/ 36 h 324"/>
                <a:gd name="T76" fmla="*/ 60 w 366"/>
                <a:gd name="T77" fmla="*/ 30 h 324"/>
                <a:gd name="T78" fmla="*/ 54 w 366"/>
                <a:gd name="T79" fmla="*/ 48 h 324"/>
                <a:gd name="T80" fmla="*/ 54 w 366"/>
                <a:gd name="T81" fmla="*/ 60 h 324"/>
                <a:gd name="T82" fmla="*/ 60 w 366"/>
                <a:gd name="T83" fmla="*/ 66 h 324"/>
                <a:gd name="T84" fmla="*/ 60 w 366"/>
                <a:gd name="T85" fmla="*/ 72 h 324"/>
                <a:gd name="T86" fmla="*/ 42 w 366"/>
                <a:gd name="T87" fmla="*/ 72 h 324"/>
                <a:gd name="T88" fmla="*/ 18 w 366"/>
                <a:gd name="T89" fmla="*/ 96 h 324"/>
                <a:gd name="T90" fmla="*/ 18 w 366"/>
                <a:gd name="T91" fmla="*/ 120 h 324"/>
                <a:gd name="T92" fmla="*/ 18 w 366"/>
                <a:gd name="T93" fmla="*/ 150 h 324"/>
                <a:gd name="T94" fmla="*/ 24 w 366"/>
                <a:gd name="T95" fmla="*/ 17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6" h="324">
                  <a:moveTo>
                    <a:pt x="42" y="174"/>
                  </a:moveTo>
                  <a:lnTo>
                    <a:pt x="48" y="174"/>
                  </a:lnTo>
                  <a:lnTo>
                    <a:pt x="48" y="174"/>
                  </a:lnTo>
                  <a:lnTo>
                    <a:pt x="60" y="204"/>
                  </a:lnTo>
                  <a:lnTo>
                    <a:pt x="48" y="216"/>
                  </a:lnTo>
                  <a:lnTo>
                    <a:pt x="48" y="216"/>
                  </a:lnTo>
                  <a:lnTo>
                    <a:pt x="48" y="216"/>
                  </a:lnTo>
                  <a:lnTo>
                    <a:pt x="42" y="216"/>
                  </a:lnTo>
                  <a:lnTo>
                    <a:pt x="42" y="216"/>
                  </a:lnTo>
                  <a:lnTo>
                    <a:pt x="42" y="216"/>
                  </a:lnTo>
                  <a:lnTo>
                    <a:pt x="42" y="222"/>
                  </a:lnTo>
                  <a:lnTo>
                    <a:pt x="36" y="222"/>
                  </a:lnTo>
                  <a:lnTo>
                    <a:pt x="42" y="228"/>
                  </a:lnTo>
                  <a:lnTo>
                    <a:pt x="36" y="228"/>
                  </a:lnTo>
                  <a:lnTo>
                    <a:pt x="30" y="228"/>
                  </a:lnTo>
                  <a:lnTo>
                    <a:pt x="30" y="228"/>
                  </a:lnTo>
                  <a:lnTo>
                    <a:pt x="24" y="234"/>
                  </a:lnTo>
                  <a:lnTo>
                    <a:pt x="24" y="234"/>
                  </a:lnTo>
                  <a:lnTo>
                    <a:pt x="18" y="240"/>
                  </a:lnTo>
                  <a:lnTo>
                    <a:pt x="24" y="240"/>
                  </a:lnTo>
                  <a:lnTo>
                    <a:pt x="24" y="240"/>
                  </a:lnTo>
                  <a:lnTo>
                    <a:pt x="24" y="240"/>
                  </a:lnTo>
                  <a:lnTo>
                    <a:pt x="24" y="246"/>
                  </a:lnTo>
                  <a:lnTo>
                    <a:pt x="24" y="246"/>
                  </a:lnTo>
                  <a:lnTo>
                    <a:pt x="12" y="258"/>
                  </a:lnTo>
                  <a:lnTo>
                    <a:pt x="6" y="264"/>
                  </a:lnTo>
                  <a:lnTo>
                    <a:pt x="6" y="288"/>
                  </a:lnTo>
                  <a:lnTo>
                    <a:pt x="6" y="294"/>
                  </a:lnTo>
                  <a:lnTo>
                    <a:pt x="6" y="294"/>
                  </a:lnTo>
                  <a:lnTo>
                    <a:pt x="0" y="300"/>
                  </a:lnTo>
                  <a:lnTo>
                    <a:pt x="6" y="300"/>
                  </a:lnTo>
                  <a:lnTo>
                    <a:pt x="18" y="300"/>
                  </a:lnTo>
                  <a:lnTo>
                    <a:pt x="36" y="312"/>
                  </a:lnTo>
                  <a:lnTo>
                    <a:pt x="42" y="318"/>
                  </a:lnTo>
                  <a:lnTo>
                    <a:pt x="48" y="318"/>
                  </a:lnTo>
                  <a:lnTo>
                    <a:pt x="66" y="324"/>
                  </a:lnTo>
                  <a:lnTo>
                    <a:pt x="72" y="324"/>
                  </a:lnTo>
                  <a:lnTo>
                    <a:pt x="84" y="318"/>
                  </a:lnTo>
                  <a:lnTo>
                    <a:pt x="102" y="300"/>
                  </a:lnTo>
                  <a:lnTo>
                    <a:pt x="126" y="288"/>
                  </a:lnTo>
                  <a:lnTo>
                    <a:pt x="144" y="276"/>
                  </a:lnTo>
                  <a:lnTo>
                    <a:pt x="174" y="258"/>
                  </a:lnTo>
                  <a:lnTo>
                    <a:pt x="192" y="246"/>
                  </a:lnTo>
                  <a:lnTo>
                    <a:pt x="210" y="240"/>
                  </a:lnTo>
                  <a:lnTo>
                    <a:pt x="270" y="204"/>
                  </a:lnTo>
                  <a:lnTo>
                    <a:pt x="294" y="192"/>
                  </a:lnTo>
                  <a:lnTo>
                    <a:pt x="294" y="186"/>
                  </a:lnTo>
                  <a:lnTo>
                    <a:pt x="294" y="180"/>
                  </a:lnTo>
                  <a:lnTo>
                    <a:pt x="300" y="168"/>
                  </a:lnTo>
                  <a:lnTo>
                    <a:pt x="300" y="168"/>
                  </a:lnTo>
                  <a:lnTo>
                    <a:pt x="300" y="150"/>
                  </a:lnTo>
                  <a:lnTo>
                    <a:pt x="300" y="144"/>
                  </a:lnTo>
                  <a:lnTo>
                    <a:pt x="300" y="138"/>
                  </a:lnTo>
                  <a:lnTo>
                    <a:pt x="300" y="138"/>
                  </a:lnTo>
                  <a:lnTo>
                    <a:pt x="306" y="120"/>
                  </a:lnTo>
                  <a:lnTo>
                    <a:pt x="312" y="114"/>
                  </a:lnTo>
                  <a:lnTo>
                    <a:pt x="312" y="96"/>
                  </a:lnTo>
                  <a:lnTo>
                    <a:pt x="306" y="84"/>
                  </a:lnTo>
                  <a:lnTo>
                    <a:pt x="306" y="66"/>
                  </a:lnTo>
                  <a:lnTo>
                    <a:pt x="312" y="54"/>
                  </a:lnTo>
                  <a:lnTo>
                    <a:pt x="312" y="54"/>
                  </a:lnTo>
                  <a:lnTo>
                    <a:pt x="336" y="48"/>
                  </a:lnTo>
                  <a:lnTo>
                    <a:pt x="348" y="30"/>
                  </a:lnTo>
                  <a:lnTo>
                    <a:pt x="366" y="18"/>
                  </a:lnTo>
                  <a:lnTo>
                    <a:pt x="366" y="12"/>
                  </a:lnTo>
                  <a:lnTo>
                    <a:pt x="354" y="0"/>
                  </a:lnTo>
                  <a:lnTo>
                    <a:pt x="354" y="6"/>
                  </a:lnTo>
                  <a:lnTo>
                    <a:pt x="348" y="6"/>
                  </a:lnTo>
                  <a:lnTo>
                    <a:pt x="348" y="6"/>
                  </a:lnTo>
                  <a:lnTo>
                    <a:pt x="348" y="6"/>
                  </a:lnTo>
                  <a:lnTo>
                    <a:pt x="342" y="12"/>
                  </a:lnTo>
                  <a:lnTo>
                    <a:pt x="336" y="12"/>
                  </a:lnTo>
                  <a:lnTo>
                    <a:pt x="324" y="18"/>
                  </a:lnTo>
                  <a:lnTo>
                    <a:pt x="318" y="18"/>
                  </a:lnTo>
                  <a:lnTo>
                    <a:pt x="318" y="18"/>
                  </a:lnTo>
                  <a:lnTo>
                    <a:pt x="312" y="18"/>
                  </a:lnTo>
                  <a:lnTo>
                    <a:pt x="312" y="18"/>
                  </a:lnTo>
                  <a:lnTo>
                    <a:pt x="306" y="18"/>
                  </a:lnTo>
                  <a:lnTo>
                    <a:pt x="300" y="18"/>
                  </a:lnTo>
                  <a:lnTo>
                    <a:pt x="294" y="12"/>
                  </a:lnTo>
                  <a:lnTo>
                    <a:pt x="288" y="12"/>
                  </a:lnTo>
                  <a:lnTo>
                    <a:pt x="288" y="12"/>
                  </a:lnTo>
                  <a:lnTo>
                    <a:pt x="288" y="12"/>
                  </a:lnTo>
                  <a:lnTo>
                    <a:pt x="282" y="12"/>
                  </a:lnTo>
                  <a:lnTo>
                    <a:pt x="276" y="12"/>
                  </a:lnTo>
                  <a:lnTo>
                    <a:pt x="276" y="12"/>
                  </a:lnTo>
                  <a:lnTo>
                    <a:pt x="258" y="24"/>
                  </a:lnTo>
                  <a:lnTo>
                    <a:pt x="246" y="30"/>
                  </a:lnTo>
                  <a:lnTo>
                    <a:pt x="246" y="30"/>
                  </a:lnTo>
                  <a:lnTo>
                    <a:pt x="240" y="30"/>
                  </a:lnTo>
                  <a:lnTo>
                    <a:pt x="234" y="36"/>
                  </a:lnTo>
                  <a:lnTo>
                    <a:pt x="234" y="36"/>
                  </a:lnTo>
                  <a:lnTo>
                    <a:pt x="228" y="36"/>
                  </a:lnTo>
                  <a:lnTo>
                    <a:pt x="210" y="42"/>
                  </a:lnTo>
                  <a:lnTo>
                    <a:pt x="198" y="42"/>
                  </a:lnTo>
                  <a:lnTo>
                    <a:pt x="198" y="42"/>
                  </a:lnTo>
                  <a:lnTo>
                    <a:pt x="192" y="42"/>
                  </a:lnTo>
                  <a:lnTo>
                    <a:pt x="168" y="42"/>
                  </a:lnTo>
                  <a:lnTo>
                    <a:pt x="168" y="42"/>
                  </a:lnTo>
                  <a:lnTo>
                    <a:pt x="168" y="36"/>
                  </a:lnTo>
                  <a:lnTo>
                    <a:pt x="162" y="36"/>
                  </a:lnTo>
                  <a:lnTo>
                    <a:pt x="162" y="30"/>
                  </a:lnTo>
                  <a:lnTo>
                    <a:pt x="162" y="30"/>
                  </a:lnTo>
                  <a:lnTo>
                    <a:pt x="156" y="30"/>
                  </a:lnTo>
                  <a:lnTo>
                    <a:pt x="156" y="30"/>
                  </a:lnTo>
                  <a:lnTo>
                    <a:pt x="156" y="30"/>
                  </a:lnTo>
                  <a:lnTo>
                    <a:pt x="150" y="30"/>
                  </a:lnTo>
                  <a:lnTo>
                    <a:pt x="144" y="30"/>
                  </a:lnTo>
                  <a:lnTo>
                    <a:pt x="144" y="30"/>
                  </a:lnTo>
                  <a:lnTo>
                    <a:pt x="138" y="30"/>
                  </a:lnTo>
                  <a:lnTo>
                    <a:pt x="114" y="36"/>
                  </a:lnTo>
                  <a:lnTo>
                    <a:pt x="114" y="36"/>
                  </a:lnTo>
                  <a:lnTo>
                    <a:pt x="108" y="42"/>
                  </a:lnTo>
                  <a:lnTo>
                    <a:pt x="78" y="36"/>
                  </a:lnTo>
                  <a:lnTo>
                    <a:pt x="78" y="36"/>
                  </a:lnTo>
                  <a:lnTo>
                    <a:pt x="72" y="36"/>
                  </a:lnTo>
                  <a:lnTo>
                    <a:pt x="60" y="30"/>
                  </a:lnTo>
                  <a:lnTo>
                    <a:pt x="60" y="30"/>
                  </a:lnTo>
                  <a:lnTo>
                    <a:pt x="60" y="30"/>
                  </a:lnTo>
                  <a:lnTo>
                    <a:pt x="54" y="48"/>
                  </a:lnTo>
                  <a:lnTo>
                    <a:pt x="54" y="54"/>
                  </a:lnTo>
                  <a:lnTo>
                    <a:pt x="54" y="60"/>
                  </a:lnTo>
                  <a:lnTo>
                    <a:pt x="54" y="60"/>
                  </a:lnTo>
                  <a:lnTo>
                    <a:pt x="60" y="66"/>
                  </a:lnTo>
                  <a:lnTo>
                    <a:pt x="60" y="66"/>
                  </a:lnTo>
                  <a:lnTo>
                    <a:pt x="60" y="66"/>
                  </a:lnTo>
                  <a:lnTo>
                    <a:pt x="60" y="66"/>
                  </a:lnTo>
                  <a:lnTo>
                    <a:pt x="60" y="72"/>
                  </a:lnTo>
                  <a:lnTo>
                    <a:pt x="60" y="72"/>
                  </a:lnTo>
                  <a:lnTo>
                    <a:pt x="48" y="72"/>
                  </a:lnTo>
                  <a:lnTo>
                    <a:pt x="48" y="72"/>
                  </a:lnTo>
                  <a:lnTo>
                    <a:pt x="42" y="72"/>
                  </a:lnTo>
                  <a:lnTo>
                    <a:pt x="42" y="84"/>
                  </a:lnTo>
                  <a:lnTo>
                    <a:pt x="18" y="90"/>
                  </a:lnTo>
                  <a:lnTo>
                    <a:pt x="18" y="96"/>
                  </a:lnTo>
                  <a:lnTo>
                    <a:pt x="12" y="114"/>
                  </a:lnTo>
                  <a:lnTo>
                    <a:pt x="12" y="120"/>
                  </a:lnTo>
                  <a:lnTo>
                    <a:pt x="18" y="120"/>
                  </a:lnTo>
                  <a:lnTo>
                    <a:pt x="18" y="126"/>
                  </a:lnTo>
                  <a:lnTo>
                    <a:pt x="24" y="138"/>
                  </a:lnTo>
                  <a:lnTo>
                    <a:pt x="18" y="150"/>
                  </a:lnTo>
                  <a:lnTo>
                    <a:pt x="18" y="156"/>
                  </a:lnTo>
                  <a:lnTo>
                    <a:pt x="18" y="174"/>
                  </a:lnTo>
                  <a:lnTo>
                    <a:pt x="24" y="174"/>
                  </a:lnTo>
                  <a:lnTo>
                    <a:pt x="42" y="174"/>
                  </a:lnTo>
                  <a:lnTo>
                    <a:pt x="42" y="174"/>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21" name="Freeform 730"/>
            <p:cNvSpPr>
              <a:spLocks/>
            </p:cNvSpPr>
            <p:nvPr/>
          </p:nvSpPr>
          <p:spPr bwMode="auto">
            <a:xfrm>
              <a:off x="2160" y="2772"/>
              <a:ext cx="84" cy="102"/>
            </a:xfrm>
            <a:custGeom>
              <a:avLst/>
              <a:gdLst>
                <a:gd name="T0" fmla="*/ 30 w 84"/>
                <a:gd name="T1" fmla="*/ 90 h 102"/>
                <a:gd name="T2" fmla="*/ 36 w 84"/>
                <a:gd name="T3" fmla="*/ 84 h 102"/>
                <a:gd name="T4" fmla="*/ 48 w 84"/>
                <a:gd name="T5" fmla="*/ 72 h 102"/>
                <a:gd name="T6" fmla="*/ 48 w 84"/>
                <a:gd name="T7" fmla="*/ 72 h 102"/>
                <a:gd name="T8" fmla="*/ 48 w 84"/>
                <a:gd name="T9" fmla="*/ 66 h 102"/>
                <a:gd name="T10" fmla="*/ 48 w 84"/>
                <a:gd name="T11" fmla="*/ 66 h 102"/>
                <a:gd name="T12" fmla="*/ 48 w 84"/>
                <a:gd name="T13" fmla="*/ 66 h 102"/>
                <a:gd name="T14" fmla="*/ 42 w 84"/>
                <a:gd name="T15" fmla="*/ 66 h 102"/>
                <a:gd name="T16" fmla="*/ 48 w 84"/>
                <a:gd name="T17" fmla="*/ 60 h 102"/>
                <a:gd name="T18" fmla="*/ 48 w 84"/>
                <a:gd name="T19" fmla="*/ 60 h 102"/>
                <a:gd name="T20" fmla="*/ 54 w 84"/>
                <a:gd name="T21" fmla="*/ 54 h 102"/>
                <a:gd name="T22" fmla="*/ 54 w 84"/>
                <a:gd name="T23" fmla="*/ 54 h 102"/>
                <a:gd name="T24" fmla="*/ 60 w 84"/>
                <a:gd name="T25" fmla="*/ 54 h 102"/>
                <a:gd name="T26" fmla="*/ 66 w 84"/>
                <a:gd name="T27" fmla="*/ 54 h 102"/>
                <a:gd name="T28" fmla="*/ 60 w 84"/>
                <a:gd name="T29" fmla="*/ 48 h 102"/>
                <a:gd name="T30" fmla="*/ 66 w 84"/>
                <a:gd name="T31" fmla="*/ 48 h 102"/>
                <a:gd name="T32" fmla="*/ 66 w 84"/>
                <a:gd name="T33" fmla="*/ 42 h 102"/>
                <a:gd name="T34" fmla="*/ 66 w 84"/>
                <a:gd name="T35" fmla="*/ 42 h 102"/>
                <a:gd name="T36" fmla="*/ 66 w 84"/>
                <a:gd name="T37" fmla="*/ 42 h 102"/>
                <a:gd name="T38" fmla="*/ 72 w 84"/>
                <a:gd name="T39" fmla="*/ 42 h 102"/>
                <a:gd name="T40" fmla="*/ 72 w 84"/>
                <a:gd name="T41" fmla="*/ 42 h 102"/>
                <a:gd name="T42" fmla="*/ 72 w 84"/>
                <a:gd name="T43" fmla="*/ 42 h 102"/>
                <a:gd name="T44" fmla="*/ 84 w 84"/>
                <a:gd name="T45" fmla="*/ 30 h 102"/>
                <a:gd name="T46" fmla="*/ 72 w 84"/>
                <a:gd name="T47" fmla="*/ 0 h 102"/>
                <a:gd name="T48" fmla="*/ 72 w 84"/>
                <a:gd name="T49" fmla="*/ 0 h 102"/>
                <a:gd name="T50" fmla="*/ 66 w 84"/>
                <a:gd name="T51" fmla="*/ 0 h 102"/>
                <a:gd name="T52" fmla="*/ 66 w 84"/>
                <a:gd name="T53" fmla="*/ 0 h 102"/>
                <a:gd name="T54" fmla="*/ 48 w 84"/>
                <a:gd name="T55" fmla="*/ 0 h 102"/>
                <a:gd name="T56" fmla="*/ 48 w 84"/>
                <a:gd name="T57" fmla="*/ 12 h 102"/>
                <a:gd name="T58" fmla="*/ 30 w 84"/>
                <a:gd name="T59" fmla="*/ 24 h 102"/>
                <a:gd name="T60" fmla="*/ 30 w 84"/>
                <a:gd name="T61" fmla="*/ 42 h 102"/>
                <a:gd name="T62" fmla="*/ 24 w 84"/>
                <a:gd name="T63" fmla="*/ 48 h 102"/>
                <a:gd name="T64" fmla="*/ 24 w 84"/>
                <a:gd name="T65" fmla="*/ 48 h 102"/>
                <a:gd name="T66" fmla="*/ 18 w 84"/>
                <a:gd name="T67" fmla="*/ 54 h 102"/>
                <a:gd name="T68" fmla="*/ 18 w 84"/>
                <a:gd name="T69" fmla="*/ 60 h 102"/>
                <a:gd name="T70" fmla="*/ 12 w 84"/>
                <a:gd name="T71" fmla="*/ 66 h 102"/>
                <a:gd name="T72" fmla="*/ 12 w 84"/>
                <a:gd name="T73" fmla="*/ 66 h 102"/>
                <a:gd name="T74" fmla="*/ 6 w 84"/>
                <a:gd name="T75" fmla="*/ 84 h 102"/>
                <a:gd name="T76" fmla="*/ 0 w 84"/>
                <a:gd name="T77" fmla="*/ 102 h 102"/>
                <a:gd name="T78" fmla="*/ 18 w 84"/>
                <a:gd name="T79" fmla="*/ 102 h 102"/>
                <a:gd name="T80" fmla="*/ 30 w 84"/>
                <a:gd name="T81" fmla="*/ 9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102">
                  <a:moveTo>
                    <a:pt x="30" y="90"/>
                  </a:moveTo>
                  <a:lnTo>
                    <a:pt x="36" y="84"/>
                  </a:lnTo>
                  <a:lnTo>
                    <a:pt x="48" y="72"/>
                  </a:lnTo>
                  <a:lnTo>
                    <a:pt x="48" y="72"/>
                  </a:lnTo>
                  <a:lnTo>
                    <a:pt x="48" y="66"/>
                  </a:lnTo>
                  <a:lnTo>
                    <a:pt x="48" y="66"/>
                  </a:lnTo>
                  <a:lnTo>
                    <a:pt x="48" y="66"/>
                  </a:lnTo>
                  <a:lnTo>
                    <a:pt x="42" y="66"/>
                  </a:lnTo>
                  <a:lnTo>
                    <a:pt x="48" y="60"/>
                  </a:lnTo>
                  <a:lnTo>
                    <a:pt x="48" y="60"/>
                  </a:lnTo>
                  <a:lnTo>
                    <a:pt x="54" y="54"/>
                  </a:lnTo>
                  <a:lnTo>
                    <a:pt x="54" y="54"/>
                  </a:lnTo>
                  <a:lnTo>
                    <a:pt x="60" y="54"/>
                  </a:lnTo>
                  <a:lnTo>
                    <a:pt x="66" y="54"/>
                  </a:lnTo>
                  <a:lnTo>
                    <a:pt x="60" y="48"/>
                  </a:lnTo>
                  <a:lnTo>
                    <a:pt x="66" y="48"/>
                  </a:lnTo>
                  <a:lnTo>
                    <a:pt x="66" y="42"/>
                  </a:lnTo>
                  <a:lnTo>
                    <a:pt x="66" y="42"/>
                  </a:lnTo>
                  <a:lnTo>
                    <a:pt x="66" y="42"/>
                  </a:lnTo>
                  <a:lnTo>
                    <a:pt x="72" y="42"/>
                  </a:lnTo>
                  <a:lnTo>
                    <a:pt x="72" y="42"/>
                  </a:lnTo>
                  <a:lnTo>
                    <a:pt x="72" y="42"/>
                  </a:lnTo>
                  <a:lnTo>
                    <a:pt x="84" y="30"/>
                  </a:lnTo>
                  <a:lnTo>
                    <a:pt x="72" y="0"/>
                  </a:lnTo>
                  <a:lnTo>
                    <a:pt x="72" y="0"/>
                  </a:lnTo>
                  <a:lnTo>
                    <a:pt x="66" y="0"/>
                  </a:lnTo>
                  <a:lnTo>
                    <a:pt x="66" y="0"/>
                  </a:lnTo>
                  <a:lnTo>
                    <a:pt x="48" y="0"/>
                  </a:lnTo>
                  <a:lnTo>
                    <a:pt x="48" y="12"/>
                  </a:lnTo>
                  <a:lnTo>
                    <a:pt x="30" y="24"/>
                  </a:lnTo>
                  <a:lnTo>
                    <a:pt x="30" y="42"/>
                  </a:lnTo>
                  <a:lnTo>
                    <a:pt x="24" y="48"/>
                  </a:lnTo>
                  <a:lnTo>
                    <a:pt x="24" y="48"/>
                  </a:lnTo>
                  <a:lnTo>
                    <a:pt x="18" y="54"/>
                  </a:lnTo>
                  <a:lnTo>
                    <a:pt x="18" y="60"/>
                  </a:lnTo>
                  <a:lnTo>
                    <a:pt x="12" y="66"/>
                  </a:lnTo>
                  <a:lnTo>
                    <a:pt x="12" y="66"/>
                  </a:lnTo>
                  <a:lnTo>
                    <a:pt x="6" y="84"/>
                  </a:lnTo>
                  <a:lnTo>
                    <a:pt x="0" y="102"/>
                  </a:lnTo>
                  <a:lnTo>
                    <a:pt x="18" y="102"/>
                  </a:lnTo>
                  <a:lnTo>
                    <a:pt x="30" y="9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22" name="Freeform 731"/>
            <p:cNvSpPr>
              <a:spLocks/>
            </p:cNvSpPr>
            <p:nvPr/>
          </p:nvSpPr>
          <p:spPr bwMode="auto">
            <a:xfrm>
              <a:off x="4559" y="3042"/>
              <a:ext cx="438" cy="246"/>
            </a:xfrm>
            <a:custGeom>
              <a:avLst/>
              <a:gdLst>
                <a:gd name="T0" fmla="*/ 42 w 438"/>
                <a:gd name="T1" fmla="*/ 24 h 246"/>
                <a:gd name="T2" fmla="*/ 24 w 438"/>
                <a:gd name="T3" fmla="*/ 36 h 246"/>
                <a:gd name="T4" fmla="*/ 18 w 438"/>
                <a:gd name="T5" fmla="*/ 66 h 246"/>
                <a:gd name="T6" fmla="*/ 18 w 438"/>
                <a:gd name="T7" fmla="*/ 66 h 246"/>
                <a:gd name="T8" fmla="*/ 12 w 438"/>
                <a:gd name="T9" fmla="*/ 78 h 246"/>
                <a:gd name="T10" fmla="*/ 0 w 438"/>
                <a:gd name="T11" fmla="*/ 90 h 246"/>
                <a:gd name="T12" fmla="*/ 0 w 438"/>
                <a:gd name="T13" fmla="*/ 96 h 246"/>
                <a:gd name="T14" fmla="*/ 30 w 438"/>
                <a:gd name="T15" fmla="*/ 108 h 246"/>
                <a:gd name="T16" fmla="*/ 48 w 438"/>
                <a:gd name="T17" fmla="*/ 120 h 246"/>
                <a:gd name="T18" fmla="*/ 102 w 438"/>
                <a:gd name="T19" fmla="*/ 156 h 246"/>
                <a:gd name="T20" fmla="*/ 102 w 438"/>
                <a:gd name="T21" fmla="*/ 150 h 246"/>
                <a:gd name="T22" fmla="*/ 108 w 438"/>
                <a:gd name="T23" fmla="*/ 150 h 246"/>
                <a:gd name="T24" fmla="*/ 150 w 438"/>
                <a:gd name="T25" fmla="*/ 174 h 246"/>
                <a:gd name="T26" fmla="*/ 168 w 438"/>
                <a:gd name="T27" fmla="*/ 180 h 246"/>
                <a:gd name="T28" fmla="*/ 180 w 438"/>
                <a:gd name="T29" fmla="*/ 180 h 246"/>
                <a:gd name="T30" fmla="*/ 192 w 438"/>
                <a:gd name="T31" fmla="*/ 180 h 246"/>
                <a:gd name="T32" fmla="*/ 204 w 438"/>
                <a:gd name="T33" fmla="*/ 186 h 246"/>
                <a:gd name="T34" fmla="*/ 216 w 438"/>
                <a:gd name="T35" fmla="*/ 180 h 246"/>
                <a:gd name="T36" fmla="*/ 246 w 438"/>
                <a:gd name="T37" fmla="*/ 186 h 246"/>
                <a:gd name="T38" fmla="*/ 252 w 438"/>
                <a:gd name="T39" fmla="*/ 192 h 246"/>
                <a:gd name="T40" fmla="*/ 258 w 438"/>
                <a:gd name="T41" fmla="*/ 204 h 246"/>
                <a:gd name="T42" fmla="*/ 282 w 438"/>
                <a:gd name="T43" fmla="*/ 222 h 246"/>
                <a:gd name="T44" fmla="*/ 282 w 438"/>
                <a:gd name="T45" fmla="*/ 222 h 246"/>
                <a:gd name="T46" fmla="*/ 318 w 438"/>
                <a:gd name="T47" fmla="*/ 228 h 246"/>
                <a:gd name="T48" fmla="*/ 366 w 438"/>
                <a:gd name="T49" fmla="*/ 234 h 246"/>
                <a:gd name="T50" fmla="*/ 390 w 438"/>
                <a:gd name="T51" fmla="*/ 246 h 246"/>
                <a:gd name="T52" fmla="*/ 432 w 438"/>
                <a:gd name="T53" fmla="*/ 240 h 246"/>
                <a:gd name="T54" fmla="*/ 438 w 438"/>
                <a:gd name="T55" fmla="*/ 222 h 246"/>
                <a:gd name="T56" fmla="*/ 438 w 438"/>
                <a:gd name="T57" fmla="*/ 210 h 246"/>
                <a:gd name="T58" fmla="*/ 432 w 438"/>
                <a:gd name="T59" fmla="*/ 168 h 246"/>
                <a:gd name="T60" fmla="*/ 438 w 438"/>
                <a:gd name="T61" fmla="*/ 156 h 246"/>
                <a:gd name="T62" fmla="*/ 432 w 438"/>
                <a:gd name="T63" fmla="*/ 156 h 246"/>
                <a:gd name="T64" fmla="*/ 414 w 438"/>
                <a:gd name="T65" fmla="*/ 156 h 246"/>
                <a:gd name="T66" fmla="*/ 396 w 438"/>
                <a:gd name="T67" fmla="*/ 156 h 246"/>
                <a:gd name="T68" fmla="*/ 384 w 438"/>
                <a:gd name="T69" fmla="*/ 156 h 246"/>
                <a:gd name="T70" fmla="*/ 360 w 438"/>
                <a:gd name="T71" fmla="*/ 144 h 246"/>
                <a:gd name="T72" fmla="*/ 324 w 438"/>
                <a:gd name="T73" fmla="*/ 150 h 246"/>
                <a:gd name="T74" fmla="*/ 318 w 438"/>
                <a:gd name="T75" fmla="*/ 150 h 246"/>
                <a:gd name="T76" fmla="*/ 318 w 438"/>
                <a:gd name="T77" fmla="*/ 144 h 246"/>
                <a:gd name="T78" fmla="*/ 312 w 438"/>
                <a:gd name="T79" fmla="*/ 138 h 246"/>
                <a:gd name="T80" fmla="*/ 300 w 438"/>
                <a:gd name="T81" fmla="*/ 126 h 246"/>
                <a:gd name="T82" fmla="*/ 288 w 438"/>
                <a:gd name="T83" fmla="*/ 126 h 246"/>
                <a:gd name="T84" fmla="*/ 288 w 438"/>
                <a:gd name="T85" fmla="*/ 132 h 246"/>
                <a:gd name="T86" fmla="*/ 276 w 438"/>
                <a:gd name="T87" fmla="*/ 126 h 246"/>
                <a:gd name="T88" fmla="*/ 270 w 438"/>
                <a:gd name="T89" fmla="*/ 120 h 246"/>
                <a:gd name="T90" fmla="*/ 264 w 438"/>
                <a:gd name="T91" fmla="*/ 108 h 246"/>
                <a:gd name="T92" fmla="*/ 258 w 438"/>
                <a:gd name="T93" fmla="*/ 108 h 246"/>
                <a:gd name="T94" fmla="*/ 192 w 438"/>
                <a:gd name="T95" fmla="*/ 78 h 246"/>
                <a:gd name="T96" fmla="*/ 180 w 438"/>
                <a:gd name="T97" fmla="*/ 72 h 246"/>
                <a:gd name="T98" fmla="*/ 180 w 438"/>
                <a:gd name="T99" fmla="*/ 66 h 246"/>
                <a:gd name="T100" fmla="*/ 180 w 438"/>
                <a:gd name="T101" fmla="*/ 60 h 246"/>
                <a:gd name="T102" fmla="*/ 174 w 438"/>
                <a:gd name="T103" fmla="*/ 48 h 246"/>
                <a:gd name="T104" fmla="*/ 138 w 438"/>
                <a:gd name="T105" fmla="*/ 24 h 246"/>
                <a:gd name="T106" fmla="*/ 132 w 438"/>
                <a:gd name="T107" fmla="*/ 24 h 246"/>
                <a:gd name="T108" fmla="*/ 102 w 438"/>
                <a:gd name="T109" fmla="*/ 12 h 246"/>
                <a:gd name="T110" fmla="*/ 96 w 438"/>
                <a:gd name="T111" fmla="*/ 6 h 246"/>
                <a:gd name="T112" fmla="*/ 90 w 438"/>
                <a:gd name="T113" fmla="*/ 0 h 246"/>
                <a:gd name="T114" fmla="*/ 84 w 438"/>
                <a:gd name="T115" fmla="*/ 0 h 246"/>
                <a:gd name="T116" fmla="*/ 72 w 438"/>
                <a:gd name="T117" fmla="*/ 12 h 246"/>
                <a:gd name="T118" fmla="*/ 66 w 438"/>
                <a:gd name="T119" fmla="*/ 24 h 246"/>
                <a:gd name="T120" fmla="*/ 60 w 438"/>
                <a:gd name="T121" fmla="*/ 24 h 246"/>
                <a:gd name="T122" fmla="*/ 48 w 438"/>
                <a:gd name="T123" fmla="*/ 1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8" h="246">
                  <a:moveTo>
                    <a:pt x="48" y="12"/>
                  </a:moveTo>
                  <a:lnTo>
                    <a:pt x="48" y="18"/>
                  </a:lnTo>
                  <a:lnTo>
                    <a:pt x="42" y="24"/>
                  </a:lnTo>
                  <a:lnTo>
                    <a:pt x="36" y="24"/>
                  </a:lnTo>
                  <a:lnTo>
                    <a:pt x="36" y="30"/>
                  </a:lnTo>
                  <a:lnTo>
                    <a:pt x="24" y="36"/>
                  </a:lnTo>
                  <a:lnTo>
                    <a:pt x="18" y="48"/>
                  </a:lnTo>
                  <a:lnTo>
                    <a:pt x="18" y="54"/>
                  </a:lnTo>
                  <a:lnTo>
                    <a:pt x="18" y="66"/>
                  </a:lnTo>
                  <a:lnTo>
                    <a:pt x="18" y="66"/>
                  </a:lnTo>
                  <a:lnTo>
                    <a:pt x="18" y="66"/>
                  </a:lnTo>
                  <a:lnTo>
                    <a:pt x="18" y="66"/>
                  </a:lnTo>
                  <a:lnTo>
                    <a:pt x="18" y="72"/>
                  </a:lnTo>
                  <a:lnTo>
                    <a:pt x="12" y="78"/>
                  </a:lnTo>
                  <a:lnTo>
                    <a:pt x="12" y="78"/>
                  </a:lnTo>
                  <a:lnTo>
                    <a:pt x="6" y="78"/>
                  </a:lnTo>
                  <a:lnTo>
                    <a:pt x="0" y="90"/>
                  </a:lnTo>
                  <a:lnTo>
                    <a:pt x="0" y="90"/>
                  </a:lnTo>
                  <a:lnTo>
                    <a:pt x="0" y="90"/>
                  </a:lnTo>
                  <a:lnTo>
                    <a:pt x="0" y="96"/>
                  </a:lnTo>
                  <a:lnTo>
                    <a:pt x="0" y="96"/>
                  </a:lnTo>
                  <a:lnTo>
                    <a:pt x="18" y="108"/>
                  </a:lnTo>
                  <a:lnTo>
                    <a:pt x="24" y="114"/>
                  </a:lnTo>
                  <a:lnTo>
                    <a:pt x="30" y="108"/>
                  </a:lnTo>
                  <a:lnTo>
                    <a:pt x="24" y="108"/>
                  </a:lnTo>
                  <a:lnTo>
                    <a:pt x="30" y="108"/>
                  </a:lnTo>
                  <a:lnTo>
                    <a:pt x="48" y="120"/>
                  </a:lnTo>
                  <a:lnTo>
                    <a:pt x="72" y="138"/>
                  </a:lnTo>
                  <a:lnTo>
                    <a:pt x="102" y="156"/>
                  </a:lnTo>
                  <a:lnTo>
                    <a:pt x="102" y="156"/>
                  </a:lnTo>
                  <a:lnTo>
                    <a:pt x="102" y="156"/>
                  </a:lnTo>
                  <a:lnTo>
                    <a:pt x="102" y="150"/>
                  </a:lnTo>
                  <a:lnTo>
                    <a:pt x="102" y="150"/>
                  </a:lnTo>
                  <a:lnTo>
                    <a:pt x="108" y="150"/>
                  </a:lnTo>
                  <a:lnTo>
                    <a:pt x="108" y="150"/>
                  </a:lnTo>
                  <a:lnTo>
                    <a:pt x="108" y="150"/>
                  </a:lnTo>
                  <a:lnTo>
                    <a:pt x="108" y="150"/>
                  </a:lnTo>
                  <a:lnTo>
                    <a:pt x="114" y="156"/>
                  </a:lnTo>
                  <a:lnTo>
                    <a:pt x="150" y="174"/>
                  </a:lnTo>
                  <a:lnTo>
                    <a:pt x="150" y="174"/>
                  </a:lnTo>
                  <a:lnTo>
                    <a:pt x="162" y="180"/>
                  </a:lnTo>
                  <a:lnTo>
                    <a:pt x="168" y="180"/>
                  </a:lnTo>
                  <a:lnTo>
                    <a:pt x="180" y="180"/>
                  </a:lnTo>
                  <a:lnTo>
                    <a:pt x="180" y="180"/>
                  </a:lnTo>
                  <a:lnTo>
                    <a:pt x="180" y="180"/>
                  </a:lnTo>
                  <a:lnTo>
                    <a:pt x="192" y="180"/>
                  </a:lnTo>
                  <a:lnTo>
                    <a:pt x="192" y="180"/>
                  </a:lnTo>
                  <a:lnTo>
                    <a:pt x="192" y="180"/>
                  </a:lnTo>
                  <a:lnTo>
                    <a:pt x="198" y="180"/>
                  </a:lnTo>
                  <a:lnTo>
                    <a:pt x="204" y="186"/>
                  </a:lnTo>
                  <a:lnTo>
                    <a:pt x="204" y="186"/>
                  </a:lnTo>
                  <a:lnTo>
                    <a:pt x="204" y="186"/>
                  </a:lnTo>
                  <a:lnTo>
                    <a:pt x="210" y="180"/>
                  </a:lnTo>
                  <a:lnTo>
                    <a:pt x="216" y="180"/>
                  </a:lnTo>
                  <a:lnTo>
                    <a:pt x="228" y="180"/>
                  </a:lnTo>
                  <a:lnTo>
                    <a:pt x="246" y="186"/>
                  </a:lnTo>
                  <a:lnTo>
                    <a:pt x="246" y="186"/>
                  </a:lnTo>
                  <a:lnTo>
                    <a:pt x="246" y="186"/>
                  </a:lnTo>
                  <a:lnTo>
                    <a:pt x="252" y="192"/>
                  </a:lnTo>
                  <a:lnTo>
                    <a:pt x="252" y="192"/>
                  </a:lnTo>
                  <a:lnTo>
                    <a:pt x="252" y="198"/>
                  </a:lnTo>
                  <a:lnTo>
                    <a:pt x="252" y="198"/>
                  </a:lnTo>
                  <a:lnTo>
                    <a:pt x="258" y="204"/>
                  </a:lnTo>
                  <a:lnTo>
                    <a:pt x="270" y="216"/>
                  </a:lnTo>
                  <a:lnTo>
                    <a:pt x="276" y="222"/>
                  </a:lnTo>
                  <a:lnTo>
                    <a:pt x="282" y="222"/>
                  </a:lnTo>
                  <a:lnTo>
                    <a:pt x="282" y="222"/>
                  </a:lnTo>
                  <a:lnTo>
                    <a:pt x="282" y="222"/>
                  </a:lnTo>
                  <a:lnTo>
                    <a:pt x="282" y="222"/>
                  </a:lnTo>
                  <a:lnTo>
                    <a:pt x="288" y="216"/>
                  </a:lnTo>
                  <a:lnTo>
                    <a:pt x="306" y="216"/>
                  </a:lnTo>
                  <a:lnTo>
                    <a:pt x="318" y="228"/>
                  </a:lnTo>
                  <a:lnTo>
                    <a:pt x="360" y="240"/>
                  </a:lnTo>
                  <a:lnTo>
                    <a:pt x="366" y="240"/>
                  </a:lnTo>
                  <a:lnTo>
                    <a:pt x="366" y="234"/>
                  </a:lnTo>
                  <a:lnTo>
                    <a:pt x="372" y="234"/>
                  </a:lnTo>
                  <a:lnTo>
                    <a:pt x="372" y="234"/>
                  </a:lnTo>
                  <a:lnTo>
                    <a:pt x="390" y="246"/>
                  </a:lnTo>
                  <a:lnTo>
                    <a:pt x="426" y="246"/>
                  </a:lnTo>
                  <a:lnTo>
                    <a:pt x="432" y="246"/>
                  </a:lnTo>
                  <a:lnTo>
                    <a:pt x="432" y="240"/>
                  </a:lnTo>
                  <a:lnTo>
                    <a:pt x="438" y="222"/>
                  </a:lnTo>
                  <a:lnTo>
                    <a:pt x="438" y="222"/>
                  </a:lnTo>
                  <a:lnTo>
                    <a:pt x="438" y="222"/>
                  </a:lnTo>
                  <a:lnTo>
                    <a:pt x="438" y="222"/>
                  </a:lnTo>
                  <a:lnTo>
                    <a:pt x="438" y="216"/>
                  </a:lnTo>
                  <a:lnTo>
                    <a:pt x="438" y="210"/>
                  </a:lnTo>
                  <a:lnTo>
                    <a:pt x="432" y="210"/>
                  </a:lnTo>
                  <a:lnTo>
                    <a:pt x="426" y="192"/>
                  </a:lnTo>
                  <a:lnTo>
                    <a:pt x="432" y="168"/>
                  </a:lnTo>
                  <a:lnTo>
                    <a:pt x="438" y="156"/>
                  </a:lnTo>
                  <a:lnTo>
                    <a:pt x="438" y="156"/>
                  </a:lnTo>
                  <a:lnTo>
                    <a:pt x="438" y="156"/>
                  </a:lnTo>
                  <a:lnTo>
                    <a:pt x="438" y="156"/>
                  </a:lnTo>
                  <a:lnTo>
                    <a:pt x="438" y="156"/>
                  </a:lnTo>
                  <a:lnTo>
                    <a:pt x="432" y="156"/>
                  </a:lnTo>
                  <a:lnTo>
                    <a:pt x="432" y="156"/>
                  </a:lnTo>
                  <a:lnTo>
                    <a:pt x="420" y="156"/>
                  </a:lnTo>
                  <a:lnTo>
                    <a:pt x="414" y="156"/>
                  </a:lnTo>
                  <a:lnTo>
                    <a:pt x="408" y="156"/>
                  </a:lnTo>
                  <a:lnTo>
                    <a:pt x="396" y="156"/>
                  </a:lnTo>
                  <a:lnTo>
                    <a:pt x="396" y="156"/>
                  </a:lnTo>
                  <a:lnTo>
                    <a:pt x="390" y="156"/>
                  </a:lnTo>
                  <a:lnTo>
                    <a:pt x="390" y="156"/>
                  </a:lnTo>
                  <a:lnTo>
                    <a:pt x="384" y="156"/>
                  </a:lnTo>
                  <a:lnTo>
                    <a:pt x="384" y="156"/>
                  </a:lnTo>
                  <a:lnTo>
                    <a:pt x="384" y="156"/>
                  </a:lnTo>
                  <a:lnTo>
                    <a:pt x="360" y="144"/>
                  </a:lnTo>
                  <a:lnTo>
                    <a:pt x="348" y="150"/>
                  </a:lnTo>
                  <a:lnTo>
                    <a:pt x="324" y="150"/>
                  </a:lnTo>
                  <a:lnTo>
                    <a:pt x="324" y="150"/>
                  </a:lnTo>
                  <a:lnTo>
                    <a:pt x="324" y="150"/>
                  </a:lnTo>
                  <a:lnTo>
                    <a:pt x="318" y="150"/>
                  </a:lnTo>
                  <a:lnTo>
                    <a:pt x="318" y="150"/>
                  </a:lnTo>
                  <a:lnTo>
                    <a:pt x="318" y="144"/>
                  </a:lnTo>
                  <a:lnTo>
                    <a:pt x="318" y="144"/>
                  </a:lnTo>
                  <a:lnTo>
                    <a:pt x="318" y="144"/>
                  </a:lnTo>
                  <a:lnTo>
                    <a:pt x="318" y="138"/>
                  </a:lnTo>
                  <a:lnTo>
                    <a:pt x="318" y="138"/>
                  </a:lnTo>
                  <a:lnTo>
                    <a:pt x="312" y="138"/>
                  </a:lnTo>
                  <a:lnTo>
                    <a:pt x="312" y="132"/>
                  </a:lnTo>
                  <a:lnTo>
                    <a:pt x="312" y="132"/>
                  </a:lnTo>
                  <a:lnTo>
                    <a:pt x="300" y="126"/>
                  </a:lnTo>
                  <a:lnTo>
                    <a:pt x="294" y="126"/>
                  </a:lnTo>
                  <a:lnTo>
                    <a:pt x="294" y="126"/>
                  </a:lnTo>
                  <a:lnTo>
                    <a:pt x="288" y="126"/>
                  </a:lnTo>
                  <a:lnTo>
                    <a:pt x="288" y="126"/>
                  </a:lnTo>
                  <a:lnTo>
                    <a:pt x="288" y="126"/>
                  </a:lnTo>
                  <a:lnTo>
                    <a:pt x="288" y="132"/>
                  </a:lnTo>
                  <a:lnTo>
                    <a:pt x="288" y="132"/>
                  </a:lnTo>
                  <a:lnTo>
                    <a:pt x="282" y="132"/>
                  </a:lnTo>
                  <a:lnTo>
                    <a:pt x="276" y="126"/>
                  </a:lnTo>
                  <a:lnTo>
                    <a:pt x="276" y="120"/>
                  </a:lnTo>
                  <a:lnTo>
                    <a:pt x="270" y="120"/>
                  </a:lnTo>
                  <a:lnTo>
                    <a:pt x="270" y="120"/>
                  </a:lnTo>
                  <a:lnTo>
                    <a:pt x="270" y="108"/>
                  </a:lnTo>
                  <a:lnTo>
                    <a:pt x="270" y="108"/>
                  </a:lnTo>
                  <a:lnTo>
                    <a:pt x="264" y="108"/>
                  </a:lnTo>
                  <a:lnTo>
                    <a:pt x="258" y="108"/>
                  </a:lnTo>
                  <a:lnTo>
                    <a:pt x="258" y="108"/>
                  </a:lnTo>
                  <a:lnTo>
                    <a:pt x="258" y="108"/>
                  </a:lnTo>
                  <a:lnTo>
                    <a:pt x="234" y="102"/>
                  </a:lnTo>
                  <a:lnTo>
                    <a:pt x="192" y="84"/>
                  </a:lnTo>
                  <a:lnTo>
                    <a:pt x="192" y="78"/>
                  </a:lnTo>
                  <a:lnTo>
                    <a:pt x="186" y="78"/>
                  </a:lnTo>
                  <a:lnTo>
                    <a:pt x="180" y="72"/>
                  </a:lnTo>
                  <a:lnTo>
                    <a:pt x="180" y="72"/>
                  </a:lnTo>
                  <a:lnTo>
                    <a:pt x="180" y="66"/>
                  </a:lnTo>
                  <a:lnTo>
                    <a:pt x="180" y="66"/>
                  </a:lnTo>
                  <a:lnTo>
                    <a:pt x="180" y="66"/>
                  </a:lnTo>
                  <a:lnTo>
                    <a:pt x="180" y="60"/>
                  </a:lnTo>
                  <a:lnTo>
                    <a:pt x="180" y="60"/>
                  </a:lnTo>
                  <a:lnTo>
                    <a:pt x="180" y="60"/>
                  </a:lnTo>
                  <a:lnTo>
                    <a:pt x="174" y="54"/>
                  </a:lnTo>
                  <a:lnTo>
                    <a:pt x="174" y="54"/>
                  </a:lnTo>
                  <a:lnTo>
                    <a:pt x="174" y="48"/>
                  </a:lnTo>
                  <a:lnTo>
                    <a:pt x="168" y="48"/>
                  </a:lnTo>
                  <a:lnTo>
                    <a:pt x="138" y="30"/>
                  </a:lnTo>
                  <a:lnTo>
                    <a:pt x="138" y="24"/>
                  </a:lnTo>
                  <a:lnTo>
                    <a:pt x="138" y="24"/>
                  </a:lnTo>
                  <a:lnTo>
                    <a:pt x="132" y="24"/>
                  </a:lnTo>
                  <a:lnTo>
                    <a:pt x="132" y="24"/>
                  </a:lnTo>
                  <a:lnTo>
                    <a:pt x="126" y="24"/>
                  </a:lnTo>
                  <a:lnTo>
                    <a:pt x="120" y="18"/>
                  </a:lnTo>
                  <a:lnTo>
                    <a:pt x="102" y="12"/>
                  </a:lnTo>
                  <a:lnTo>
                    <a:pt x="96" y="12"/>
                  </a:lnTo>
                  <a:lnTo>
                    <a:pt x="96" y="12"/>
                  </a:lnTo>
                  <a:lnTo>
                    <a:pt x="96" y="6"/>
                  </a:lnTo>
                  <a:lnTo>
                    <a:pt x="90" y="6"/>
                  </a:lnTo>
                  <a:lnTo>
                    <a:pt x="90" y="6"/>
                  </a:lnTo>
                  <a:lnTo>
                    <a:pt x="90" y="0"/>
                  </a:lnTo>
                  <a:lnTo>
                    <a:pt x="90" y="0"/>
                  </a:lnTo>
                  <a:lnTo>
                    <a:pt x="90" y="0"/>
                  </a:lnTo>
                  <a:lnTo>
                    <a:pt x="84" y="0"/>
                  </a:lnTo>
                  <a:lnTo>
                    <a:pt x="78" y="6"/>
                  </a:lnTo>
                  <a:lnTo>
                    <a:pt x="72" y="12"/>
                  </a:lnTo>
                  <a:lnTo>
                    <a:pt x="72" y="12"/>
                  </a:lnTo>
                  <a:lnTo>
                    <a:pt x="66" y="24"/>
                  </a:lnTo>
                  <a:lnTo>
                    <a:pt x="66" y="24"/>
                  </a:lnTo>
                  <a:lnTo>
                    <a:pt x="66" y="24"/>
                  </a:lnTo>
                  <a:lnTo>
                    <a:pt x="60" y="24"/>
                  </a:lnTo>
                  <a:lnTo>
                    <a:pt x="60" y="24"/>
                  </a:lnTo>
                  <a:lnTo>
                    <a:pt x="60" y="24"/>
                  </a:lnTo>
                  <a:lnTo>
                    <a:pt x="54" y="12"/>
                  </a:lnTo>
                  <a:lnTo>
                    <a:pt x="48" y="12"/>
                  </a:lnTo>
                  <a:lnTo>
                    <a:pt x="48" y="12"/>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23" name="Freeform 732"/>
            <p:cNvSpPr>
              <a:spLocks/>
            </p:cNvSpPr>
            <p:nvPr/>
          </p:nvSpPr>
          <p:spPr bwMode="auto">
            <a:xfrm>
              <a:off x="3516" y="2520"/>
              <a:ext cx="774" cy="582"/>
            </a:xfrm>
            <a:custGeom>
              <a:avLst/>
              <a:gdLst>
                <a:gd name="T0" fmla="*/ 738 w 774"/>
                <a:gd name="T1" fmla="*/ 72 h 582"/>
                <a:gd name="T2" fmla="*/ 702 w 774"/>
                <a:gd name="T3" fmla="*/ 84 h 582"/>
                <a:gd name="T4" fmla="*/ 708 w 774"/>
                <a:gd name="T5" fmla="*/ 72 h 582"/>
                <a:gd name="T6" fmla="*/ 678 w 774"/>
                <a:gd name="T7" fmla="*/ 72 h 582"/>
                <a:gd name="T8" fmla="*/ 648 w 774"/>
                <a:gd name="T9" fmla="*/ 96 h 582"/>
                <a:gd name="T10" fmla="*/ 630 w 774"/>
                <a:gd name="T11" fmla="*/ 102 h 582"/>
                <a:gd name="T12" fmla="*/ 606 w 774"/>
                <a:gd name="T13" fmla="*/ 120 h 582"/>
                <a:gd name="T14" fmla="*/ 594 w 774"/>
                <a:gd name="T15" fmla="*/ 114 h 582"/>
                <a:gd name="T16" fmla="*/ 588 w 774"/>
                <a:gd name="T17" fmla="*/ 66 h 582"/>
                <a:gd name="T18" fmla="*/ 582 w 774"/>
                <a:gd name="T19" fmla="*/ 18 h 582"/>
                <a:gd name="T20" fmla="*/ 552 w 774"/>
                <a:gd name="T21" fmla="*/ 0 h 582"/>
                <a:gd name="T22" fmla="*/ 522 w 774"/>
                <a:gd name="T23" fmla="*/ 48 h 582"/>
                <a:gd name="T24" fmla="*/ 516 w 774"/>
                <a:gd name="T25" fmla="*/ 66 h 582"/>
                <a:gd name="T26" fmla="*/ 486 w 774"/>
                <a:gd name="T27" fmla="*/ 60 h 582"/>
                <a:gd name="T28" fmla="*/ 462 w 774"/>
                <a:gd name="T29" fmla="*/ 90 h 582"/>
                <a:gd name="T30" fmla="*/ 444 w 774"/>
                <a:gd name="T31" fmla="*/ 78 h 582"/>
                <a:gd name="T32" fmla="*/ 414 w 774"/>
                <a:gd name="T33" fmla="*/ 102 h 582"/>
                <a:gd name="T34" fmla="*/ 390 w 774"/>
                <a:gd name="T35" fmla="*/ 84 h 582"/>
                <a:gd name="T36" fmla="*/ 330 w 774"/>
                <a:gd name="T37" fmla="*/ 78 h 582"/>
                <a:gd name="T38" fmla="*/ 288 w 774"/>
                <a:gd name="T39" fmla="*/ 66 h 582"/>
                <a:gd name="T40" fmla="*/ 270 w 774"/>
                <a:gd name="T41" fmla="*/ 84 h 582"/>
                <a:gd name="T42" fmla="*/ 240 w 774"/>
                <a:gd name="T43" fmla="*/ 84 h 582"/>
                <a:gd name="T44" fmla="*/ 222 w 774"/>
                <a:gd name="T45" fmla="*/ 126 h 582"/>
                <a:gd name="T46" fmla="*/ 222 w 774"/>
                <a:gd name="T47" fmla="*/ 138 h 582"/>
                <a:gd name="T48" fmla="*/ 186 w 774"/>
                <a:gd name="T49" fmla="*/ 162 h 582"/>
                <a:gd name="T50" fmla="*/ 150 w 774"/>
                <a:gd name="T51" fmla="*/ 186 h 582"/>
                <a:gd name="T52" fmla="*/ 102 w 774"/>
                <a:gd name="T53" fmla="*/ 216 h 582"/>
                <a:gd name="T54" fmla="*/ 36 w 774"/>
                <a:gd name="T55" fmla="*/ 228 h 582"/>
                <a:gd name="T56" fmla="*/ 12 w 774"/>
                <a:gd name="T57" fmla="*/ 276 h 582"/>
                <a:gd name="T58" fmla="*/ 0 w 774"/>
                <a:gd name="T59" fmla="*/ 288 h 582"/>
                <a:gd name="T60" fmla="*/ 6 w 774"/>
                <a:gd name="T61" fmla="*/ 318 h 582"/>
                <a:gd name="T62" fmla="*/ 18 w 774"/>
                <a:gd name="T63" fmla="*/ 330 h 582"/>
                <a:gd name="T64" fmla="*/ 6 w 774"/>
                <a:gd name="T65" fmla="*/ 360 h 582"/>
                <a:gd name="T66" fmla="*/ 18 w 774"/>
                <a:gd name="T67" fmla="*/ 408 h 582"/>
                <a:gd name="T68" fmla="*/ 18 w 774"/>
                <a:gd name="T69" fmla="*/ 420 h 582"/>
                <a:gd name="T70" fmla="*/ 72 w 774"/>
                <a:gd name="T71" fmla="*/ 468 h 582"/>
                <a:gd name="T72" fmla="*/ 42 w 774"/>
                <a:gd name="T73" fmla="*/ 564 h 582"/>
                <a:gd name="T74" fmla="*/ 108 w 774"/>
                <a:gd name="T75" fmla="*/ 582 h 582"/>
                <a:gd name="T76" fmla="*/ 210 w 774"/>
                <a:gd name="T77" fmla="*/ 576 h 582"/>
                <a:gd name="T78" fmla="*/ 222 w 774"/>
                <a:gd name="T79" fmla="*/ 570 h 582"/>
                <a:gd name="T80" fmla="*/ 258 w 774"/>
                <a:gd name="T81" fmla="*/ 570 h 582"/>
                <a:gd name="T82" fmla="*/ 312 w 774"/>
                <a:gd name="T83" fmla="*/ 522 h 582"/>
                <a:gd name="T84" fmla="*/ 312 w 774"/>
                <a:gd name="T85" fmla="*/ 510 h 582"/>
                <a:gd name="T86" fmla="*/ 348 w 774"/>
                <a:gd name="T87" fmla="*/ 468 h 582"/>
                <a:gd name="T88" fmla="*/ 390 w 774"/>
                <a:gd name="T89" fmla="*/ 456 h 582"/>
                <a:gd name="T90" fmla="*/ 444 w 774"/>
                <a:gd name="T91" fmla="*/ 444 h 582"/>
                <a:gd name="T92" fmla="*/ 474 w 774"/>
                <a:gd name="T93" fmla="*/ 420 h 582"/>
                <a:gd name="T94" fmla="*/ 468 w 774"/>
                <a:gd name="T95" fmla="*/ 390 h 582"/>
                <a:gd name="T96" fmla="*/ 486 w 774"/>
                <a:gd name="T97" fmla="*/ 354 h 582"/>
                <a:gd name="T98" fmla="*/ 510 w 774"/>
                <a:gd name="T99" fmla="*/ 348 h 582"/>
                <a:gd name="T100" fmla="*/ 510 w 774"/>
                <a:gd name="T101" fmla="*/ 312 h 582"/>
                <a:gd name="T102" fmla="*/ 504 w 774"/>
                <a:gd name="T103" fmla="*/ 294 h 582"/>
                <a:gd name="T104" fmla="*/ 528 w 774"/>
                <a:gd name="T105" fmla="*/ 300 h 582"/>
                <a:gd name="T106" fmla="*/ 570 w 774"/>
                <a:gd name="T107" fmla="*/ 294 h 582"/>
                <a:gd name="T108" fmla="*/ 570 w 774"/>
                <a:gd name="T109" fmla="*/ 276 h 582"/>
                <a:gd name="T110" fmla="*/ 570 w 774"/>
                <a:gd name="T111" fmla="*/ 252 h 582"/>
                <a:gd name="T112" fmla="*/ 588 w 774"/>
                <a:gd name="T113" fmla="*/ 234 h 582"/>
                <a:gd name="T114" fmla="*/ 588 w 774"/>
                <a:gd name="T115" fmla="*/ 180 h 582"/>
                <a:gd name="T116" fmla="*/ 600 w 774"/>
                <a:gd name="T117" fmla="*/ 138 h 582"/>
                <a:gd name="T118" fmla="*/ 648 w 774"/>
                <a:gd name="T119" fmla="*/ 108 h 582"/>
                <a:gd name="T120" fmla="*/ 708 w 774"/>
                <a:gd name="T121" fmla="*/ 108 h 582"/>
                <a:gd name="T122" fmla="*/ 750 w 774"/>
                <a:gd name="T123" fmla="*/ 96 h 582"/>
                <a:gd name="T124" fmla="*/ 762 w 774"/>
                <a:gd name="T125" fmla="*/ 7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74" h="582">
                  <a:moveTo>
                    <a:pt x="750" y="72"/>
                  </a:moveTo>
                  <a:lnTo>
                    <a:pt x="750" y="72"/>
                  </a:lnTo>
                  <a:lnTo>
                    <a:pt x="744" y="72"/>
                  </a:lnTo>
                  <a:lnTo>
                    <a:pt x="738" y="72"/>
                  </a:lnTo>
                  <a:lnTo>
                    <a:pt x="738" y="72"/>
                  </a:lnTo>
                  <a:lnTo>
                    <a:pt x="738" y="72"/>
                  </a:lnTo>
                  <a:lnTo>
                    <a:pt x="732" y="72"/>
                  </a:lnTo>
                  <a:lnTo>
                    <a:pt x="732" y="72"/>
                  </a:lnTo>
                  <a:lnTo>
                    <a:pt x="732" y="78"/>
                  </a:lnTo>
                  <a:lnTo>
                    <a:pt x="714" y="84"/>
                  </a:lnTo>
                  <a:lnTo>
                    <a:pt x="708" y="84"/>
                  </a:lnTo>
                  <a:lnTo>
                    <a:pt x="702" y="84"/>
                  </a:lnTo>
                  <a:lnTo>
                    <a:pt x="702" y="84"/>
                  </a:lnTo>
                  <a:lnTo>
                    <a:pt x="702" y="84"/>
                  </a:lnTo>
                  <a:lnTo>
                    <a:pt x="702" y="84"/>
                  </a:lnTo>
                  <a:lnTo>
                    <a:pt x="702" y="84"/>
                  </a:lnTo>
                  <a:lnTo>
                    <a:pt x="702" y="78"/>
                  </a:lnTo>
                  <a:lnTo>
                    <a:pt x="708" y="72"/>
                  </a:lnTo>
                  <a:lnTo>
                    <a:pt x="696" y="66"/>
                  </a:lnTo>
                  <a:lnTo>
                    <a:pt x="696" y="66"/>
                  </a:lnTo>
                  <a:lnTo>
                    <a:pt x="690" y="66"/>
                  </a:lnTo>
                  <a:lnTo>
                    <a:pt x="684" y="66"/>
                  </a:lnTo>
                  <a:lnTo>
                    <a:pt x="684" y="66"/>
                  </a:lnTo>
                  <a:lnTo>
                    <a:pt x="678" y="72"/>
                  </a:lnTo>
                  <a:lnTo>
                    <a:pt x="660" y="84"/>
                  </a:lnTo>
                  <a:lnTo>
                    <a:pt x="660" y="84"/>
                  </a:lnTo>
                  <a:lnTo>
                    <a:pt x="654" y="96"/>
                  </a:lnTo>
                  <a:lnTo>
                    <a:pt x="648" y="96"/>
                  </a:lnTo>
                  <a:lnTo>
                    <a:pt x="648" y="96"/>
                  </a:lnTo>
                  <a:lnTo>
                    <a:pt x="648" y="96"/>
                  </a:lnTo>
                  <a:lnTo>
                    <a:pt x="636" y="102"/>
                  </a:lnTo>
                  <a:lnTo>
                    <a:pt x="636" y="102"/>
                  </a:lnTo>
                  <a:lnTo>
                    <a:pt x="630" y="102"/>
                  </a:lnTo>
                  <a:lnTo>
                    <a:pt x="630" y="102"/>
                  </a:lnTo>
                  <a:lnTo>
                    <a:pt x="630" y="102"/>
                  </a:lnTo>
                  <a:lnTo>
                    <a:pt x="630" y="102"/>
                  </a:lnTo>
                  <a:lnTo>
                    <a:pt x="624" y="102"/>
                  </a:lnTo>
                  <a:lnTo>
                    <a:pt x="624" y="108"/>
                  </a:lnTo>
                  <a:lnTo>
                    <a:pt x="624" y="108"/>
                  </a:lnTo>
                  <a:lnTo>
                    <a:pt x="606" y="120"/>
                  </a:lnTo>
                  <a:lnTo>
                    <a:pt x="606" y="120"/>
                  </a:lnTo>
                  <a:lnTo>
                    <a:pt x="606" y="120"/>
                  </a:lnTo>
                  <a:lnTo>
                    <a:pt x="600" y="120"/>
                  </a:lnTo>
                  <a:lnTo>
                    <a:pt x="600" y="120"/>
                  </a:lnTo>
                  <a:lnTo>
                    <a:pt x="600" y="120"/>
                  </a:lnTo>
                  <a:lnTo>
                    <a:pt x="594" y="120"/>
                  </a:lnTo>
                  <a:lnTo>
                    <a:pt x="594" y="120"/>
                  </a:lnTo>
                  <a:lnTo>
                    <a:pt x="594" y="114"/>
                  </a:lnTo>
                  <a:lnTo>
                    <a:pt x="588" y="102"/>
                  </a:lnTo>
                  <a:lnTo>
                    <a:pt x="588" y="102"/>
                  </a:lnTo>
                  <a:lnTo>
                    <a:pt x="588" y="96"/>
                  </a:lnTo>
                  <a:lnTo>
                    <a:pt x="588" y="96"/>
                  </a:lnTo>
                  <a:lnTo>
                    <a:pt x="588" y="90"/>
                  </a:lnTo>
                  <a:lnTo>
                    <a:pt x="588" y="66"/>
                  </a:lnTo>
                  <a:lnTo>
                    <a:pt x="594" y="48"/>
                  </a:lnTo>
                  <a:lnTo>
                    <a:pt x="594" y="36"/>
                  </a:lnTo>
                  <a:lnTo>
                    <a:pt x="588" y="36"/>
                  </a:lnTo>
                  <a:lnTo>
                    <a:pt x="576" y="30"/>
                  </a:lnTo>
                  <a:lnTo>
                    <a:pt x="582" y="24"/>
                  </a:lnTo>
                  <a:lnTo>
                    <a:pt x="582" y="18"/>
                  </a:lnTo>
                  <a:lnTo>
                    <a:pt x="582" y="18"/>
                  </a:lnTo>
                  <a:lnTo>
                    <a:pt x="582" y="12"/>
                  </a:lnTo>
                  <a:lnTo>
                    <a:pt x="582" y="12"/>
                  </a:lnTo>
                  <a:lnTo>
                    <a:pt x="564" y="0"/>
                  </a:lnTo>
                  <a:lnTo>
                    <a:pt x="558" y="0"/>
                  </a:lnTo>
                  <a:lnTo>
                    <a:pt x="552" y="0"/>
                  </a:lnTo>
                  <a:lnTo>
                    <a:pt x="546" y="6"/>
                  </a:lnTo>
                  <a:lnTo>
                    <a:pt x="546" y="6"/>
                  </a:lnTo>
                  <a:lnTo>
                    <a:pt x="522" y="36"/>
                  </a:lnTo>
                  <a:lnTo>
                    <a:pt x="522" y="42"/>
                  </a:lnTo>
                  <a:lnTo>
                    <a:pt x="522" y="48"/>
                  </a:lnTo>
                  <a:lnTo>
                    <a:pt x="522" y="48"/>
                  </a:lnTo>
                  <a:lnTo>
                    <a:pt x="522" y="54"/>
                  </a:lnTo>
                  <a:lnTo>
                    <a:pt x="522" y="54"/>
                  </a:lnTo>
                  <a:lnTo>
                    <a:pt x="522" y="60"/>
                  </a:lnTo>
                  <a:lnTo>
                    <a:pt x="522" y="60"/>
                  </a:lnTo>
                  <a:lnTo>
                    <a:pt x="516" y="60"/>
                  </a:lnTo>
                  <a:lnTo>
                    <a:pt x="516" y="66"/>
                  </a:lnTo>
                  <a:lnTo>
                    <a:pt x="516" y="66"/>
                  </a:lnTo>
                  <a:lnTo>
                    <a:pt x="510" y="60"/>
                  </a:lnTo>
                  <a:lnTo>
                    <a:pt x="504" y="60"/>
                  </a:lnTo>
                  <a:lnTo>
                    <a:pt x="504" y="60"/>
                  </a:lnTo>
                  <a:lnTo>
                    <a:pt x="492" y="60"/>
                  </a:lnTo>
                  <a:lnTo>
                    <a:pt x="486" y="60"/>
                  </a:lnTo>
                  <a:lnTo>
                    <a:pt x="474" y="66"/>
                  </a:lnTo>
                  <a:lnTo>
                    <a:pt x="474" y="72"/>
                  </a:lnTo>
                  <a:lnTo>
                    <a:pt x="474" y="72"/>
                  </a:lnTo>
                  <a:lnTo>
                    <a:pt x="474" y="72"/>
                  </a:lnTo>
                  <a:lnTo>
                    <a:pt x="474" y="90"/>
                  </a:lnTo>
                  <a:lnTo>
                    <a:pt x="462" y="90"/>
                  </a:lnTo>
                  <a:lnTo>
                    <a:pt x="456" y="78"/>
                  </a:lnTo>
                  <a:lnTo>
                    <a:pt x="456" y="78"/>
                  </a:lnTo>
                  <a:lnTo>
                    <a:pt x="456" y="78"/>
                  </a:lnTo>
                  <a:lnTo>
                    <a:pt x="450" y="78"/>
                  </a:lnTo>
                  <a:lnTo>
                    <a:pt x="444" y="78"/>
                  </a:lnTo>
                  <a:lnTo>
                    <a:pt x="444" y="78"/>
                  </a:lnTo>
                  <a:lnTo>
                    <a:pt x="438" y="84"/>
                  </a:lnTo>
                  <a:lnTo>
                    <a:pt x="438" y="84"/>
                  </a:lnTo>
                  <a:lnTo>
                    <a:pt x="426" y="90"/>
                  </a:lnTo>
                  <a:lnTo>
                    <a:pt x="420" y="90"/>
                  </a:lnTo>
                  <a:lnTo>
                    <a:pt x="420" y="90"/>
                  </a:lnTo>
                  <a:lnTo>
                    <a:pt x="414" y="102"/>
                  </a:lnTo>
                  <a:lnTo>
                    <a:pt x="402" y="102"/>
                  </a:lnTo>
                  <a:lnTo>
                    <a:pt x="402" y="102"/>
                  </a:lnTo>
                  <a:lnTo>
                    <a:pt x="390" y="96"/>
                  </a:lnTo>
                  <a:lnTo>
                    <a:pt x="390" y="90"/>
                  </a:lnTo>
                  <a:lnTo>
                    <a:pt x="390" y="90"/>
                  </a:lnTo>
                  <a:lnTo>
                    <a:pt x="390" y="84"/>
                  </a:lnTo>
                  <a:lnTo>
                    <a:pt x="390" y="84"/>
                  </a:lnTo>
                  <a:lnTo>
                    <a:pt x="390" y="84"/>
                  </a:lnTo>
                  <a:lnTo>
                    <a:pt x="384" y="84"/>
                  </a:lnTo>
                  <a:lnTo>
                    <a:pt x="348" y="72"/>
                  </a:lnTo>
                  <a:lnTo>
                    <a:pt x="336" y="72"/>
                  </a:lnTo>
                  <a:lnTo>
                    <a:pt x="330" y="78"/>
                  </a:lnTo>
                  <a:lnTo>
                    <a:pt x="324" y="78"/>
                  </a:lnTo>
                  <a:lnTo>
                    <a:pt x="324" y="78"/>
                  </a:lnTo>
                  <a:lnTo>
                    <a:pt x="318" y="78"/>
                  </a:lnTo>
                  <a:lnTo>
                    <a:pt x="318" y="78"/>
                  </a:lnTo>
                  <a:lnTo>
                    <a:pt x="312" y="78"/>
                  </a:lnTo>
                  <a:lnTo>
                    <a:pt x="288" y="66"/>
                  </a:lnTo>
                  <a:lnTo>
                    <a:pt x="288" y="66"/>
                  </a:lnTo>
                  <a:lnTo>
                    <a:pt x="282" y="60"/>
                  </a:lnTo>
                  <a:lnTo>
                    <a:pt x="276" y="78"/>
                  </a:lnTo>
                  <a:lnTo>
                    <a:pt x="270" y="84"/>
                  </a:lnTo>
                  <a:lnTo>
                    <a:pt x="270" y="84"/>
                  </a:lnTo>
                  <a:lnTo>
                    <a:pt x="270" y="84"/>
                  </a:lnTo>
                  <a:lnTo>
                    <a:pt x="264" y="84"/>
                  </a:lnTo>
                  <a:lnTo>
                    <a:pt x="246" y="84"/>
                  </a:lnTo>
                  <a:lnTo>
                    <a:pt x="246" y="84"/>
                  </a:lnTo>
                  <a:lnTo>
                    <a:pt x="246" y="84"/>
                  </a:lnTo>
                  <a:lnTo>
                    <a:pt x="246" y="84"/>
                  </a:lnTo>
                  <a:lnTo>
                    <a:pt x="240" y="84"/>
                  </a:lnTo>
                  <a:lnTo>
                    <a:pt x="234" y="90"/>
                  </a:lnTo>
                  <a:lnTo>
                    <a:pt x="234" y="90"/>
                  </a:lnTo>
                  <a:lnTo>
                    <a:pt x="228" y="90"/>
                  </a:lnTo>
                  <a:lnTo>
                    <a:pt x="222" y="126"/>
                  </a:lnTo>
                  <a:lnTo>
                    <a:pt x="222" y="126"/>
                  </a:lnTo>
                  <a:lnTo>
                    <a:pt x="222" y="126"/>
                  </a:lnTo>
                  <a:lnTo>
                    <a:pt x="222" y="132"/>
                  </a:lnTo>
                  <a:lnTo>
                    <a:pt x="222" y="132"/>
                  </a:lnTo>
                  <a:lnTo>
                    <a:pt x="222" y="132"/>
                  </a:lnTo>
                  <a:lnTo>
                    <a:pt x="222" y="138"/>
                  </a:lnTo>
                  <a:lnTo>
                    <a:pt x="222" y="138"/>
                  </a:lnTo>
                  <a:lnTo>
                    <a:pt x="222" y="138"/>
                  </a:lnTo>
                  <a:lnTo>
                    <a:pt x="222" y="138"/>
                  </a:lnTo>
                  <a:lnTo>
                    <a:pt x="216" y="144"/>
                  </a:lnTo>
                  <a:lnTo>
                    <a:pt x="216" y="144"/>
                  </a:lnTo>
                  <a:lnTo>
                    <a:pt x="216" y="150"/>
                  </a:lnTo>
                  <a:lnTo>
                    <a:pt x="210" y="150"/>
                  </a:lnTo>
                  <a:lnTo>
                    <a:pt x="186" y="162"/>
                  </a:lnTo>
                  <a:lnTo>
                    <a:pt x="180" y="168"/>
                  </a:lnTo>
                  <a:lnTo>
                    <a:pt x="162" y="174"/>
                  </a:lnTo>
                  <a:lnTo>
                    <a:pt x="150" y="174"/>
                  </a:lnTo>
                  <a:lnTo>
                    <a:pt x="150" y="174"/>
                  </a:lnTo>
                  <a:lnTo>
                    <a:pt x="138" y="174"/>
                  </a:lnTo>
                  <a:lnTo>
                    <a:pt x="150" y="186"/>
                  </a:lnTo>
                  <a:lnTo>
                    <a:pt x="138" y="192"/>
                  </a:lnTo>
                  <a:lnTo>
                    <a:pt x="132" y="204"/>
                  </a:lnTo>
                  <a:lnTo>
                    <a:pt x="120" y="216"/>
                  </a:lnTo>
                  <a:lnTo>
                    <a:pt x="120" y="216"/>
                  </a:lnTo>
                  <a:lnTo>
                    <a:pt x="114" y="216"/>
                  </a:lnTo>
                  <a:lnTo>
                    <a:pt x="102" y="216"/>
                  </a:lnTo>
                  <a:lnTo>
                    <a:pt x="78" y="204"/>
                  </a:lnTo>
                  <a:lnTo>
                    <a:pt x="54" y="192"/>
                  </a:lnTo>
                  <a:lnTo>
                    <a:pt x="42" y="192"/>
                  </a:lnTo>
                  <a:lnTo>
                    <a:pt x="42" y="192"/>
                  </a:lnTo>
                  <a:lnTo>
                    <a:pt x="42" y="192"/>
                  </a:lnTo>
                  <a:lnTo>
                    <a:pt x="36" y="228"/>
                  </a:lnTo>
                  <a:lnTo>
                    <a:pt x="30" y="240"/>
                  </a:lnTo>
                  <a:lnTo>
                    <a:pt x="24" y="252"/>
                  </a:lnTo>
                  <a:lnTo>
                    <a:pt x="18" y="276"/>
                  </a:lnTo>
                  <a:lnTo>
                    <a:pt x="18" y="276"/>
                  </a:lnTo>
                  <a:lnTo>
                    <a:pt x="12" y="276"/>
                  </a:lnTo>
                  <a:lnTo>
                    <a:pt x="12" y="276"/>
                  </a:lnTo>
                  <a:lnTo>
                    <a:pt x="6" y="282"/>
                  </a:lnTo>
                  <a:lnTo>
                    <a:pt x="0" y="282"/>
                  </a:lnTo>
                  <a:lnTo>
                    <a:pt x="0" y="288"/>
                  </a:lnTo>
                  <a:lnTo>
                    <a:pt x="0" y="288"/>
                  </a:lnTo>
                  <a:lnTo>
                    <a:pt x="0" y="288"/>
                  </a:lnTo>
                  <a:lnTo>
                    <a:pt x="0" y="288"/>
                  </a:lnTo>
                  <a:lnTo>
                    <a:pt x="0" y="312"/>
                  </a:lnTo>
                  <a:lnTo>
                    <a:pt x="0" y="318"/>
                  </a:lnTo>
                  <a:lnTo>
                    <a:pt x="0" y="318"/>
                  </a:lnTo>
                  <a:lnTo>
                    <a:pt x="0" y="318"/>
                  </a:lnTo>
                  <a:lnTo>
                    <a:pt x="0" y="318"/>
                  </a:lnTo>
                  <a:lnTo>
                    <a:pt x="6" y="318"/>
                  </a:lnTo>
                  <a:lnTo>
                    <a:pt x="6" y="318"/>
                  </a:lnTo>
                  <a:lnTo>
                    <a:pt x="6" y="318"/>
                  </a:lnTo>
                  <a:lnTo>
                    <a:pt x="12" y="324"/>
                  </a:lnTo>
                  <a:lnTo>
                    <a:pt x="12" y="324"/>
                  </a:lnTo>
                  <a:lnTo>
                    <a:pt x="12" y="324"/>
                  </a:lnTo>
                  <a:lnTo>
                    <a:pt x="18" y="330"/>
                  </a:lnTo>
                  <a:lnTo>
                    <a:pt x="6" y="348"/>
                  </a:lnTo>
                  <a:lnTo>
                    <a:pt x="6" y="348"/>
                  </a:lnTo>
                  <a:lnTo>
                    <a:pt x="6" y="348"/>
                  </a:lnTo>
                  <a:lnTo>
                    <a:pt x="6" y="354"/>
                  </a:lnTo>
                  <a:lnTo>
                    <a:pt x="6" y="354"/>
                  </a:lnTo>
                  <a:lnTo>
                    <a:pt x="6" y="360"/>
                  </a:lnTo>
                  <a:lnTo>
                    <a:pt x="12" y="372"/>
                  </a:lnTo>
                  <a:lnTo>
                    <a:pt x="12" y="378"/>
                  </a:lnTo>
                  <a:lnTo>
                    <a:pt x="18" y="390"/>
                  </a:lnTo>
                  <a:lnTo>
                    <a:pt x="18" y="402"/>
                  </a:lnTo>
                  <a:lnTo>
                    <a:pt x="18" y="408"/>
                  </a:lnTo>
                  <a:lnTo>
                    <a:pt x="18" y="408"/>
                  </a:lnTo>
                  <a:lnTo>
                    <a:pt x="18" y="408"/>
                  </a:lnTo>
                  <a:lnTo>
                    <a:pt x="18" y="408"/>
                  </a:lnTo>
                  <a:lnTo>
                    <a:pt x="18" y="420"/>
                  </a:lnTo>
                  <a:lnTo>
                    <a:pt x="18" y="420"/>
                  </a:lnTo>
                  <a:lnTo>
                    <a:pt x="18" y="420"/>
                  </a:lnTo>
                  <a:lnTo>
                    <a:pt x="18" y="420"/>
                  </a:lnTo>
                  <a:lnTo>
                    <a:pt x="18" y="444"/>
                  </a:lnTo>
                  <a:lnTo>
                    <a:pt x="18" y="444"/>
                  </a:lnTo>
                  <a:lnTo>
                    <a:pt x="18" y="456"/>
                  </a:lnTo>
                  <a:lnTo>
                    <a:pt x="42" y="456"/>
                  </a:lnTo>
                  <a:lnTo>
                    <a:pt x="66" y="462"/>
                  </a:lnTo>
                  <a:lnTo>
                    <a:pt x="72" y="468"/>
                  </a:lnTo>
                  <a:lnTo>
                    <a:pt x="72" y="468"/>
                  </a:lnTo>
                  <a:lnTo>
                    <a:pt x="72" y="486"/>
                  </a:lnTo>
                  <a:lnTo>
                    <a:pt x="72" y="492"/>
                  </a:lnTo>
                  <a:lnTo>
                    <a:pt x="72" y="498"/>
                  </a:lnTo>
                  <a:lnTo>
                    <a:pt x="24" y="552"/>
                  </a:lnTo>
                  <a:lnTo>
                    <a:pt x="42" y="564"/>
                  </a:lnTo>
                  <a:lnTo>
                    <a:pt x="72" y="570"/>
                  </a:lnTo>
                  <a:lnTo>
                    <a:pt x="84" y="576"/>
                  </a:lnTo>
                  <a:lnTo>
                    <a:pt x="102" y="582"/>
                  </a:lnTo>
                  <a:lnTo>
                    <a:pt x="102" y="582"/>
                  </a:lnTo>
                  <a:lnTo>
                    <a:pt x="108" y="582"/>
                  </a:lnTo>
                  <a:lnTo>
                    <a:pt x="108" y="582"/>
                  </a:lnTo>
                  <a:lnTo>
                    <a:pt x="108" y="582"/>
                  </a:lnTo>
                  <a:lnTo>
                    <a:pt x="138" y="576"/>
                  </a:lnTo>
                  <a:lnTo>
                    <a:pt x="180" y="582"/>
                  </a:lnTo>
                  <a:lnTo>
                    <a:pt x="204" y="576"/>
                  </a:lnTo>
                  <a:lnTo>
                    <a:pt x="210" y="576"/>
                  </a:lnTo>
                  <a:lnTo>
                    <a:pt x="210" y="576"/>
                  </a:lnTo>
                  <a:lnTo>
                    <a:pt x="216" y="576"/>
                  </a:lnTo>
                  <a:lnTo>
                    <a:pt x="216" y="570"/>
                  </a:lnTo>
                  <a:lnTo>
                    <a:pt x="216" y="570"/>
                  </a:lnTo>
                  <a:lnTo>
                    <a:pt x="216" y="570"/>
                  </a:lnTo>
                  <a:lnTo>
                    <a:pt x="222" y="570"/>
                  </a:lnTo>
                  <a:lnTo>
                    <a:pt x="222" y="570"/>
                  </a:lnTo>
                  <a:lnTo>
                    <a:pt x="228" y="570"/>
                  </a:lnTo>
                  <a:lnTo>
                    <a:pt x="228" y="570"/>
                  </a:lnTo>
                  <a:lnTo>
                    <a:pt x="228" y="570"/>
                  </a:lnTo>
                  <a:lnTo>
                    <a:pt x="234" y="576"/>
                  </a:lnTo>
                  <a:lnTo>
                    <a:pt x="240" y="576"/>
                  </a:lnTo>
                  <a:lnTo>
                    <a:pt x="258" y="570"/>
                  </a:lnTo>
                  <a:lnTo>
                    <a:pt x="300" y="558"/>
                  </a:lnTo>
                  <a:lnTo>
                    <a:pt x="312" y="558"/>
                  </a:lnTo>
                  <a:lnTo>
                    <a:pt x="312" y="552"/>
                  </a:lnTo>
                  <a:lnTo>
                    <a:pt x="312" y="552"/>
                  </a:lnTo>
                  <a:lnTo>
                    <a:pt x="312" y="546"/>
                  </a:lnTo>
                  <a:lnTo>
                    <a:pt x="312" y="522"/>
                  </a:lnTo>
                  <a:lnTo>
                    <a:pt x="312" y="516"/>
                  </a:lnTo>
                  <a:lnTo>
                    <a:pt x="312" y="516"/>
                  </a:lnTo>
                  <a:lnTo>
                    <a:pt x="312" y="516"/>
                  </a:lnTo>
                  <a:lnTo>
                    <a:pt x="312" y="510"/>
                  </a:lnTo>
                  <a:lnTo>
                    <a:pt x="312" y="510"/>
                  </a:lnTo>
                  <a:lnTo>
                    <a:pt x="312" y="510"/>
                  </a:lnTo>
                  <a:lnTo>
                    <a:pt x="318" y="486"/>
                  </a:lnTo>
                  <a:lnTo>
                    <a:pt x="336" y="474"/>
                  </a:lnTo>
                  <a:lnTo>
                    <a:pt x="336" y="474"/>
                  </a:lnTo>
                  <a:lnTo>
                    <a:pt x="342" y="468"/>
                  </a:lnTo>
                  <a:lnTo>
                    <a:pt x="342" y="468"/>
                  </a:lnTo>
                  <a:lnTo>
                    <a:pt x="348" y="468"/>
                  </a:lnTo>
                  <a:lnTo>
                    <a:pt x="348" y="462"/>
                  </a:lnTo>
                  <a:lnTo>
                    <a:pt x="348" y="462"/>
                  </a:lnTo>
                  <a:lnTo>
                    <a:pt x="348" y="468"/>
                  </a:lnTo>
                  <a:lnTo>
                    <a:pt x="366" y="474"/>
                  </a:lnTo>
                  <a:lnTo>
                    <a:pt x="390" y="462"/>
                  </a:lnTo>
                  <a:lnTo>
                    <a:pt x="390" y="456"/>
                  </a:lnTo>
                  <a:lnTo>
                    <a:pt x="390" y="450"/>
                  </a:lnTo>
                  <a:lnTo>
                    <a:pt x="402" y="444"/>
                  </a:lnTo>
                  <a:lnTo>
                    <a:pt x="414" y="432"/>
                  </a:lnTo>
                  <a:lnTo>
                    <a:pt x="414" y="432"/>
                  </a:lnTo>
                  <a:lnTo>
                    <a:pt x="444" y="444"/>
                  </a:lnTo>
                  <a:lnTo>
                    <a:pt x="444" y="444"/>
                  </a:lnTo>
                  <a:lnTo>
                    <a:pt x="456" y="444"/>
                  </a:lnTo>
                  <a:lnTo>
                    <a:pt x="456" y="444"/>
                  </a:lnTo>
                  <a:lnTo>
                    <a:pt x="462" y="444"/>
                  </a:lnTo>
                  <a:lnTo>
                    <a:pt x="462" y="438"/>
                  </a:lnTo>
                  <a:lnTo>
                    <a:pt x="474" y="426"/>
                  </a:lnTo>
                  <a:lnTo>
                    <a:pt x="474" y="420"/>
                  </a:lnTo>
                  <a:lnTo>
                    <a:pt x="468" y="420"/>
                  </a:lnTo>
                  <a:lnTo>
                    <a:pt x="468" y="420"/>
                  </a:lnTo>
                  <a:lnTo>
                    <a:pt x="468" y="414"/>
                  </a:lnTo>
                  <a:lnTo>
                    <a:pt x="468" y="414"/>
                  </a:lnTo>
                  <a:lnTo>
                    <a:pt x="468" y="396"/>
                  </a:lnTo>
                  <a:lnTo>
                    <a:pt x="468" y="390"/>
                  </a:lnTo>
                  <a:lnTo>
                    <a:pt x="480" y="360"/>
                  </a:lnTo>
                  <a:lnTo>
                    <a:pt x="480" y="360"/>
                  </a:lnTo>
                  <a:lnTo>
                    <a:pt x="480" y="354"/>
                  </a:lnTo>
                  <a:lnTo>
                    <a:pt x="486" y="354"/>
                  </a:lnTo>
                  <a:lnTo>
                    <a:pt x="486" y="354"/>
                  </a:lnTo>
                  <a:lnTo>
                    <a:pt x="486" y="354"/>
                  </a:lnTo>
                  <a:lnTo>
                    <a:pt x="492" y="354"/>
                  </a:lnTo>
                  <a:lnTo>
                    <a:pt x="492" y="354"/>
                  </a:lnTo>
                  <a:lnTo>
                    <a:pt x="504" y="354"/>
                  </a:lnTo>
                  <a:lnTo>
                    <a:pt x="504" y="354"/>
                  </a:lnTo>
                  <a:lnTo>
                    <a:pt x="504" y="354"/>
                  </a:lnTo>
                  <a:lnTo>
                    <a:pt x="510" y="348"/>
                  </a:lnTo>
                  <a:lnTo>
                    <a:pt x="522" y="342"/>
                  </a:lnTo>
                  <a:lnTo>
                    <a:pt x="528" y="336"/>
                  </a:lnTo>
                  <a:lnTo>
                    <a:pt x="528" y="336"/>
                  </a:lnTo>
                  <a:lnTo>
                    <a:pt x="522" y="318"/>
                  </a:lnTo>
                  <a:lnTo>
                    <a:pt x="516" y="312"/>
                  </a:lnTo>
                  <a:lnTo>
                    <a:pt x="510" y="312"/>
                  </a:lnTo>
                  <a:lnTo>
                    <a:pt x="510" y="312"/>
                  </a:lnTo>
                  <a:lnTo>
                    <a:pt x="504" y="300"/>
                  </a:lnTo>
                  <a:lnTo>
                    <a:pt x="504" y="300"/>
                  </a:lnTo>
                  <a:lnTo>
                    <a:pt x="504" y="294"/>
                  </a:lnTo>
                  <a:lnTo>
                    <a:pt x="504" y="294"/>
                  </a:lnTo>
                  <a:lnTo>
                    <a:pt x="504" y="294"/>
                  </a:lnTo>
                  <a:lnTo>
                    <a:pt x="510" y="294"/>
                  </a:lnTo>
                  <a:lnTo>
                    <a:pt x="510" y="294"/>
                  </a:lnTo>
                  <a:lnTo>
                    <a:pt x="516" y="294"/>
                  </a:lnTo>
                  <a:lnTo>
                    <a:pt x="522" y="294"/>
                  </a:lnTo>
                  <a:lnTo>
                    <a:pt x="522" y="294"/>
                  </a:lnTo>
                  <a:lnTo>
                    <a:pt x="528" y="300"/>
                  </a:lnTo>
                  <a:lnTo>
                    <a:pt x="534" y="300"/>
                  </a:lnTo>
                  <a:lnTo>
                    <a:pt x="534" y="300"/>
                  </a:lnTo>
                  <a:lnTo>
                    <a:pt x="552" y="300"/>
                  </a:lnTo>
                  <a:lnTo>
                    <a:pt x="558" y="300"/>
                  </a:lnTo>
                  <a:lnTo>
                    <a:pt x="558" y="300"/>
                  </a:lnTo>
                  <a:lnTo>
                    <a:pt x="570" y="294"/>
                  </a:lnTo>
                  <a:lnTo>
                    <a:pt x="570" y="294"/>
                  </a:lnTo>
                  <a:lnTo>
                    <a:pt x="570" y="288"/>
                  </a:lnTo>
                  <a:lnTo>
                    <a:pt x="570" y="282"/>
                  </a:lnTo>
                  <a:lnTo>
                    <a:pt x="570" y="282"/>
                  </a:lnTo>
                  <a:lnTo>
                    <a:pt x="570" y="282"/>
                  </a:lnTo>
                  <a:lnTo>
                    <a:pt x="570" y="276"/>
                  </a:lnTo>
                  <a:lnTo>
                    <a:pt x="564" y="270"/>
                  </a:lnTo>
                  <a:lnTo>
                    <a:pt x="564" y="264"/>
                  </a:lnTo>
                  <a:lnTo>
                    <a:pt x="564" y="264"/>
                  </a:lnTo>
                  <a:lnTo>
                    <a:pt x="564" y="264"/>
                  </a:lnTo>
                  <a:lnTo>
                    <a:pt x="564" y="258"/>
                  </a:lnTo>
                  <a:lnTo>
                    <a:pt x="570" y="252"/>
                  </a:lnTo>
                  <a:lnTo>
                    <a:pt x="570" y="252"/>
                  </a:lnTo>
                  <a:lnTo>
                    <a:pt x="576" y="240"/>
                  </a:lnTo>
                  <a:lnTo>
                    <a:pt x="582" y="240"/>
                  </a:lnTo>
                  <a:lnTo>
                    <a:pt x="582" y="240"/>
                  </a:lnTo>
                  <a:lnTo>
                    <a:pt x="588" y="234"/>
                  </a:lnTo>
                  <a:lnTo>
                    <a:pt x="588" y="234"/>
                  </a:lnTo>
                  <a:lnTo>
                    <a:pt x="594" y="228"/>
                  </a:lnTo>
                  <a:lnTo>
                    <a:pt x="594" y="216"/>
                  </a:lnTo>
                  <a:lnTo>
                    <a:pt x="600" y="204"/>
                  </a:lnTo>
                  <a:lnTo>
                    <a:pt x="600" y="204"/>
                  </a:lnTo>
                  <a:lnTo>
                    <a:pt x="594" y="186"/>
                  </a:lnTo>
                  <a:lnTo>
                    <a:pt x="588" y="180"/>
                  </a:lnTo>
                  <a:lnTo>
                    <a:pt x="588" y="174"/>
                  </a:lnTo>
                  <a:lnTo>
                    <a:pt x="582" y="168"/>
                  </a:lnTo>
                  <a:lnTo>
                    <a:pt x="582" y="168"/>
                  </a:lnTo>
                  <a:lnTo>
                    <a:pt x="582" y="156"/>
                  </a:lnTo>
                  <a:lnTo>
                    <a:pt x="594" y="138"/>
                  </a:lnTo>
                  <a:lnTo>
                    <a:pt x="600" y="138"/>
                  </a:lnTo>
                  <a:lnTo>
                    <a:pt x="600" y="138"/>
                  </a:lnTo>
                  <a:lnTo>
                    <a:pt x="612" y="132"/>
                  </a:lnTo>
                  <a:lnTo>
                    <a:pt x="618" y="132"/>
                  </a:lnTo>
                  <a:lnTo>
                    <a:pt x="624" y="126"/>
                  </a:lnTo>
                  <a:lnTo>
                    <a:pt x="624" y="120"/>
                  </a:lnTo>
                  <a:lnTo>
                    <a:pt x="648" y="108"/>
                  </a:lnTo>
                  <a:lnTo>
                    <a:pt x="648" y="108"/>
                  </a:lnTo>
                  <a:lnTo>
                    <a:pt x="648" y="108"/>
                  </a:lnTo>
                  <a:lnTo>
                    <a:pt x="666" y="108"/>
                  </a:lnTo>
                  <a:lnTo>
                    <a:pt x="678" y="108"/>
                  </a:lnTo>
                  <a:lnTo>
                    <a:pt x="702" y="108"/>
                  </a:lnTo>
                  <a:lnTo>
                    <a:pt x="708" y="108"/>
                  </a:lnTo>
                  <a:lnTo>
                    <a:pt x="714" y="108"/>
                  </a:lnTo>
                  <a:lnTo>
                    <a:pt x="714" y="108"/>
                  </a:lnTo>
                  <a:lnTo>
                    <a:pt x="720" y="108"/>
                  </a:lnTo>
                  <a:lnTo>
                    <a:pt x="738" y="102"/>
                  </a:lnTo>
                  <a:lnTo>
                    <a:pt x="756" y="96"/>
                  </a:lnTo>
                  <a:lnTo>
                    <a:pt x="750" y="96"/>
                  </a:lnTo>
                  <a:lnTo>
                    <a:pt x="744" y="90"/>
                  </a:lnTo>
                  <a:lnTo>
                    <a:pt x="744" y="90"/>
                  </a:lnTo>
                  <a:lnTo>
                    <a:pt x="744" y="90"/>
                  </a:lnTo>
                  <a:lnTo>
                    <a:pt x="744" y="84"/>
                  </a:lnTo>
                  <a:lnTo>
                    <a:pt x="762" y="78"/>
                  </a:lnTo>
                  <a:lnTo>
                    <a:pt x="762" y="78"/>
                  </a:lnTo>
                  <a:lnTo>
                    <a:pt x="774" y="84"/>
                  </a:lnTo>
                  <a:lnTo>
                    <a:pt x="756" y="72"/>
                  </a:lnTo>
                  <a:lnTo>
                    <a:pt x="750" y="72"/>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24" name="Freeform 733"/>
            <p:cNvSpPr>
              <a:spLocks/>
            </p:cNvSpPr>
            <p:nvPr/>
          </p:nvSpPr>
          <p:spPr bwMode="auto">
            <a:xfrm>
              <a:off x="5027" y="3168"/>
              <a:ext cx="180" cy="96"/>
            </a:xfrm>
            <a:custGeom>
              <a:avLst/>
              <a:gdLst>
                <a:gd name="T0" fmla="*/ 12 w 180"/>
                <a:gd name="T1" fmla="*/ 84 h 96"/>
                <a:gd name="T2" fmla="*/ 18 w 180"/>
                <a:gd name="T3" fmla="*/ 90 h 96"/>
                <a:gd name="T4" fmla="*/ 18 w 180"/>
                <a:gd name="T5" fmla="*/ 90 h 96"/>
                <a:gd name="T6" fmla="*/ 18 w 180"/>
                <a:gd name="T7" fmla="*/ 90 h 96"/>
                <a:gd name="T8" fmla="*/ 54 w 180"/>
                <a:gd name="T9" fmla="*/ 96 h 96"/>
                <a:gd name="T10" fmla="*/ 60 w 180"/>
                <a:gd name="T11" fmla="*/ 96 h 96"/>
                <a:gd name="T12" fmla="*/ 102 w 180"/>
                <a:gd name="T13" fmla="*/ 90 h 96"/>
                <a:gd name="T14" fmla="*/ 120 w 180"/>
                <a:gd name="T15" fmla="*/ 90 h 96"/>
                <a:gd name="T16" fmla="*/ 156 w 180"/>
                <a:gd name="T17" fmla="*/ 90 h 96"/>
                <a:gd name="T18" fmla="*/ 174 w 180"/>
                <a:gd name="T19" fmla="*/ 90 h 96"/>
                <a:gd name="T20" fmla="*/ 174 w 180"/>
                <a:gd name="T21" fmla="*/ 90 h 96"/>
                <a:gd name="T22" fmla="*/ 180 w 180"/>
                <a:gd name="T23" fmla="*/ 84 h 96"/>
                <a:gd name="T24" fmla="*/ 180 w 180"/>
                <a:gd name="T25" fmla="*/ 84 h 96"/>
                <a:gd name="T26" fmla="*/ 180 w 180"/>
                <a:gd name="T27" fmla="*/ 84 h 96"/>
                <a:gd name="T28" fmla="*/ 174 w 180"/>
                <a:gd name="T29" fmla="*/ 66 h 96"/>
                <a:gd name="T30" fmla="*/ 168 w 180"/>
                <a:gd name="T31" fmla="*/ 54 h 96"/>
                <a:gd name="T32" fmla="*/ 168 w 180"/>
                <a:gd name="T33" fmla="*/ 54 h 96"/>
                <a:gd name="T34" fmla="*/ 162 w 180"/>
                <a:gd name="T35" fmla="*/ 54 h 96"/>
                <a:gd name="T36" fmla="*/ 156 w 180"/>
                <a:gd name="T37" fmla="*/ 54 h 96"/>
                <a:gd name="T38" fmla="*/ 150 w 180"/>
                <a:gd name="T39" fmla="*/ 48 h 96"/>
                <a:gd name="T40" fmla="*/ 150 w 180"/>
                <a:gd name="T41" fmla="*/ 42 h 96"/>
                <a:gd name="T42" fmla="*/ 150 w 180"/>
                <a:gd name="T43" fmla="*/ 42 h 96"/>
                <a:gd name="T44" fmla="*/ 150 w 180"/>
                <a:gd name="T45" fmla="*/ 42 h 96"/>
                <a:gd name="T46" fmla="*/ 150 w 180"/>
                <a:gd name="T47" fmla="*/ 42 h 96"/>
                <a:gd name="T48" fmla="*/ 156 w 180"/>
                <a:gd name="T49" fmla="*/ 36 h 96"/>
                <a:gd name="T50" fmla="*/ 156 w 180"/>
                <a:gd name="T51" fmla="*/ 24 h 96"/>
                <a:gd name="T52" fmla="*/ 156 w 180"/>
                <a:gd name="T53" fmla="*/ 24 h 96"/>
                <a:gd name="T54" fmla="*/ 156 w 180"/>
                <a:gd name="T55" fmla="*/ 24 h 96"/>
                <a:gd name="T56" fmla="*/ 156 w 180"/>
                <a:gd name="T57" fmla="*/ 24 h 96"/>
                <a:gd name="T58" fmla="*/ 150 w 180"/>
                <a:gd name="T59" fmla="*/ 24 h 96"/>
                <a:gd name="T60" fmla="*/ 138 w 180"/>
                <a:gd name="T61" fmla="*/ 18 h 96"/>
                <a:gd name="T62" fmla="*/ 132 w 180"/>
                <a:gd name="T63" fmla="*/ 18 h 96"/>
                <a:gd name="T64" fmla="*/ 132 w 180"/>
                <a:gd name="T65" fmla="*/ 18 h 96"/>
                <a:gd name="T66" fmla="*/ 126 w 180"/>
                <a:gd name="T67" fmla="*/ 18 h 96"/>
                <a:gd name="T68" fmla="*/ 126 w 180"/>
                <a:gd name="T69" fmla="*/ 18 h 96"/>
                <a:gd name="T70" fmla="*/ 84 w 180"/>
                <a:gd name="T71" fmla="*/ 18 h 96"/>
                <a:gd name="T72" fmla="*/ 84 w 180"/>
                <a:gd name="T73" fmla="*/ 12 h 96"/>
                <a:gd name="T74" fmla="*/ 84 w 180"/>
                <a:gd name="T75" fmla="*/ 12 h 96"/>
                <a:gd name="T76" fmla="*/ 84 w 180"/>
                <a:gd name="T77" fmla="*/ 12 h 96"/>
                <a:gd name="T78" fmla="*/ 84 w 180"/>
                <a:gd name="T79" fmla="*/ 12 h 96"/>
                <a:gd name="T80" fmla="*/ 84 w 180"/>
                <a:gd name="T81" fmla="*/ 12 h 96"/>
                <a:gd name="T82" fmla="*/ 84 w 180"/>
                <a:gd name="T83" fmla="*/ 6 h 96"/>
                <a:gd name="T84" fmla="*/ 90 w 180"/>
                <a:gd name="T85" fmla="*/ 6 h 96"/>
                <a:gd name="T86" fmla="*/ 90 w 180"/>
                <a:gd name="T87" fmla="*/ 6 h 96"/>
                <a:gd name="T88" fmla="*/ 90 w 180"/>
                <a:gd name="T89" fmla="*/ 6 h 96"/>
                <a:gd name="T90" fmla="*/ 84 w 180"/>
                <a:gd name="T91" fmla="*/ 6 h 96"/>
                <a:gd name="T92" fmla="*/ 78 w 180"/>
                <a:gd name="T93" fmla="*/ 0 h 96"/>
                <a:gd name="T94" fmla="*/ 66 w 180"/>
                <a:gd name="T95" fmla="*/ 0 h 96"/>
                <a:gd name="T96" fmla="*/ 66 w 180"/>
                <a:gd name="T97" fmla="*/ 0 h 96"/>
                <a:gd name="T98" fmla="*/ 60 w 180"/>
                <a:gd name="T99" fmla="*/ 6 h 96"/>
                <a:gd name="T100" fmla="*/ 42 w 180"/>
                <a:gd name="T101" fmla="*/ 12 h 96"/>
                <a:gd name="T102" fmla="*/ 42 w 180"/>
                <a:gd name="T103" fmla="*/ 18 h 96"/>
                <a:gd name="T104" fmla="*/ 24 w 180"/>
                <a:gd name="T105" fmla="*/ 30 h 96"/>
                <a:gd name="T106" fmla="*/ 24 w 180"/>
                <a:gd name="T107" fmla="*/ 30 h 96"/>
                <a:gd name="T108" fmla="*/ 12 w 180"/>
                <a:gd name="T109" fmla="*/ 54 h 96"/>
                <a:gd name="T110" fmla="*/ 12 w 180"/>
                <a:gd name="T111" fmla="*/ 54 h 96"/>
                <a:gd name="T112" fmla="*/ 6 w 180"/>
                <a:gd name="T113" fmla="*/ 60 h 96"/>
                <a:gd name="T114" fmla="*/ 6 w 180"/>
                <a:gd name="T115" fmla="*/ 60 h 96"/>
                <a:gd name="T116" fmla="*/ 0 w 180"/>
                <a:gd name="T117" fmla="*/ 72 h 96"/>
                <a:gd name="T118" fmla="*/ 12 w 180"/>
                <a:gd name="T119" fmla="*/ 8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0" h="96">
                  <a:moveTo>
                    <a:pt x="12" y="84"/>
                  </a:moveTo>
                  <a:lnTo>
                    <a:pt x="18" y="90"/>
                  </a:lnTo>
                  <a:lnTo>
                    <a:pt x="18" y="90"/>
                  </a:lnTo>
                  <a:lnTo>
                    <a:pt x="18" y="90"/>
                  </a:lnTo>
                  <a:lnTo>
                    <a:pt x="54" y="96"/>
                  </a:lnTo>
                  <a:lnTo>
                    <a:pt x="60" y="96"/>
                  </a:lnTo>
                  <a:lnTo>
                    <a:pt x="102" y="90"/>
                  </a:lnTo>
                  <a:lnTo>
                    <a:pt x="120" y="90"/>
                  </a:lnTo>
                  <a:lnTo>
                    <a:pt x="156" y="90"/>
                  </a:lnTo>
                  <a:lnTo>
                    <a:pt x="174" y="90"/>
                  </a:lnTo>
                  <a:lnTo>
                    <a:pt x="174" y="90"/>
                  </a:lnTo>
                  <a:lnTo>
                    <a:pt x="180" y="84"/>
                  </a:lnTo>
                  <a:lnTo>
                    <a:pt x="180" y="84"/>
                  </a:lnTo>
                  <a:lnTo>
                    <a:pt x="180" y="84"/>
                  </a:lnTo>
                  <a:lnTo>
                    <a:pt x="174" y="66"/>
                  </a:lnTo>
                  <a:lnTo>
                    <a:pt x="168" y="54"/>
                  </a:lnTo>
                  <a:lnTo>
                    <a:pt x="168" y="54"/>
                  </a:lnTo>
                  <a:lnTo>
                    <a:pt x="162" y="54"/>
                  </a:lnTo>
                  <a:lnTo>
                    <a:pt x="156" y="54"/>
                  </a:lnTo>
                  <a:lnTo>
                    <a:pt x="150" y="48"/>
                  </a:lnTo>
                  <a:lnTo>
                    <a:pt x="150" y="42"/>
                  </a:lnTo>
                  <a:lnTo>
                    <a:pt x="150" y="42"/>
                  </a:lnTo>
                  <a:lnTo>
                    <a:pt x="150" y="42"/>
                  </a:lnTo>
                  <a:lnTo>
                    <a:pt x="150" y="42"/>
                  </a:lnTo>
                  <a:lnTo>
                    <a:pt x="156" y="36"/>
                  </a:lnTo>
                  <a:lnTo>
                    <a:pt x="156" y="24"/>
                  </a:lnTo>
                  <a:lnTo>
                    <a:pt x="156" y="24"/>
                  </a:lnTo>
                  <a:lnTo>
                    <a:pt x="156" y="24"/>
                  </a:lnTo>
                  <a:lnTo>
                    <a:pt x="156" y="24"/>
                  </a:lnTo>
                  <a:lnTo>
                    <a:pt x="150" y="24"/>
                  </a:lnTo>
                  <a:lnTo>
                    <a:pt x="138" y="18"/>
                  </a:lnTo>
                  <a:lnTo>
                    <a:pt x="132" y="18"/>
                  </a:lnTo>
                  <a:lnTo>
                    <a:pt x="132" y="18"/>
                  </a:lnTo>
                  <a:lnTo>
                    <a:pt x="126" y="18"/>
                  </a:lnTo>
                  <a:lnTo>
                    <a:pt x="126" y="18"/>
                  </a:lnTo>
                  <a:lnTo>
                    <a:pt x="84" y="18"/>
                  </a:lnTo>
                  <a:lnTo>
                    <a:pt x="84" y="12"/>
                  </a:lnTo>
                  <a:lnTo>
                    <a:pt x="84" y="12"/>
                  </a:lnTo>
                  <a:lnTo>
                    <a:pt x="84" y="12"/>
                  </a:lnTo>
                  <a:lnTo>
                    <a:pt x="84" y="12"/>
                  </a:lnTo>
                  <a:lnTo>
                    <a:pt x="84" y="12"/>
                  </a:lnTo>
                  <a:lnTo>
                    <a:pt x="84" y="6"/>
                  </a:lnTo>
                  <a:lnTo>
                    <a:pt x="90" y="6"/>
                  </a:lnTo>
                  <a:lnTo>
                    <a:pt x="90" y="6"/>
                  </a:lnTo>
                  <a:lnTo>
                    <a:pt x="90" y="6"/>
                  </a:lnTo>
                  <a:lnTo>
                    <a:pt x="84" y="6"/>
                  </a:lnTo>
                  <a:lnTo>
                    <a:pt x="78" y="0"/>
                  </a:lnTo>
                  <a:lnTo>
                    <a:pt x="66" y="0"/>
                  </a:lnTo>
                  <a:lnTo>
                    <a:pt x="66" y="0"/>
                  </a:lnTo>
                  <a:lnTo>
                    <a:pt x="60" y="6"/>
                  </a:lnTo>
                  <a:lnTo>
                    <a:pt x="42" y="12"/>
                  </a:lnTo>
                  <a:lnTo>
                    <a:pt x="42" y="18"/>
                  </a:lnTo>
                  <a:lnTo>
                    <a:pt x="24" y="30"/>
                  </a:lnTo>
                  <a:lnTo>
                    <a:pt x="24" y="30"/>
                  </a:lnTo>
                  <a:lnTo>
                    <a:pt x="12" y="54"/>
                  </a:lnTo>
                  <a:lnTo>
                    <a:pt x="12" y="54"/>
                  </a:lnTo>
                  <a:lnTo>
                    <a:pt x="6" y="60"/>
                  </a:lnTo>
                  <a:lnTo>
                    <a:pt x="6" y="60"/>
                  </a:lnTo>
                  <a:lnTo>
                    <a:pt x="0" y="72"/>
                  </a:lnTo>
                  <a:lnTo>
                    <a:pt x="12" y="84"/>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25" name="Freeform 734"/>
            <p:cNvSpPr>
              <a:spLocks/>
            </p:cNvSpPr>
            <p:nvPr/>
          </p:nvSpPr>
          <p:spPr bwMode="auto">
            <a:xfrm>
              <a:off x="793" y="1878"/>
              <a:ext cx="6" cy="18"/>
            </a:xfrm>
            <a:custGeom>
              <a:avLst/>
              <a:gdLst>
                <a:gd name="T0" fmla="*/ 0 w 6"/>
                <a:gd name="T1" fmla="*/ 18 h 18"/>
                <a:gd name="T2" fmla="*/ 6 w 6"/>
                <a:gd name="T3" fmla="*/ 18 h 18"/>
                <a:gd name="T4" fmla="*/ 0 w 6"/>
                <a:gd name="T5" fmla="*/ 0 h 18"/>
                <a:gd name="T6" fmla="*/ 0 w 6"/>
                <a:gd name="T7" fmla="*/ 18 h 18"/>
              </a:gdLst>
              <a:ahLst/>
              <a:cxnLst>
                <a:cxn ang="0">
                  <a:pos x="T0" y="T1"/>
                </a:cxn>
                <a:cxn ang="0">
                  <a:pos x="T2" y="T3"/>
                </a:cxn>
                <a:cxn ang="0">
                  <a:pos x="T4" y="T5"/>
                </a:cxn>
                <a:cxn ang="0">
                  <a:pos x="T6" y="T7"/>
                </a:cxn>
              </a:cxnLst>
              <a:rect l="0" t="0" r="r" b="b"/>
              <a:pathLst>
                <a:path w="6" h="18">
                  <a:moveTo>
                    <a:pt x="0" y="18"/>
                  </a:moveTo>
                  <a:lnTo>
                    <a:pt x="6" y="18"/>
                  </a:lnTo>
                  <a:lnTo>
                    <a:pt x="0" y="0"/>
                  </a:lnTo>
                  <a:lnTo>
                    <a:pt x="0" y="18"/>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26" name="Freeform 735"/>
            <p:cNvSpPr>
              <a:spLocks/>
            </p:cNvSpPr>
            <p:nvPr/>
          </p:nvSpPr>
          <p:spPr bwMode="auto">
            <a:xfrm>
              <a:off x="5489" y="3630"/>
              <a:ext cx="270" cy="690"/>
            </a:xfrm>
            <a:custGeom>
              <a:avLst/>
              <a:gdLst>
                <a:gd name="T0" fmla="*/ 132 w 270"/>
                <a:gd name="T1" fmla="*/ 0 h 690"/>
                <a:gd name="T2" fmla="*/ 120 w 270"/>
                <a:gd name="T3" fmla="*/ 6 h 690"/>
                <a:gd name="T4" fmla="*/ 114 w 270"/>
                <a:gd name="T5" fmla="*/ 6 h 690"/>
                <a:gd name="T6" fmla="*/ 108 w 270"/>
                <a:gd name="T7" fmla="*/ 18 h 690"/>
                <a:gd name="T8" fmla="*/ 24 w 270"/>
                <a:gd name="T9" fmla="*/ 48 h 690"/>
                <a:gd name="T10" fmla="*/ 18 w 270"/>
                <a:gd name="T11" fmla="*/ 102 h 690"/>
                <a:gd name="T12" fmla="*/ 0 w 270"/>
                <a:gd name="T13" fmla="*/ 108 h 690"/>
                <a:gd name="T14" fmla="*/ 6 w 270"/>
                <a:gd name="T15" fmla="*/ 120 h 690"/>
                <a:gd name="T16" fmla="*/ 18 w 270"/>
                <a:gd name="T17" fmla="*/ 144 h 690"/>
                <a:gd name="T18" fmla="*/ 60 w 270"/>
                <a:gd name="T19" fmla="*/ 198 h 690"/>
                <a:gd name="T20" fmla="*/ 66 w 270"/>
                <a:gd name="T21" fmla="*/ 240 h 690"/>
                <a:gd name="T22" fmla="*/ 54 w 270"/>
                <a:gd name="T23" fmla="*/ 282 h 690"/>
                <a:gd name="T24" fmla="*/ 42 w 270"/>
                <a:gd name="T25" fmla="*/ 294 h 690"/>
                <a:gd name="T26" fmla="*/ 66 w 270"/>
                <a:gd name="T27" fmla="*/ 342 h 690"/>
                <a:gd name="T28" fmla="*/ 84 w 270"/>
                <a:gd name="T29" fmla="*/ 354 h 690"/>
                <a:gd name="T30" fmla="*/ 96 w 270"/>
                <a:gd name="T31" fmla="*/ 396 h 690"/>
                <a:gd name="T32" fmla="*/ 102 w 270"/>
                <a:gd name="T33" fmla="*/ 432 h 690"/>
                <a:gd name="T34" fmla="*/ 120 w 270"/>
                <a:gd name="T35" fmla="*/ 474 h 690"/>
                <a:gd name="T36" fmla="*/ 96 w 270"/>
                <a:gd name="T37" fmla="*/ 516 h 690"/>
                <a:gd name="T38" fmla="*/ 84 w 270"/>
                <a:gd name="T39" fmla="*/ 528 h 690"/>
                <a:gd name="T40" fmla="*/ 72 w 270"/>
                <a:gd name="T41" fmla="*/ 540 h 690"/>
                <a:gd name="T42" fmla="*/ 60 w 270"/>
                <a:gd name="T43" fmla="*/ 594 h 690"/>
                <a:gd name="T44" fmla="*/ 48 w 270"/>
                <a:gd name="T45" fmla="*/ 630 h 690"/>
                <a:gd name="T46" fmla="*/ 42 w 270"/>
                <a:gd name="T47" fmla="*/ 648 h 690"/>
                <a:gd name="T48" fmla="*/ 48 w 270"/>
                <a:gd name="T49" fmla="*/ 672 h 690"/>
                <a:gd name="T50" fmla="*/ 54 w 270"/>
                <a:gd name="T51" fmla="*/ 672 h 690"/>
                <a:gd name="T52" fmla="*/ 90 w 270"/>
                <a:gd name="T53" fmla="*/ 684 h 690"/>
                <a:gd name="T54" fmla="*/ 144 w 270"/>
                <a:gd name="T55" fmla="*/ 660 h 690"/>
                <a:gd name="T56" fmla="*/ 138 w 270"/>
                <a:gd name="T57" fmla="*/ 642 h 690"/>
                <a:gd name="T58" fmla="*/ 132 w 270"/>
                <a:gd name="T59" fmla="*/ 612 h 690"/>
                <a:gd name="T60" fmla="*/ 102 w 270"/>
                <a:gd name="T61" fmla="*/ 618 h 690"/>
                <a:gd name="T62" fmla="*/ 96 w 270"/>
                <a:gd name="T63" fmla="*/ 588 h 690"/>
                <a:gd name="T64" fmla="*/ 114 w 270"/>
                <a:gd name="T65" fmla="*/ 504 h 690"/>
                <a:gd name="T66" fmla="*/ 138 w 270"/>
                <a:gd name="T67" fmla="*/ 462 h 690"/>
                <a:gd name="T68" fmla="*/ 138 w 270"/>
                <a:gd name="T69" fmla="*/ 444 h 690"/>
                <a:gd name="T70" fmla="*/ 138 w 270"/>
                <a:gd name="T71" fmla="*/ 390 h 690"/>
                <a:gd name="T72" fmla="*/ 168 w 270"/>
                <a:gd name="T73" fmla="*/ 384 h 690"/>
                <a:gd name="T74" fmla="*/ 186 w 270"/>
                <a:gd name="T75" fmla="*/ 384 h 690"/>
                <a:gd name="T76" fmla="*/ 186 w 270"/>
                <a:gd name="T77" fmla="*/ 426 h 690"/>
                <a:gd name="T78" fmla="*/ 222 w 270"/>
                <a:gd name="T79" fmla="*/ 432 h 690"/>
                <a:gd name="T80" fmla="*/ 270 w 270"/>
                <a:gd name="T81" fmla="*/ 450 h 690"/>
                <a:gd name="T82" fmla="*/ 270 w 270"/>
                <a:gd name="T83" fmla="*/ 390 h 690"/>
                <a:gd name="T84" fmla="*/ 258 w 270"/>
                <a:gd name="T85" fmla="*/ 126 h 690"/>
                <a:gd name="T86" fmla="*/ 234 w 270"/>
                <a:gd name="T87" fmla="*/ 132 h 690"/>
                <a:gd name="T88" fmla="*/ 198 w 270"/>
                <a:gd name="T89" fmla="*/ 168 h 690"/>
                <a:gd name="T90" fmla="*/ 192 w 270"/>
                <a:gd name="T91" fmla="*/ 144 h 690"/>
                <a:gd name="T92" fmla="*/ 204 w 270"/>
                <a:gd name="T93" fmla="*/ 132 h 690"/>
                <a:gd name="T94" fmla="*/ 198 w 270"/>
                <a:gd name="T95" fmla="*/ 114 h 690"/>
                <a:gd name="T96" fmla="*/ 204 w 270"/>
                <a:gd name="T97" fmla="*/ 48 h 690"/>
                <a:gd name="T98" fmla="*/ 192 w 270"/>
                <a:gd name="T99" fmla="*/ 48 h 690"/>
                <a:gd name="T100" fmla="*/ 168 w 270"/>
                <a:gd name="T101" fmla="*/ 54 h 690"/>
                <a:gd name="T102" fmla="*/ 162 w 270"/>
                <a:gd name="T103" fmla="*/ 42 h 690"/>
                <a:gd name="T104" fmla="*/ 162 w 270"/>
                <a:gd name="T105" fmla="*/ 30 h 690"/>
                <a:gd name="T106" fmla="*/ 150 w 270"/>
                <a:gd name="T107" fmla="*/ 6 h 690"/>
                <a:gd name="T108" fmla="*/ 144 w 270"/>
                <a:gd name="T109" fmla="*/ 6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0" h="690">
                  <a:moveTo>
                    <a:pt x="132" y="0"/>
                  </a:moveTo>
                  <a:lnTo>
                    <a:pt x="132" y="0"/>
                  </a:lnTo>
                  <a:lnTo>
                    <a:pt x="132" y="0"/>
                  </a:lnTo>
                  <a:lnTo>
                    <a:pt x="132" y="0"/>
                  </a:lnTo>
                  <a:lnTo>
                    <a:pt x="132" y="0"/>
                  </a:lnTo>
                  <a:lnTo>
                    <a:pt x="132" y="6"/>
                  </a:lnTo>
                  <a:lnTo>
                    <a:pt x="126" y="6"/>
                  </a:lnTo>
                  <a:lnTo>
                    <a:pt x="126" y="6"/>
                  </a:lnTo>
                  <a:lnTo>
                    <a:pt x="126" y="6"/>
                  </a:lnTo>
                  <a:lnTo>
                    <a:pt x="120" y="6"/>
                  </a:lnTo>
                  <a:lnTo>
                    <a:pt x="120" y="6"/>
                  </a:lnTo>
                  <a:lnTo>
                    <a:pt x="114" y="6"/>
                  </a:lnTo>
                  <a:lnTo>
                    <a:pt x="114" y="6"/>
                  </a:lnTo>
                  <a:lnTo>
                    <a:pt x="108" y="0"/>
                  </a:lnTo>
                  <a:lnTo>
                    <a:pt x="114" y="6"/>
                  </a:lnTo>
                  <a:lnTo>
                    <a:pt x="114" y="12"/>
                  </a:lnTo>
                  <a:lnTo>
                    <a:pt x="114" y="12"/>
                  </a:lnTo>
                  <a:lnTo>
                    <a:pt x="114" y="18"/>
                  </a:lnTo>
                  <a:lnTo>
                    <a:pt x="108" y="18"/>
                  </a:lnTo>
                  <a:lnTo>
                    <a:pt x="108" y="18"/>
                  </a:lnTo>
                  <a:lnTo>
                    <a:pt x="66" y="42"/>
                  </a:lnTo>
                  <a:lnTo>
                    <a:pt x="48" y="42"/>
                  </a:lnTo>
                  <a:lnTo>
                    <a:pt x="42" y="42"/>
                  </a:lnTo>
                  <a:lnTo>
                    <a:pt x="36" y="42"/>
                  </a:lnTo>
                  <a:lnTo>
                    <a:pt x="24" y="48"/>
                  </a:lnTo>
                  <a:lnTo>
                    <a:pt x="24" y="60"/>
                  </a:lnTo>
                  <a:lnTo>
                    <a:pt x="18" y="90"/>
                  </a:lnTo>
                  <a:lnTo>
                    <a:pt x="18" y="96"/>
                  </a:lnTo>
                  <a:lnTo>
                    <a:pt x="18" y="102"/>
                  </a:lnTo>
                  <a:lnTo>
                    <a:pt x="18" y="102"/>
                  </a:lnTo>
                  <a:lnTo>
                    <a:pt x="6" y="108"/>
                  </a:lnTo>
                  <a:lnTo>
                    <a:pt x="6" y="108"/>
                  </a:lnTo>
                  <a:lnTo>
                    <a:pt x="0" y="108"/>
                  </a:lnTo>
                  <a:lnTo>
                    <a:pt x="0" y="108"/>
                  </a:lnTo>
                  <a:lnTo>
                    <a:pt x="0" y="108"/>
                  </a:lnTo>
                  <a:lnTo>
                    <a:pt x="0" y="102"/>
                  </a:lnTo>
                  <a:lnTo>
                    <a:pt x="0" y="108"/>
                  </a:lnTo>
                  <a:lnTo>
                    <a:pt x="0" y="120"/>
                  </a:lnTo>
                  <a:lnTo>
                    <a:pt x="6" y="120"/>
                  </a:lnTo>
                  <a:lnTo>
                    <a:pt x="6" y="120"/>
                  </a:lnTo>
                  <a:lnTo>
                    <a:pt x="6" y="120"/>
                  </a:lnTo>
                  <a:lnTo>
                    <a:pt x="6" y="120"/>
                  </a:lnTo>
                  <a:lnTo>
                    <a:pt x="12" y="120"/>
                  </a:lnTo>
                  <a:lnTo>
                    <a:pt x="18" y="138"/>
                  </a:lnTo>
                  <a:lnTo>
                    <a:pt x="18" y="144"/>
                  </a:lnTo>
                  <a:lnTo>
                    <a:pt x="18" y="150"/>
                  </a:lnTo>
                  <a:lnTo>
                    <a:pt x="24" y="156"/>
                  </a:lnTo>
                  <a:lnTo>
                    <a:pt x="36" y="174"/>
                  </a:lnTo>
                  <a:lnTo>
                    <a:pt x="54" y="192"/>
                  </a:lnTo>
                  <a:lnTo>
                    <a:pt x="60" y="198"/>
                  </a:lnTo>
                  <a:lnTo>
                    <a:pt x="60" y="204"/>
                  </a:lnTo>
                  <a:lnTo>
                    <a:pt x="60" y="204"/>
                  </a:lnTo>
                  <a:lnTo>
                    <a:pt x="60" y="210"/>
                  </a:lnTo>
                  <a:lnTo>
                    <a:pt x="72" y="234"/>
                  </a:lnTo>
                  <a:lnTo>
                    <a:pt x="66" y="240"/>
                  </a:lnTo>
                  <a:lnTo>
                    <a:pt x="66" y="240"/>
                  </a:lnTo>
                  <a:lnTo>
                    <a:pt x="66" y="246"/>
                  </a:lnTo>
                  <a:lnTo>
                    <a:pt x="66" y="246"/>
                  </a:lnTo>
                  <a:lnTo>
                    <a:pt x="60" y="282"/>
                  </a:lnTo>
                  <a:lnTo>
                    <a:pt x="54" y="282"/>
                  </a:lnTo>
                  <a:lnTo>
                    <a:pt x="48" y="288"/>
                  </a:lnTo>
                  <a:lnTo>
                    <a:pt x="48" y="288"/>
                  </a:lnTo>
                  <a:lnTo>
                    <a:pt x="48" y="294"/>
                  </a:lnTo>
                  <a:lnTo>
                    <a:pt x="42" y="294"/>
                  </a:lnTo>
                  <a:lnTo>
                    <a:pt x="42" y="294"/>
                  </a:lnTo>
                  <a:lnTo>
                    <a:pt x="48" y="312"/>
                  </a:lnTo>
                  <a:lnTo>
                    <a:pt x="48" y="312"/>
                  </a:lnTo>
                  <a:lnTo>
                    <a:pt x="48" y="318"/>
                  </a:lnTo>
                  <a:lnTo>
                    <a:pt x="66" y="342"/>
                  </a:lnTo>
                  <a:lnTo>
                    <a:pt x="66" y="342"/>
                  </a:lnTo>
                  <a:lnTo>
                    <a:pt x="72" y="348"/>
                  </a:lnTo>
                  <a:lnTo>
                    <a:pt x="78" y="348"/>
                  </a:lnTo>
                  <a:lnTo>
                    <a:pt x="84" y="354"/>
                  </a:lnTo>
                  <a:lnTo>
                    <a:pt x="84" y="354"/>
                  </a:lnTo>
                  <a:lnTo>
                    <a:pt x="84" y="354"/>
                  </a:lnTo>
                  <a:lnTo>
                    <a:pt x="90" y="366"/>
                  </a:lnTo>
                  <a:lnTo>
                    <a:pt x="96" y="378"/>
                  </a:lnTo>
                  <a:lnTo>
                    <a:pt x="96" y="384"/>
                  </a:lnTo>
                  <a:lnTo>
                    <a:pt x="96" y="390"/>
                  </a:lnTo>
                  <a:lnTo>
                    <a:pt x="96" y="396"/>
                  </a:lnTo>
                  <a:lnTo>
                    <a:pt x="90" y="402"/>
                  </a:lnTo>
                  <a:lnTo>
                    <a:pt x="90" y="408"/>
                  </a:lnTo>
                  <a:lnTo>
                    <a:pt x="90" y="408"/>
                  </a:lnTo>
                  <a:lnTo>
                    <a:pt x="96" y="420"/>
                  </a:lnTo>
                  <a:lnTo>
                    <a:pt x="102" y="432"/>
                  </a:lnTo>
                  <a:lnTo>
                    <a:pt x="114" y="456"/>
                  </a:lnTo>
                  <a:lnTo>
                    <a:pt x="114" y="474"/>
                  </a:lnTo>
                  <a:lnTo>
                    <a:pt x="120" y="474"/>
                  </a:lnTo>
                  <a:lnTo>
                    <a:pt x="120" y="474"/>
                  </a:lnTo>
                  <a:lnTo>
                    <a:pt x="120" y="474"/>
                  </a:lnTo>
                  <a:lnTo>
                    <a:pt x="120" y="474"/>
                  </a:lnTo>
                  <a:lnTo>
                    <a:pt x="120" y="480"/>
                  </a:lnTo>
                  <a:lnTo>
                    <a:pt x="120" y="480"/>
                  </a:lnTo>
                  <a:lnTo>
                    <a:pt x="102" y="510"/>
                  </a:lnTo>
                  <a:lnTo>
                    <a:pt x="96" y="516"/>
                  </a:lnTo>
                  <a:lnTo>
                    <a:pt x="96" y="516"/>
                  </a:lnTo>
                  <a:lnTo>
                    <a:pt x="84" y="528"/>
                  </a:lnTo>
                  <a:lnTo>
                    <a:pt x="84" y="528"/>
                  </a:lnTo>
                  <a:lnTo>
                    <a:pt x="84" y="528"/>
                  </a:lnTo>
                  <a:lnTo>
                    <a:pt x="84" y="528"/>
                  </a:lnTo>
                  <a:lnTo>
                    <a:pt x="78" y="528"/>
                  </a:lnTo>
                  <a:lnTo>
                    <a:pt x="78" y="534"/>
                  </a:lnTo>
                  <a:lnTo>
                    <a:pt x="78" y="534"/>
                  </a:lnTo>
                  <a:lnTo>
                    <a:pt x="78" y="534"/>
                  </a:lnTo>
                  <a:lnTo>
                    <a:pt x="72" y="540"/>
                  </a:lnTo>
                  <a:lnTo>
                    <a:pt x="72" y="540"/>
                  </a:lnTo>
                  <a:lnTo>
                    <a:pt x="72" y="558"/>
                  </a:lnTo>
                  <a:lnTo>
                    <a:pt x="72" y="558"/>
                  </a:lnTo>
                  <a:lnTo>
                    <a:pt x="72" y="564"/>
                  </a:lnTo>
                  <a:lnTo>
                    <a:pt x="60" y="594"/>
                  </a:lnTo>
                  <a:lnTo>
                    <a:pt x="54" y="600"/>
                  </a:lnTo>
                  <a:lnTo>
                    <a:pt x="54" y="600"/>
                  </a:lnTo>
                  <a:lnTo>
                    <a:pt x="48" y="612"/>
                  </a:lnTo>
                  <a:lnTo>
                    <a:pt x="48" y="624"/>
                  </a:lnTo>
                  <a:lnTo>
                    <a:pt x="48" y="630"/>
                  </a:lnTo>
                  <a:lnTo>
                    <a:pt x="48" y="630"/>
                  </a:lnTo>
                  <a:lnTo>
                    <a:pt x="48" y="630"/>
                  </a:lnTo>
                  <a:lnTo>
                    <a:pt x="48" y="636"/>
                  </a:lnTo>
                  <a:lnTo>
                    <a:pt x="48" y="642"/>
                  </a:lnTo>
                  <a:lnTo>
                    <a:pt x="42" y="648"/>
                  </a:lnTo>
                  <a:lnTo>
                    <a:pt x="42" y="654"/>
                  </a:lnTo>
                  <a:lnTo>
                    <a:pt x="42" y="654"/>
                  </a:lnTo>
                  <a:lnTo>
                    <a:pt x="42" y="660"/>
                  </a:lnTo>
                  <a:lnTo>
                    <a:pt x="48" y="666"/>
                  </a:lnTo>
                  <a:lnTo>
                    <a:pt x="48" y="672"/>
                  </a:lnTo>
                  <a:lnTo>
                    <a:pt x="54" y="672"/>
                  </a:lnTo>
                  <a:lnTo>
                    <a:pt x="54" y="678"/>
                  </a:lnTo>
                  <a:lnTo>
                    <a:pt x="54" y="672"/>
                  </a:lnTo>
                  <a:lnTo>
                    <a:pt x="54" y="672"/>
                  </a:lnTo>
                  <a:lnTo>
                    <a:pt x="54" y="672"/>
                  </a:lnTo>
                  <a:lnTo>
                    <a:pt x="54" y="666"/>
                  </a:lnTo>
                  <a:lnTo>
                    <a:pt x="60" y="666"/>
                  </a:lnTo>
                  <a:lnTo>
                    <a:pt x="66" y="660"/>
                  </a:lnTo>
                  <a:lnTo>
                    <a:pt x="72" y="666"/>
                  </a:lnTo>
                  <a:lnTo>
                    <a:pt x="90" y="684"/>
                  </a:lnTo>
                  <a:lnTo>
                    <a:pt x="90" y="690"/>
                  </a:lnTo>
                  <a:lnTo>
                    <a:pt x="156" y="690"/>
                  </a:lnTo>
                  <a:lnTo>
                    <a:pt x="156" y="666"/>
                  </a:lnTo>
                  <a:lnTo>
                    <a:pt x="150" y="660"/>
                  </a:lnTo>
                  <a:lnTo>
                    <a:pt x="144" y="660"/>
                  </a:lnTo>
                  <a:lnTo>
                    <a:pt x="138" y="654"/>
                  </a:lnTo>
                  <a:lnTo>
                    <a:pt x="138" y="648"/>
                  </a:lnTo>
                  <a:lnTo>
                    <a:pt x="138" y="648"/>
                  </a:lnTo>
                  <a:lnTo>
                    <a:pt x="138" y="648"/>
                  </a:lnTo>
                  <a:lnTo>
                    <a:pt x="138" y="642"/>
                  </a:lnTo>
                  <a:lnTo>
                    <a:pt x="132" y="636"/>
                  </a:lnTo>
                  <a:lnTo>
                    <a:pt x="132" y="630"/>
                  </a:lnTo>
                  <a:lnTo>
                    <a:pt x="132" y="630"/>
                  </a:lnTo>
                  <a:lnTo>
                    <a:pt x="132" y="618"/>
                  </a:lnTo>
                  <a:lnTo>
                    <a:pt x="132" y="612"/>
                  </a:lnTo>
                  <a:lnTo>
                    <a:pt x="132" y="612"/>
                  </a:lnTo>
                  <a:lnTo>
                    <a:pt x="126" y="612"/>
                  </a:lnTo>
                  <a:lnTo>
                    <a:pt x="126" y="612"/>
                  </a:lnTo>
                  <a:lnTo>
                    <a:pt x="102" y="618"/>
                  </a:lnTo>
                  <a:lnTo>
                    <a:pt x="102" y="618"/>
                  </a:lnTo>
                  <a:lnTo>
                    <a:pt x="102" y="618"/>
                  </a:lnTo>
                  <a:lnTo>
                    <a:pt x="96" y="618"/>
                  </a:lnTo>
                  <a:lnTo>
                    <a:pt x="96" y="612"/>
                  </a:lnTo>
                  <a:lnTo>
                    <a:pt x="96" y="612"/>
                  </a:lnTo>
                  <a:lnTo>
                    <a:pt x="96" y="588"/>
                  </a:lnTo>
                  <a:lnTo>
                    <a:pt x="96" y="588"/>
                  </a:lnTo>
                  <a:lnTo>
                    <a:pt x="96" y="552"/>
                  </a:lnTo>
                  <a:lnTo>
                    <a:pt x="102" y="540"/>
                  </a:lnTo>
                  <a:lnTo>
                    <a:pt x="114" y="510"/>
                  </a:lnTo>
                  <a:lnTo>
                    <a:pt x="114" y="504"/>
                  </a:lnTo>
                  <a:lnTo>
                    <a:pt x="120" y="492"/>
                  </a:lnTo>
                  <a:lnTo>
                    <a:pt x="126" y="474"/>
                  </a:lnTo>
                  <a:lnTo>
                    <a:pt x="132" y="462"/>
                  </a:lnTo>
                  <a:lnTo>
                    <a:pt x="138" y="462"/>
                  </a:lnTo>
                  <a:lnTo>
                    <a:pt x="138" y="462"/>
                  </a:lnTo>
                  <a:lnTo>
                    <a:pt x="138" y="456"/>
                  </a:lnTo>
                  <a:lnTo>
                    <a:pt x="138" y="456"/>
                  </a:lnTo>
                  <a:lnTo>
                    <a:pt x="138" y="450"/>
                  </a:lnTo>
                  <a:lnTo>
                    <a:pt x="138" y="444"/>
                  </a:lnTo>
                  <a:lnTo>
                    <a:pt x="138" y="444"/>
                  </a:lnTo>
                  <a:lnTo>
                    <a:pt x="138" y="444"/>
                  </a:lnTo>
                  <a:lnTo>
                    <a:pt x="138" y="432"/>
                  </a:lnTo>
                  <a:lnTo>
                    <a:pt x="138" y="432"/>
                  </a:lnTo>
                  <a:lnTo>
                    <a:pt x="138" y="402"/>
                  </a:lnTo>
                  <a:lnTo>
                    <a:pt x="138" y="390"/>
                  </a:lnTo>
                  <a:lnTo>
                    <a:pt x="138" y="390"/>
                  </a:lnTo>
                  <a:lnTo>
                    <a:pt x="138" y="390"/>
                  </a:lnTo>
                  <a:lnTo>
                    <a:pt x="156" y="384"/>
                  </a:lnTo>
                  <a:lnTo>
                    <a:pt x="168" y="378"/>
                  </a:lnTo>
                  <a:lnTo>
                    <a:pt x="168" y="384"/>
                  </a:lnTo>
                  <a:lnTo>
                    <a:pt x="174" y="384"/>
                  </a:lnTo>
                  <a:lnTo>
                    <a:pt x="174" y="384"/>
                  </a:lnTo>
                  <a:lnTo>
                    <a:pt x="174" y="384"/>
                  </a:lnTo>
                  <a:lnTo>
                    <a:pt x="180" y="384"/>
                  </a:lnTo>
                  <a:lnTo>
                    <a:pt x="186" y="384"/>
                  </a:lnTo>
                  <a:lnTo>
                    <a:pt x="186" y="384"/>
                  </a:lnTo>
                  <a:lnTo>
                    <a:pt x="192" y="384"/>
                  </a:lnTo>
                  <a:lnTo>
                    <a:pt x="192" y="396"/>
                  </a:lnTo>
                  <a:lnTo>
                    <a:pt x="192" y="402"/>
                  </a:lnTo>
                  <a:lnTo>
                    <a:pt x="186" y="426"/>
                  </a:lnTo>
                  <a:lnTo>
                    <a:pt x="198" y="432"/>
                  </a:lnTo>
                  <a:lnTo>
                    <a:pt x="204" y="432"/>
                  </a:lnTo>
                  <a:lnTo>
                    <a:pt x="210" y="432"/>
                  </a:lnTo>
                  <a:lnTo>
                    <a:pt x="216" y="432"/>
                  </a:lnTo>
                  <a:lnTo>
                    <a:pt x="222" y="432"/>
                  </a:lnTo>
                  <a:lnTo>
                    <a:pt x="228" y="432"/>
                  </a:lnTo>
                  <a:lnTo>
                    <a:pt x="240" y="432"/>
                  </a:lnTo>
                  <a:lnTo>
                    <a:pt x="258" y="450"/>
                  </a:lnTo>
                  <a:lnTo>
                    <a:pt x="258" y="450"/>
                  </a:lnTo>
                  <a:lnTo>
                    <a:pt x="270" y="450"/>
                  </a:lnTo>
                  <a:lnTo>
                    <a:pt x="270" y="402"/>
                  </a:lnTo>
                  <a:lnTo>
                    <a:pt x="270" y="396"/>
                  </a:lnTo>
                  <a:lnTo>
                    <a:pt x="270" y="396"/>
                  </a:lnTo>
                  <a:lnTo>
                    <a:pt x="270" y="396"/>
                  </a:lnTo>
                  <a:lnTo>
                    <a:pt x="270" y="390"/>
                  </a:lnTo>
                  <a:lnTo>
                    <a:pt x="270" y="138"/>
                  </a:lnTo>
                  <a:lnTo>
                    <a:pt x="264" y="132"/>
                  </a:lnTo>
                  <a:lnTo>
                    <a:pt x="258" y="132"/>
                  </a:lnTo>
                  <a:lnTo>
                    <a:pt x="258" y="132"/>
                  </a:lnTo>
                  <a:lnTo>
                    <a:pt x="258" y="126"/>
                  </a:lnTo>
                  <a:lnTo>
                    <a:pt x="258" y="126"/>
                  </a:lnTo>
                  <a:lnTo>
                    <a:pt x="252" y="126"/>
                  </a:lnTo>
                  <a:lnTo>
                    <a:pt x="252" y="126"/>
                  </a:lnTo>
                  <a:lnTo>
                    <a:pt x="252" y="126"/>
                  </a:lnTo>
                  <a:lnTo>
                    <a:pt x="234" y="132"/>
                  </a:lnTo>
                  <a:lnTo>
                    <a:pt x="222" y="144"/>
                  </a:lnTo>
                  <a:lnTo>
                    <a:pt x="222" y="144"/>
                  </a:lnTo>
                  <a:lnTo>
                    <a:pt x="204" y="162"/>
                  </a:lnTo>
                  <a:lnTo>
                    <a:pt x="204" y="168"/>
                  </a:lnTo>
                  <a:lnTo>
                    <a:pt x="198" y="168"/>
                  </a:lnTo>
                  <a:lnTo>
                    <a:pt x="198" y="168"/>
                  </a:lnTo>
                  <a:lnTo>
                    <a:pt x="186" y="162"/>
                  </a:lnTo>
                  <a:lnTo>
                    <a:pt x="186" y="162"/>
                  </a:lnTo>
                  <a:lnTo>
                    <a:pt x="186" y="162"/>
                  </a:lnTo>
                  <a:lnTo>
                    <a:pt x="192" y="144"/>
                  </a:lnTo>
                  <a:lnTo>
                    <a:pt x="198" y="138"/>
                  </a:lnTo>
                  <a:lnTo>
                    <a:pt x="198" y="138"/>
                  </a:lnTo>
                  <a:lnTo>
                    <a:pt x="198" y="138"/>
                  </a:lnTo>
                  <a:lnTo>
                    <a:pt x="198" y="138"/>
                  </a:lnTo>
                  <a:lnTo>
                    <a:pt x="204" y="132"/>
                  </a:lnTo>
                  <a:lnTo>
                    <a:pt x="204" y="126"/>
                  </a:lnTo>
                  <a:lnTo>
                    <a:pt x="198" y="120"/>
                  </a:lnTo>
                  <a:lnTo>
                    <a:pt x="198" y="114"/>
                  </a:lnTo>
                  <a:lnTo>
                    <a:pt x="198" y="114"/>
                  </a:lnTo>
                  <a:lnTo>
                    <a:pt x="198" y="114"/>
                  </a:lnTo>
                  <a:lnTo>
                    <a:pt x="204" y="96"/>
                  </a:lnTo>
                  <a:lnTo>
                    <a:pt x="210" y="84"/>
                  </a:lnTo>
                  <a:lnTo>
                    <a:pt x="204" y="48"/>
                  </a:lnTo>
                  <a:lnTo>
                    <a:pt x="204" y="48"/>
                  </a:lnTo>
                  <a:lnTo>
                    <a:pt x="204" y="48"/>
                  </a:lnTo>
                  <a:lnTo>
                    <a:pt x="204" y="48"/>
                  </a:lnTo>
                  <a:lnTo>
                    <a:pt x="204" y="48"/>
                  </a:lnTo>
                  <a:lnTo>
                    <a:pt x="192" y="48"/>
                  </a:lnTo>
                  <a:lnTo>
                    <a:pt x="192" y="48"/>
                  </a:lnTo>
                  <a:lnTo>
                    <a:pt x="192" y="48"/>
                  </a:lnTo>
                  <a:lnTo>
                    <a:pt x="186" y="48"/>
                  </a:lnTo>
                  <a:lnTo>
                    <a:pt x="186" y="48"/>
                  </a:lnTo>
                  <a:lnTo>
                    <a:pt x="180" y="54"/>
                  </a:lnTo>
                  <a:lnTo>
                    <a:pt x="168" y="54"/>
                  </a:lnTo>
                  <a:lnTo>
                    <a:pt x="168" y="54"/>
                  </a:lnTo>
                  <a:lnTo>
                    <a:pt x="168" y="54"/>
                  </a:lnTo>
                  <a:lnTo>
                    <a:pt x="168" y="48"/>
                  </a:lnTo>
                  <a:lnTo>
                    <a:pt x="162" y="48"/>
                  </a:lnTo>
                  <a:lnTo>
                    <a:pt x="162" y="42"/>
                  </a:lnTo>
                  <a:lnTo>
                    <a:pt x="162" y="42"/>
                  </a:lnTo>
                  <a:lnTo>
                    <a:pt x="162" y="36"/>
                  </a:lnTo>
                  <a:lnTo>
                    <a:pt x="162" y="36"/>
                  </a:lnTo>
                  <a:lnTo>
                    <a:pt x="162" y="36"/>
                  </a:lnTo>
                  <a:lnTo>
                    <a:pt x="162" y="36"/>
                  </a:lnTo>
                  <a:lnTo>
                    <a:pt x="162" y="30"/>
                  </a:lnTo>
                  <a:lnTo>
                    <a:pt x="168" y="12"/>
                  </a:lnTo>
                  <a:lnTo>
                    <a:pt x="162" y="12"/>
                  </a:lnTo>
                  <a:lnTo>
                    <a:pt x="156" y="6"/>
                  </a:lnTo>
                  <a:lnTo>
                    <a:pt x="150" y="6"/>
                  </a:lnTo>
                  <a:lnTo>
                    <a:pt x="150" y="6"/>
                  </a:lnTo>
                  <a:lnTo>
                    <a:pt x="150" y="12"/>
                  </a:lnTo>
                  <a:lnTo>
                    <a:pt x="144" y="12"/>
                  </a:lnTo>
                  <a:lnTo>
                    <a:pt x="144" y="12"/>
                  </a:lnTo>
                  <a:lnTo>
                    <a:pt x="144" y="12"/>
                  </a:lnTo>
                  <a:lnTo>
                    <a:pt x="144" y="6"/>
                  </a:lnTo>
                  <a:lnTo>
                    <a:pt x="144" y="6"/>
                  </a:lnTo>
                  <a:lnTo>
                    <a:pt x="138" y="0"/>
                  </a:lnTo>
                  <a:lnTo>
                    <a:pt x="132"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27" name="Freeform 736"/>
            <p:cNvSpPr>
              <a:spLocks/>
            </p:cNvSpPr>
            <p:nvPr/>
          </p:nvSpPr>
          <p:spPr bwMode="auto">
            <a:xfrm>
              <a:off x="1494" y="282"/>
              <a:ext cx="12" cy="12"/>
            </a:xfrm>
            <a:custGeom>
              <a:avLst/>
              <a:gdLst>
                <a:gd name="T0" fmla="*/ 12 w 12"/>
                <a:gd name="T1" fmla="*/ 12 h 12"/>
                <a:gd name="T2" fmla="*/ 12 w 12"/>
                <a:gd name="T3" fmla="*/ 12 h 12"/>
                <a:gd name="T4" fmla="*/ 12 w 12"/>
                <a:gd name="T5" fmla="*/ 6 h 12"/>
                <a:gd name="T6" fmla="*/ 12 w 12"/>
                <a:gd name="T7" fmla="*/ 6 h 12"/>
                <a:gd name="T8" fmla="*/ 12 w 12"/>
                <a:gd name="T9" fmla="*/ 6 h 12"/>
                <a:gd name="T10" fmla="*/ 12 w 12"/>
                <a:gd name="T11" fmla="*/ 0 h 12"/>
                <a:gd name="T12" fmla="*/ 12 w 12"/>
                <a:gd name="T13" fmla="*/ 0 h 12"/>
                <a:gd name="T14" fmla="*/ 6 w 12"/>
                <a:gd name="T15" fmla="*/ 0 h 12"/>
                <a:gd name="T16" fmla="*/ 0 w 12"/>
                <a:gd name="T17" fmla="*/ 6 h 12"/>
                <a:gd name="T18" fmla="*/ 0 w 12"/>
                <a:gd name="T19" fmla="*/ 6 h 12"/>
                <a:gd name="T20" fmla="*/ 0 w 12"/>
                <a:gd name="T21" fmla="*/ 12 h 12"/>
                <a:gd name="T22" fmla="*/ 0 w 12"/>
                <a:gd name="T23" fmla="*/ 12 h 12"/>
                <a:gd name="T24" fmla="*/ 0 w 12"/>
                <a:gd name="T25" fmla="*/ 12 h 12"/>
                <a:gd name="T26" fmla="*/ 12 w 12"/>
                <a:gd name="T2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2">
                  <a:moveTo>
                    <a:pt x="12" y="12"/>
                  </a:moveTo>
                  <a:lnTo>
                    <a:pt x="12" y="12"/>
                  </a:lnTo>
                  <a:lnTo>
                    <a:pt x="12" y="6"/>
                  </a:lnTo>
                  <a:lnTo>
                    <a:pt x="12" y="6"/>
                  </a:lnTo>
                  <a:lnTo>
                    <a:pt x="12" y="6"/>
                  </a:lnTo>
                  <a:lnTo>
                    <a:pt x="12" y="0"/>
                  </a:lnTo>
                  <a:lnTo>
                    <a:pt x="12" y="0"/>
                  </a:lnTo>
                  <a:lnTo>
                    <a:pt x="6" y="0"/>
                  </a:lnTo>
                  <a:lnTo>
                    <a:pt x="0" y="6"/>
                  </a:lnTo>
                  <a:lnTo>
                    <a:pt x="0" y="6"/>
                  </a:lnTo>
                  <a:lnTo>
                    <a:pt x="0" y="12"/>
                  </a:lnTo>
                  <a:lnTo>
                    <a:pt x="0" y="12"/>
                  </a:lnTo>
                  <a:lnTo>
                    <a:pt x="0" y="12"/>
                  </a:lnTo>
                  <a:lnTo>
                    <a:pt x="12" y="12"/>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28" name="Freeform 737"/>
            <p:cNvSpPr>
              <a:spLocks/>
            </p:cNvSpPr>
            <p:nvPr/>
          </p:nvSpPr>
          <p:spPr bwMode="auto">
            <a:xfrm>
              <a:off x="1596" y="132"/>
              <a:ext cx="24" cy="18"/>
            </a:xfrm>
            <a:custGeom>
              <a:avLst/>
              <a:gdLst>
                <a:gd name="T0" fmla="*/ 6 w 24"/>
                <a:gd name="T1" fmla="*/ 18 h 18"/>
                <a:gd name="T2" fmla="*/ 12 w 24"/>
                <a:gd name="T3" fmla="*/ 18 h 18"/>
                <a:gd name="T4" fmla="*/ 24 w 24"/>
                <a:gd name="T5" fmla="*/ 6 h 18"/>
                <a:gd name="T6" fmla="*/ 24 w 24"/>
                <a:gd name="T7" fmla="*/ 6 h 18"/>
                <a:gd name="T8" fmla="*/ 24 w 24"/>
                <a:gd name="T9" fmla="*/ 6 h 18"/>
                <a:gd name="T10" fmla="*/ 18 w 24"/>
                <a:gd name="T11" fmla="*/ 0 h 18"/>
                <a:gd name="T12" fmla="*/ 12 w 24"/>
                <a:gd name="T13" fmla="*/ 0 h 18"/>
                <a:gd name="T14" fmla="*/ 12 w 24"/>
                <a:gd name="T15" fmla="*/ 0 h 18"/>
                <a:gd name="T16" fmla="*/ 12 w 24"/>
                <a:gd name="T17" fmla="*/ 0 h 18"/>
                <a:gd name="T18" fmla="*/ 6 w 24"/>
                <a:gd name="T19" fmla="*/ 0 h 18"/>
                <a:gd name="T20" fmla="*/ 6 w 24"/>
                <a:gd name="T21" fmla="*/ 6 h 18"/>
                <a:gd name="T22" fmla="*/ 0 w 24"/>
                <a:gd name="T23" fmla="*/ 6 h 18"/>
                <a:gd name="T24" fmla="*/ 0 w 24"/>
                <a:gd name="T25" fmla="*/ 6 h 18"/>
                <a:gd name="T26" fmla="*/ 0 w 24"/>
                <a:gd name="T27" fmla="*/ 6 h 18"/>
                <a:gd name="T28" fmla="*/ 0 w 24"/>
                <a:gd name="T29" fmla="*/ 12 h 18"/>
                <a:gd name="T30" fmla="*/ 0 w 24"/>
                <a:gd name="T31" fmla="*/ 12 h 18"/>
                <a:gd name="T32" fmla="*/ 0 w 24"/>
                <a:gd name="T33" fmla="*/ 12 h 18"/>
                <a:gd name="T34" fmla="*/ 0 w 24"/>
                <a:gd name="T35" fmla="*/ 18 h 18"/>
                <a:gd name="T36" fmla="*/ 6 w 2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18">
                  <a:moveTo>
                    <a:pt x="6" y="18"/>
                  </a:moveTo>
                  <a:lnTo>
                    <a:pt x="12" y="18"/>
                  </a:lnTo>
                  <a:lnTo>
                    <a:pt x="24" y="6"/>
                  </a:lnTo>
                  <a:lnTo>
                    <a:pt x="24" y="6"/>
                  </a:lnTo>
                  <a:lnTo>
                    <a:pt x="24" y="6"/>
                  </a:lnTo>
                  <a:lnTo>
                    <a:pt x="18" y="0"/>
                  </a:lnTo>
                  <a:lnTo>
                    <a:pt x="12" y="0"/>
                  </a:lnTo>
                  <a:lnTo>
                    <a:pt x="12" y="0"/>
                  </a:lnTo>
                  <a:lnTo>
                    <a:pt x="12" y="0"/>
                  </a:lnTo>
                  <a:lnTo>
                    <a:pt x="6" y="0"/>
                  </a:lnTo>
                  <a:lnTo>
                    <a:pt x="6" y="6"/>
                  </a:lnTo>
                  <a:lnTo>
                    <a:pt x="0" y="6"/>
                  </a:lnTo>
                  <a:lnTo>
                    <a:pt x="0" y="6"/>
                  </a:lnTo>
                  <a:lnTo>
                    <a:pt x="0" y="6"/>
                  </a:lnTo>
                  <a:lnTo>
                    <a:pt x="0" y="12"/>
                  </a:lnTo>
                  <a:lnTo>
                    <a:pt x="0" y="12"/>
                  </a:lnTo>
                  <a:lnTo>
                    <a:pt x="0" y="12"/>
                  </a:lnTo>
                  <a:lnTo>
                    <a:pt x="0" y="18"/>
                  </a:lnTo>
                  <a:lnTo>
                    <a:pt x="6" y="18"/>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29" name="Freeform 738"/>
            <p:cNvSpPr>
              <a:spLocks/>
            </p:cNvSpPr>
            <p:nvPr/>
          </p:nvSpPr>
          <p:spPr bwMode="auto">
            <a:xfrm>
              <a:off x="1411" y="354"/>
              <a:ext cx="18" cy="18"/>
            </a:xfrm>
            <a:custGeom>
              <a:avLst/>
              <a:gdLst>
                <a:gd name="T0" fmla="*/ 6 w 18"/>
                <a:gd name="T1" fmla="*/ 18 h 18"/>
                <a:gd name="T2" fmla="*/ 12 w 18"/>
                <a:gd name="T3" fmla="*/ 18 h 18"/>
                <a:gd name="T4" fmla="*/ 12 w 18"/>
                <a:gd name="T5" fmla="*/ 18 h 18"/>
                <a:gd name="T6" fmla="*/ 18 w 18"/>
                <a:gd name="T7" fmla="*/ 6 h 18"/>
                <a:gd name="T8" fmla="*/ 18 w 18"/>
                <a:gd name="T9" fmla="*/ 6 h 18"/>
                <a:gd name="T10" fmla="*/ 18 w 18"/>
                <a:gd name="T11" fmla="*/ 0 h 18"/>
                <a:gd name="T12" fmla="*/ 18 w 18"/>
                <a:gd name="T13" fmla="*/ 0 h 18"/>
                <a:gd name="T14" fmla="*/ 0 w 18"/>
                <a:gd name="T15" fmla="*/ 0 h 18"/>
                <a:gd name="T16" fmla="*/ 0 w 18"/>
                <a:gd name="T17" fmla="*/ 0 h 18"/>
                <a:gd name="T18" fmla="*/ 0 w 18"/>
                <a:gd name="T19" fmla="*/ 6 h 18"/>
                <a:gd name="T20" fmla="*/ 6 w 18"/>
                <a:gd name="T21" fmla="*/ 12 h 18"/>
                <a:gd name="T22" fmla="*/ 6 w 18"/>
                <a:gd name="T23" fmla="*/ 12 h 18"/>
                <a:gd name="T24" fmla="*/ 6 w 18"/>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8">
                  <a:moveTo>
                    <a:pt x="6" y="18"/>
                  </a:moveTo>
                  <a:lnTo>
                    <a:pt x="12" y="18"/>
                  </a:lnTo>
                  <a:lnTo>
                    <a:pt x="12" y="18"/>
                  </a:lnTo>
                  <a:lnTo>
                    <a:pt x="18" y="6"/>
                  </a:lnTo>
                  <a:lnTo>
                    <a:pt x="18" y="6"/>
                  </a:lnTo>
                  <a:lnTo>
                    <a:pt x="18" y="0"/>
                  </a:lnTo>
                  <a:lnTo>
                    <a:pt x="18" y="0"/>
                  </a:lnTo>
                  <a:lnTo>
                    <a:pt x="0" y="0"/>
                  </a:lnTo>
                  <a:lnTo>
                    <a:pt x="0" y="0"/>
                  </a:lnTo>
                  <a:lnTo>
                    <a:pt x="0" y="6"/>
                  </a:lnTo>
                  <a:lnTo>
                    <a:pt x="6" y="12"/>
                  </a:lnTo>
                  <a:lnTo>
                    <a:pt x="6" y="12"/>
                  </a:lnTo>
                  <a:lnTo>
                    <a:pt x="6" y="18"/>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30" name="Freeform 739"/>
            <p:cNvSpPr>
              <a:spLocks/>
            </p:cNvSpPr>
            <p:nvPr/>
          </p:nvSpPr>
          <p:spPr bwMode="auto">
            <a:xfrm>
              <a:off x="805" y="1164"/>
              <a:ext cx="60" cy="54"/>
            </a:xfrm>
            <a:custGeom>
              <a:avLst/>
              <a:gdLst>
                <a:gd name="T0" fmla="*/ 48 w 60"/>
                <a:gd name="T1" fmla="*/ 54 h 54"/>
                <a:gd name="T2" fmla="*/ 54 w 60"/>
                <a:gd name="T3" fmla="*/ 48 h 54"/>
                <a:gd name="T4" fmla="*/ 54 w 60"/>
                <a:gd name="T5" fmla="*/ 48 h 54"/>
                <a:gd name="T6" fmla="*/ 54 w 60"/>
                <a:gd name="T7" fmla="*/ 48 h 54"/>
                <a:gd name="T8" fmla="*/ 54 w 60"/>
                <a:gd name="T9" fmla="*/ 48 h 54"/>
                <a:gd name="T10" fmla="*/ 54 w 60"/>
                <a:gd name="T11" fmla="*/ 42 h 54"/>
                <a:gd name="T12" fmla="*/ 60 w 60"/>
                <a:gd name="T13" fmla="*/ 30 h 54"/>
                <a:gd name="T14" fmla="*/ 60 w 60"/>
                <a:gd name="T15" fmla="*/ 30 h 54"/>
                <a:gd name="T16" fmla="*/ 48 w 60"/>
                <a:gd name="T17" fmla="*/ 12 h 54"/>
                <a:gd name="T18" fmla="*/ 48 w 60"/>
                <a:gd name="T19" fmla="*/ 6 h 54"/>
                <a:gd name="T20" fmla="*/ 48 w 60"/>
                <a:gd name="T21" fmla="*/ 6 h 54"/>
                <a:gd name="T22" fmla="*/ 48 w 60"/>
                <a:gd name="T23" fmla="*/ 0 h 54"/>
                <a:gd name="T24" fmla="*/ 48 w 60"/>
                <a:gd name="T25" fmla="*/ 0 h 54"/>
                <a:gd name="T26" fmla="*/ 48 w 60"/>
                <a:gd name="T27" fmla="*/ 12 h 54"/>
                <a:gd name="T28" fmla="*/ 42 w 60"/>
                <a:gd name="T29" fmla="*/ 12 h 54"/>
                <a:gd name="T30" fmla="*/ 36 w 60"/>
                <a:gd name="T31" fmla="*/ 12 h 54"/>
                <a:gd name="T32" fmla="*/ 36 w 60"/>
                <a:gd name="T33" fmla="*/ 12 h 54"/>
                <a:gd name="T34" fmla="*/ 36 w 60"/>
                <a:gd name="T35" fmla="*/ 12 h 54"/>
                <a:gd name="T36" fmla="*/ 42 w 60"/>
                <a:gd name="T37" fmla="*/ 6 h 54"/>
                <a:gd name="T38" fmla="*/ 36 w 60"/>
                <a:gd name="T39" fmla="*/ 0 h 54"/>
                <a:gd name="T40" fmla="*/ 36 w 60"/>
                <a:gd name="T41" fmla="*/ 0 h 54"/>
                <a:gd name="T42" fmla="*/ 30 w 60"/>
                <a:gd name="T43" fmla="*/ 0 h 54"/>
                <a:gd name="T44" fmla="*/ 30 w 60"/>
                <a:gd name="T45" fmla="*/ 0 h 54"/>
                <a:gd name="T46" fmla="*/ 30 w 60"/>
                <a:gd name="T47" fmla="*/ 0 h 54"/>
                <a:gd name="T48" fmla="*/ 6 w 60"/>
                <a:gd name="T49" fmla="*/ 6 h 54"/>
                <a:gd name="T50" fmla="*/ 0 w 60"/>
                <a:gd name="T51" fmla="*/ 12 h 54"/>
                <a:gd name="T52" fmla="*/ 12 w 60"/>
                <a:gd name="T53" fmla="*/ 36 h 54"/>
                <a:gd name="T54" fmla="*/ 24 w 60"/>
                <a:gd name="T55" fmla="*/ 48 h 54"/>
                <a:gd name="T56" fmla="*/ 36 w 60"/>
                <a:gd name="T57" fmla="*/ 54 h 54"/>
                <a:gd name="T58" fmla="*/ 36 w 60"/>
                <a:gd name="T59" fmla="*/ 54 h 54"/>
                <a:gd name="T60" fmla="*/ 42 w 60"/>
                <a:gd name="T61" fmla="*/ 54 h 54"/>
                <a:gd name="T62" fmla="*/ 42 w 60"/>
                <a:gd name="T63" fmla="*/ 54 h 54"/>
                <a:gd name="T64" fmla="*/ 48 w 60"/>
                <a:gd name="T65" fmla="*/ 54 h 54"/>
                <a:gd name="T66" fmla="*/ 48 w 60"/>
                <a:gd name="T67" fmla="*/ 54 h 54"/>
                <a:gd name="T68" fmla="*/ 48 w 60"/>
                <a:gd name="T6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54">
                  <a:moveTo>
                    <a:pt x="48" y="54"/>
                  </a:moveTo>
                  <a:lnTo>
                    <a:pt x="54" y="48"/>
                  </a:lnTo>
                  <a:lnTo>
                    <a:pt x="54" y="48"/>
                  </a:lnTo>
                  <a:lnTo>
                    <a:pt x="54" y="48"/>
                  </a:lnTo>
                  <a:lnTo>
                    <a:pt x="54" y="48"/>
                  </a:lnTo>
                  <a:lnTo>
                    <a:pt x="54" y="42"/>
                  </a:lnTo>
                  <a:lnTo>
                    <a:pt x="60" y="30"/>
                  </a:lnTo>
                  <a:lnTo>
                    <a:pt x="60" y="30"/>
                  </a:lnTo>
                  <a:lnTo>
                    <a:pt x="48" y="12"/>
                  </a:lnTo>
                  <a:lnTo>
                    <a:pt x="48" y="6"/>
                  </a:lnTo>
                  <a:lnTo>
                    <a:pt x="48" y="6"/>
                  </a:lnTo>
                  <a:lnTo>
                    <a:pt x="48" y="0"/>
                  </a:lnTo>
                  <a:lnTo>
                    <a:pt x="48" y="0"/>
                  </a:lnTo>
                  <a:lnTo>
                    <a:pt x="48" y="12"/>
                  </a:lnTo>
                  <a:lnTo>
                    <a:pt x="42" y="12"/>
                  </a:lnTo>
                  <a:lnTo>
                    <a:pt x="36" y="12"/>
                  </a:lnTo>
                  <a:lnTo>
                    <a:pt x="36" y="12"/>
                  </a:lnTo>
                  <a:lnTo>
                    <a:pt x="36" y="12"/>
                  </a:lnTo>
                  <a:lnTo>
                    <a:pt x="42" y="6"/>
                  </a:lnTo>
                  <a:lnTo>
                    <a:pt x="36" y="0"/>
                  </a:lnTo>
                  <a:lnTo>
                    <a:pt x="36" y="0"/>
                  </a:lnTo>
                  <a:lnTo>
                    <a:pt x="30" y="0"/>
                  </a:lnTo>
                  <a:lnTo>
                    <a:pt x="30" y="0"/>
                  </a:lnTo>
                  <a:lnTo>
                    <a:pt x="30" y="0"/>
                  </a:lnTo>
                  <a:lnTo>
                    <a:pt x="6" y="6"/>
                  </a:lnTo>
                  <a:lnTo>
                    <a:pt x="0" y="12"/>
                  </a:lnTo>
                  <a:lnTo>
                    <a:pt x="12" y="36"/>
                  </a:lnTo>
                  <a:lnTo>
                    <a:pt x="24" y="48"/>
                  </a:lnTo>
                  <a:lnTo>
                    <a:pt x="36" y="54"/>
                  </a:lnTo>
                  <a:lnTo>
                    <a:pt x="36" y="54"/>
                  </a:lnTo>
                  <a:lnTo>
                    <a:pt x="42" y="54"/>
                  </a:lnTo>
                  <a:lnTo>
                    <a:pt x="42" y="54"/>
                  </a:lnTo>
                  <a:lnTo>
                    <a:pt x="48" y="54"/>
                  </a:lnTo>
                  <a:lnTo>
                    <a:pt x="48" y="54"/>
                  </a:lnTo>
                  <a:lnTo>
                    <a:pt x="48" y="54"/>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31" name="Freeform 740"/>
            <p:cNvSpPr>
              <a:spLocks/>
            </p:cNvSpPr>
            <p:nvPr/>
          </p:nvSpPr>
          <p:spPr bwMode="auto">
            <a:xfrm>
              <a:off x="853" y="1206"/>
              <a:ext cx="18" cy="42"/>
            </a:xfrm>
            <a:custGeom>
              <a:avLst/>
              <a:gdLst>
                <a:gd name="T0" fmla="*/ 0 w 18"/>
                <a:gd name="T1" fmla="*/ 42 h 42"/>
                <a:gd name="T2" fmla="*/ 12 w 18"/>
                <a:gd name="T3" fmla="*/ 12 h 42"/>
                <a:gd name="T4" fmla="*/ 12 w 18"/>
                <a:gd name="T5" fmla="*/ 12 h 42"/>
                <a:gd name="T6" fmla="*/ 18 w 18"/>
                <a:gd name="T7" fmla="*/ 6 h 42"/>
                <a:gd name="T8" fmla="*/ 18 w 18"/>
                <a:gd name="T9" fmla="*/ 0 h 42"/>
                <a:gd name="T10" fmla="*/ 18 w 18"/>
                <a:gd name="T11" fmla="*/ 0 h 42"/>
                <a:gd name="T12" fmla="*/ 18 w 18"/>
                <a:gd name="T13" fmla="*/ 0 h 42"/>
                <a:gd name="T14" fmla="*/ 12 w 18"/>
                <a:gd name="T15" fmla="*/ 0 h 42"/>
                <a:gd name="T16" fmla="*/ 12 w 18"/>
                <a:gd name="T17" fmla="*/ 0 h 42"/>
                <a:gd name="T18" fmla="*/ 12 w 18"/>
                <a:gd name="T19" fmla="*/ 0 h 42"/>
                <a:gd name="T20" fmla="*/ 0 w 18"/>
                <a:gd name="T21" fmla="*/ 24 h 42"/>
                <a:gd name="T22" fmla="*/ 0 w 18"/>
                <a:gd name="T23" fmla="*/ 30 h 42"/>
                <a:gd name="T24" fmla="*/ 0 w 18"/>
                <a:gd name="T25" fmla="*/ 30 h 42"/>
                <a:gd name="T26" fmla="*/ 0 w 18"/>
                <a:gd name="T27" fmla="*/ 36 h 42"/>
                <a:gd name="T28" fmla="*/ 0 w 18"/>
                <a:gd name="T29" fmla="*/ 42 h 42"/>
                <a:gd name="T30" fmla="*/ 0 w 18"/>
                <a:gd name="T3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2">
                  <a:moveTo>
                    <a:pt x="0" y="42"/>
                  </a:moveTo>
                  <a:lnTo>
                    <a:pt x="12" y="12"/>
                  </a:lnTo>
                  <a:lnTo>
                    <a:pt x="12" y="12"/>
                  </a:lnTo>
                  <a:lnTo>
                    <a:pt x="18" y="6"/>
                  </a:lnTo>
                  <a:lnTo>
                    <a:pt x="18" y="0"/>
                  </a:lnTo>
                  <a:lnTo>
                    <a:pt x="18" y="0"/>
                  </a:lnTo>
                  <a:lnTo>
                    <a:pt x="18" y="0"/>
                  </a:lnTo>
                  <a:lnTo>
                    <a:pt x="12" y="0"/>
                  </a:lnTo>
                  <a:lnTo>
                    <a:pt x="12" y="0"/>
                  </a:lnTo>
                  <a:lnTo>
                    <a:pt x="12" y="0"/>
                  </a:lnTo>
                  <a:lnTo>
                    <a:pt x="0" y="24"/>
                  </a:lnTo>
                  <a:lnTo>
                    <a:pt x="0" y="30"/>
                  </a:lnTo>
                  <a:lnTo>
                    <a:pt x="0" y="30"/>
                  </a:lnTo>
                  <a:lnTo>
                    <a:pt x="0" y="36"/>
                  </a:lnTo>
                  <a:lnTo>
                    <a:pt x="0" y="42"/>
                  </a:lnTo>
                  <a:lnTo>
                    <a:pt x="0" y="42"/>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32" name="Freeform 741"/>
            <p:cNvSpPr>
              <a:spLocks/>
            </p:cNvSpPr>
            <p:nvPr/>
          </p:nvSpPr>
          <p:spPr bwMode="auto">
            <a:xfrm>
              <a:off x="847" y="1218"/>
              <a:ext cx="6" cy="6"/>
            </a:xfrm>
            <a:custGeom>
              <a:avLst/>
              <a:gdLst>
                <a:gd name="T0" fmla="*/ 6 w 6"/>
                <a:gd name="T1" fmla="*/ 0 h 6"/>
                <a:gd name="T2" fmla="*/ 6 w 6"/>
                <a:gd name="T3" fmla="*/ 0 h 6"/>
                <a:gd name="T4" fmla="*/ 0 w 6"/>
                <a:gd name="T5" fmla="*/ 0 h 6"/>
                <a:gd name="T6" fmla="*/ 0 w 6"/>
                <a:gd name="T7" fmla="*/ 0 h 6"/>
                <a:gd name="T8" fmla="*/ 0 w 6"/>
                <a:gd name="T9" fmla="*/ 6 h 6"/>
                <a:gd name="T10" fmla="*/ 0 w 6"/>
                <a:gd name="T11" fmla="*/ 6 h 6"/>
                <a:gd name="T12" fmla="*/ 0 w 6"/>
                <a:gd name="T13" fmla="*/ 6 h 6"/>
                <a:gd name="T14" fmla="*/ 0 w 6"/>
                <a:gd name="T15" fmla="*/ 6 h 6"/>
                <a:gd name="T16" fmla="*/ 6 w 6"/>
                <a:gd name="T17" fmla="*/ 6 h 6"/>
                <a:gd name="T18" fmla="*/ 6 w 6"/>
                <a:gd name="T19" fmla="*/ 6 h 6"/>
                <a:gd name="T20" fmla="*/ 6 w 6"/>
                <a:gd name="T21" fmla="*/ 6 h 6"/>
                <a:gd name="T22" fmla="*/ 6 w 6"/>
                <a:gd name="T23" fmla="*/ 6 h 6"/>
                <a:gd name="T24" fmla="*/ 6 w 6"/>
                <a:gd name="T25" fmla="*/ 0 h 6"/>
                <a:gd name="T26" fmla="*/ 6 w 6"/>
                <a:gd name="T27" fmla="*/ 0 h 6"/>
                <a:gd name="T28" fmla="*/ 6 w 6"/>
                <a:gd name="T29" fmla="*/ 0 h 6"/>
                <a:gd name="T30" fmla="*/ 6 w 6"/>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6">
                  <a:moveTo>
                    <a:pt x="6" y="0"/>
                  </a:moveTo>
                  <a:lnTo>
                    <a:pt x="6" y="0"/>
                  </a:lnTo>
                  <a:lnTo>
                    <a:pt x="0" y="0"/>
                  </a:lnTo>
                  <a:lnTo>
                    <a:pt x="0" y="0"/>
                  </a:lnTo>
                  <a:lnTo>
                    <a:pt x="0" y="6"/>
                  </a:lnTo>
                  <a:lnTo>
                    <a:pt x="0" y="6"/>
                  </a:lnTo>
                  <a:lnTo>
                    <a:pt x="0" y="6"/>
                  </a:lnTo>
                  <a:lnTo>
                    <a:pt x="0" y="6"/>
                  </a:lnTo>
                  <a:lnTo>
                    <a:pt x="6" y="6"/>
                  </a:lnTo>
                  <a:lnTo>
                    <a:pt x="6" y="6"/>
                  </a:lnTo>
                  <a:lnTo>
                    <a:pt x="6" y="6"/>
                  </a:lnTo>
                  <a:lnTo>
                    <a:pt x="6" y="6"/>
                  </a:lnTo>
                  <a:lnTo>
                    <a:pt x="6" y="0"/>
                  </a:lnTo>
                  <a:lnTo>
                    <a:pt x="6" y="0"/>
                  </a:lnTo>
                  <a:lnTo>
                    <a:pt x="6" y="0"/>
                  </a:lnTo>
                  <a:lnTo>
                    <a:pt x="6"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33" name="Freeform 742"/>
            <p:cNvSpPr>
              <a:spLocks/>
            </p:cNvSpPr>
            <p:nvPr/>
          </p:nvSpPr>
          <p:spPr bwMode="auto">
            <a:xfrm>
              <a:off x="865" y="996"/>
              <a:ext cx="18" cy="12"/>
            </a:xfrm>
            <a:custGeom>
              <a:avLst/>
              <a:gdLst>
                <a:gd name="T0" fmla="*/ 18 w 18"/>
                <a:gd name="T1" fmla="*/ 0 h 12"/>
                <a:gd name="T2" fmla="*/ 12 w 18"/>
                <a:gd name="T3" fmla="*/ 0 h 12"/>
                <a:gd name="T4" fmla="*/ 12 w 18"/>
                <a:gd name="T5" fmla="*/ 0 h 12"/>
                <a:gd name="T6" fmla="*/ 12 w 18"/>
                <a:gd name="T7" fmla="*/ 0 h 12"/>
                <a:gd name="T8" fmla="*/ 6 w 18"/>
                <a:gd name="T9" fmla="*/ 6 h 12"/>
                <a:gd name="T10" fmla="*/ 6 w 18"/>
                <a:gd name="T11" fmla="*/ 6 h 12"/>
                <a:gd name="T12" fmla="*/ 0 w 18"/>
                <a:gd name="T13" fmla="*/ 6 h 12"/>
                <a:gd name="T14" fmla="*/ 0 w 18"/>
                <a:gd name="T15" fmla="*/ 6 h 12"/>
                <a:gd name="T16" fmla="*/ 0 w 18"/>
                <a:gd name="T17" fmla="*/ 12 h 12"/>
                <a:gd name="T18" fmla="*/ 6 w 18"/>
                <a:gd name="T19" fmla="*/ 12 h 12"/>
                <a:gd name="T20" fmla="*/ 6 w 18"/>
                <a:gd name="T21" fmla="*/ 12 h 12"/>
                <a:gd name="T22" fmla="*/ 6 w 18"/>
                <a:gd name="T23" fmla="*/ 12 h 12"/>
                <a:gd name="T24" fmla="*/ 12 w 18"/>
                <a:gd name="T25" fmla="*/ 12 h 12"/>
                <a:gd name="T26" fmla="*/ 12 w 18"/>
                <a:gd name="T27" fmla="*/ 12 h 12"/>
                <a:gd name="T28" fmla="*/ 12 w 18"/>
                <a:gd name="T29" fmla="*/ 12 h 12"/>
                <a:gd name="T30" fmla="*/ 12 w 18"/>
                <a:gd name="T31" fmla="*/ 6 h 12"/>
                <a:gd name="T32" fmla="*/ 12 w 18"/>
                <a:gd name="T33" fmla="*/ 6 h 12"/>
                <a:gd name="T34" fmla="*/ 12 w 18"/>
                <a:gd name="T35" fmla="*/ 6 h 12"/>
                <a:gd name="T36" fmla="*/ 12 w 18"/>
                <a:gd name="T37" fmla="*/ 6 h 12"/>
                <a:gd name="T38" fmla="*/ 12 w 18"/>
                <a:gd name="T39" fmla="*/ 6 h 12"/>
                <a:gd name="T40" fmla="*/ 18 w 18"/>
                <a:gd name="T41" fmla="*/ 6 h 12"/>
                <a:gd name="T42" fmla="*/ 18 w 18"/>
                <a:gd name="T43" fmla="*/ 0 h 12"/>
                <a:gd name="T44" fmla="*/ 18 w 18"/>
                <a:gd name="T4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12">
                  <a:moveTo>
                    <a:pt x="18" y="0"/>
                  </a:moveTo>
                  <a:lnTo>
                    <a:pt x="12" y="0"/>
                  </a:lnTo>
                  <a:lnTo>
                    <a:pt x="12" y="0"/>
                  </a:lnTo>
                  <a:lnTo>
                    <a:pt x="12" y="0"/>
                  </a:lnTo>
                  <a:lnTo>
                    <a:pt x="6" y="6"/>
                  </a:lnTo>
                  <a:lnTo>
                    <a:pt x="6" y="6"/>
                  </a:lnTo>
                  <a:lnTo>
                    <a:pt x="0" y="6"/>
                  </a:lnTo>
                  <a:lnTo>
                    <a:pt x="0" y="6"/>
                  </a:lnTo>
                  <a:lnTo>
                    <a:pt x="0" y="12"/>
                  </a:lnTo>
                  <a:lnTo>
                    <a:pt x="6" y="12"/>
                  </a:lnTo>
                  <a:lnTo>
                    <a:pt x="6" y="12"/>
                  </a:lnTo>
                  <a:lnTo>
                    <a:pt x="6" y="12"/>
                  </a:lnTo>
                  <a:lnTo>
                    <a:pt x="12" y="12"/>
                  </a:lnTo>
                  <a:lnTo>
                    <a:pt x="12" y="12"/>
                  </a:lnTo>
                  <a:lnTo>
                    <a:pt x="12" y="12"/>
                  </a:lnTo>
                  <a:lnTo>
                    <a:pt x="12" y="6"/>
                  </a:lnTo>
                  <a:lnTo>
                    <a:pt x="12" y="6"/>
                  </a:lnTo>
                  <a:lnTo>
                    <a:pt x="12" y="6"/>
                  </a:lnTo>
                  <a:lnTo>
                    <a:pt x="12" y="6"/>
                  </a:lnTo>
                  <a:lnTo>
                    <a:pt x="12" y="6"/>
                  </a:lnTo>
                  <a:lnTo>
                    <a:pt x="18" y="6"/>
                  </a:lnTo>
                  <a:lnTo>
                    <a:pt x="18" y="0"/>
                  </a:lnTo>
                  <a:lnTo>
                    <a:pt x="18"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34" name="Rectangle 743"/>
            <p:cNvSpPr>
              <a:spLocks noChangeArrowheads="1"/>
            </p:cNvSpPr>
            <p:nvPr/>
          </p:nvSpPr>
          <p:spPr bwMode="auto">
            <a:xfrm>
              <a:off x="853" y="1218"/>
              <a:ext cx="1" cy="1"/>
            </a:xfrm>
            <a:prstGeom prst="rect">
              <a:avLst/>
            </a:pr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35" name="Freeform 744"/>
            <p:cNvSpPr>
              <a:spLocks/>
            </p:cNvSpPr>
            <p:nvPr/>
          </p:nvSpPr>
          <p:spPr bwMode="auto">
            <a:xfrm>
              <a:off x="937" y="1218"/>
              <a:ext cx="18" cy="6"/>
            </a:xfrm>
            <a:custGeom>
              <a:avLst/>
              <a:gdLst>
                <a:gd name="T0" fmla="*/ 0 w 18"/>
                <a:gd name="T1" fmla="*/ 0 h 6"/>
                <a:gd name="T2" fmla="*/ 0 w 18"/>
                <a:gd name="T3" fmla="*/ 6 h 6"/>
                <a:gd name="T4" fmla="*/ 6 w 18"/>
                <a:gd name="T5" fmla="*/ 6 h 6"/>
                <a:gd name="T6" fmla="*/ 12 w 18"/>
                <a:gd name="T7" fmla="*/ 6 h 6"/>
                <a:gd name="T8" fmla="*/ 18 w 18"/>
                <a:gd name="T9" fmla="*/ 6 h 6"/>
                <a:gd name="T10" fmla="*/ 18 w 18"/>
                <a:gd name="T11" fmla="*/ 6 h 6"/>
                <a:gd name="T12" fmla="*/ 18 w 18"/>
                <a:gd name="T13" fmla="*/ 6 h 6"/>
                <a:gd name="T14" fmla="*/ 12 w 18"/>
                <a:gd name="T15" fmla="*/ 6 h 6"/>
                <a:gd name="T16" fmla="*/ 12 w 18"/>
                <a:gd name="T17" fmla="*/ 0 h 6"/>
                <a:gd name="T18" fmla="*/ 12 w 18"/>
                <a:gd name="T19" fmla="*/ 0 h 6"/>
                <a:gd name="T20" fmla="*/ 12 w 18"/>
                <a:gd name="T21" fmla="*/ 0 h 6"/>
                <a:gd name="T22" fmla="*/ 12 w 18"/>
                <a:gd name="T23" fmla="*/ 0 h 6"/>
                <a:gd name="T24" fmla="*/ 0 w 18"/>
                <a:gd name="T25" fmla="*/ 0 h 6"/>
                <a:gd name="T26" fmla="*/ 0 w 18"/>
                <a:gd name="T2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6">
                  <a:moveTo>
                    <a:pt x="0" y="0"/>
                  </a:moveTo>
                  <a:lnTo>
                    <a:pt x="0" y="6"/>
                  </a:lnTo>
                  <a:lnTo>
                    <a:pt x="6" y="6"/>
                  </a:lnTo>
                  <a:lnTo>
                    <a:pt x="12" y="6"/>
                  </a:lnTo>
                  <a:lnTo>
                    <a:pt x="18" y="6"/>
                  </a:lnTo>
                  <a:lnTo>
                    <a:pt x="18" y="6"/>
                  </a:lnTo>
                  <a:lnTo>
                    <a:pt x="18" y="6"/>
                  </a:lnTo>
                  <a:lnTo>
                    <a:pt x="12" y="6"/>
                  </a:lnTo>
                  <a:lnTo>
                    <a:pt x="12" y="0"/>
                  </a:lnTo>
                  <a:lnTo>
                    <a:pt x="12" y="0"/>
                  </a:lnTo>
                  <a:lnTo>
                    <a:pt x="12" y="0"/>
                  </a:lnTo>
                  <a:lnTo>
                    <a:pt x="12" y="0"/>
                  </a:lnTo>
                  <a:lnTo>
                    <a:pt x="0" y="0"/>
                  </a:lnTo>
                  <a:lnTo>
                    <a:pt x="0"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36" name="Freeform 745"/>
            <p:cNvSpPr>
              <a:spLocks/>
            </p:cNvSpPr>
            <p:nvPr/>
          </p:nvSpPr>
          <p:spPr bwMode="auto">
            <a:xfrm>
              <a:off x="877" y="1116"/>
              <a:ext cx="78" cy="108"/>
            </a:xfrm>
            <a:custGeom>
              <a:avLst/>
              <a:gdLst>
                <a:gd name="T0" fmla="*/ 6 w 78"/>
                <a:gd name="T1" fmla="*/ 84 h 108"/>
                <a:gd name="T2" fmla="*/ 18 w 78"/>
                <a:gd name="T3" fmla="*/ 84 h 108"/>
                <a:gd name="T4" fmla="*/ 36 w 78"/>
                <a:gd name="T5" fmla="*/ 96 h 108"/>
                <a:gd name="T6" fmla="*/ 36 w 78"/>
                <a:gd name="T7" fmla="*/ 102 h 108"/>
                <a:gd name="T8" fmla="*/ 48 w 78"/>
                <a:gd name="T9" fmla="*/ 108 h 108"/>
                <a:gd name="T10" fmla="*/ 48 w 78"/>
                <a:gd name="T11" fmla="*/ 108 h 108"/>
                <a:gd name="T12" fmla="*/ 54 w 78"/>
                <a:gd name="T13" fmla="*/ 102 h 108"/>
                <a:gd name="T14" fmla="*/ 72 w 78"/>
                <a:gd name="T15" fmla="*/ 78 h 108"/>
                <a:gd name="T16" fmla="*/ 72 w 78"/>
                <a:gd name="T17" fmla="*/ 72 h 108"/>
                <a:gd name="T18" fmla="*/ 66 w 78"/>
                <a:gd name="T19" fmla="*/ 66 h 108"/>
                <a:gd name="T20" fmla="*/ 60 w 78"/>
                <a:gd name="T21" fmla="*/ 66 h 108"/>
                <a:gd name="T22" fmla="*/ 60 w 78"/>
                <a:gd name="T23" fmla="*/ 66 h 108"/>
                <a:gd name="T24" fmla="*/ 60 w 78"/>
                <a:gd name="T25" fmla="*/ 60 h 108"/>
                <a:gd name="T26" fmla="*/ 60 w 78"/>
                <a:gd name="T27" fmla="*/ 60 h 108"/>
                <a:gd name="T28" fmla="*/ 60 w 78"/>
                <a:gd name="T29" fmla="*/ 54 h 108"/>
                <a:gd name="T30" fmla="*/ 66 w 78"/>
                <a:gd name="T31" fmla="*/ 48 h 108"/>
                <a:gd name="T32" fmla="*/ 72 w 78"/>
                <a:gd name="T33" fmla="*/ 48 h 108"/>
                <a:gd name="T34" fmla="*/ 78 w 78"/>
                <a:gd name="T35" fmla="*/ 42 h 108"/>
                <a:gd name="T36" fmla="*/ 78 w 78"/>
                <a:gd name="T37" fmla="*/ 36 h 108"/>
                <a:gd name="T38" fmla="*/ 78 w 78"/>
                <a:gd name="T39" fmla="*/ 6 h 108"/>
                <a:gd name="T40" fmla="*/ 66 w 78"/>
                <a:gd name="T41" fmla="*/ 0 h 108"/>
                <a:gd name="T42" fmla="*/ 66 w 78"/>
                <a:gd name="T43" fmla="*/ 0 h 108"/>
                <a:gd name="T44" fmla="*/ 60 w 78"/>
                <a:gd name="T45" fmla="*/ 0 h 108"/>
                <a:gd name="T46" fmla="*/ 54 w 78"/>
                <a:gd name="T47" fmla="*/ 0 h 108"/>
                <a:gd name="T48" fmla="*/ 48 w 78"/>
                <a:gd name="T49" fmla="*/ 12 h 108"/>
                <a:gd name="T50" fmla="*/ 42 w 78"/>
                <a:gd name="T51" fmla="*/ 12 h 108"/>
                <a:gd name="T52" fmla="*/ 42 w 78"/>
                <a:gd name="T53" fmla="*/ 18 h 108"/>
                <a:gd name="T54" fmla="*/ 48 w 78"/>
                <a:gd name="T55" fmla="*/ 12 h 108"/>
                <a:gd name="T56" fmla="*/ 48 w 78"/>
                <a:gd name="T57" fmla="*/ 12 h 108"/>
                <a:gd name="T58" fmla="*/ 48 w 78"/>
                <a:gd name="T59" fmla="*/ 18 h 108"/>
                <a:gd name="T60" fmla="*/ 54 w 78"/>
                <a:gd name="T61" fmla="*/ 36 h 108"/>
                <a:gd name="T62" fmla="*/ 54 w 78"/>
                <a:gd name="T63" fmla="*/ 36 h 108"/>
                <a:gd name="T64" fmla="*/ 48 w 78"/>
                <a:gd name="T65" fmla="*/ 42 h 108"/>
                <a:gd name="T66" fmla="*/ 36 w 78"/>
                <a:gd name="T67" fmla="*/ 42 h 108"/>
                <a:gd name="T68" fmla="*/ 24 w 78"/>
                <a:gd name="T69" fmla="*/ 24 h 108"/>
                <a:gd name="T70" fmla="*/ 6 w 78"/>
                <a:gd name="T71"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 h="108">
                  <a:moveTo>
                    <a:pt x="6" y="72"/>
                  </a:moveTo>
                  <a:lnTo>
                    <a:pt x="6" y="84"/>
                  </a:lnTo>
                  <a:lnTo>
                    <a:pt x="12" y="84"/>
                  </a:lnTo>
                  <a:lnTo>
                    <a:pt x="18" y="84"/>
                  </a:lnTo>
                  <a:lnTo>
                    <a:pt x="36" y="90"/>
                  </a:lnTo>
                  <a:lnTo>
                    <a:pt x="36" y="96"/>
                  </a:lnTo>
                  <a:lnTo>
                    <a:pt x="36" y="96"/>
                  </a:lnTo>
                  <a:lnTo>
                    <a:pt x="36" y="102"/>
                  </a:lnTo>
                  <a:lnTo>
                    <a:pt x="42" y="102"/>
                  </a:lnTo>
                  <a:lnTo>
                    <a:pt x="48" y="108"/>
                  </a:lnTo>
                  <a:lnTo>
                    <a:pt x="48" y="108"/>
                  </a:lnTo>
                  <a:lnTo>
                    <a:pt x="48" y="108"/>
                  </a:lnTo>
                  <a:lnTo>
                    <a:pt x="48" y="108"/>
                  </a:lnTo>
                  <a:lnTo>
                    <a:pt x="54" y="102"/>
                  </a:lnTo>
                  <a:lnTo>
                    <a:pt x="72" y="78"/>
                  </a:lnTo>
                  <a:lnTo>
                    <a:pt x="72" y="78"/>
                  </a:lnTo>
                  <a:lnTo>
                    <a:pt x="72" y="72"/>
                  </a:lnTo>
                  <a:lnTo>
                    <a:pt x="72" y="72"/>
                  </a:lnTo>
                  <a:lnTo>
                    <a:pt x="72" y="72"/>
                  </a:lnTo>
                  <a:lnTo>
                    <a:pt x="66" y="66"/>
                  </a:lnTo>
                  <a:lnTo>
                    <a:pt x="66" y="66"/>
                  </a:lnTo>
                  <a:lnTo>
                    <a:pt x="60" y="66"/>
                  </a:lnTo>
                  <a:lnTo>
                    <a:pt x="60" y="66"/>
                  </a:lnTo>
                  <a:lnTo>
                    <a:pt x="60" y="66"/>
                  </a:lnTo>
                  <a:lnTo>
                    <a:pt x="60" y="60"/>
                  </a:lnTo>
                  <a:lnTo>
                    <a:pt x="60" y="60"/>
                  </a:lnTo>
                  <a:lnTo>
                    <a:pt x="60" y="60"/>
                  </a:lnTo>
                  <a:lnTo>
                    <a:pt x="60" y="60"/>
                  </a:lnTo>
                  <a:lnTo>
                    <a:pt x="60" y="54"/>
                  </a:lnTo>
                  <a:lnTo>
                    <a:pt x="60" y="54"/>
                  </a:lnTo>
                  <a:lnTo>
                    <a:pt x="60" y="54"/>
                  </a:lnTo>
                  <a:lnTo>
                    <a:pt x="66" y="48"/>
                  </a:lnTo>
                  <a:lnTo>
                    <a:pt x="72" y="48"/>
                  </a:lnTo>
                  <a:lnTo>
                    <a:pt x="72" y="48"/>
                  </a:lnTo>
                  <a:lnTo>
                    <a:pt x="72" y="48"/>
                  </a:lnTo>
                  <a:lnTo>
                    <a:pt x="78" y="42"/>
                  </a:lnTo>
                  <a:lnTo>
                    <a:pt x="78" y="36"/>
                  </a:lnTo>
                  <a:lnTo>
                    <a:pt x="78" y="36"/>
                  </a:lnTo>
                  <a:lnTo>
                    <a:pt x="78" y="12"/>
                  </a:lnTo>
                  <a:lnTo>
                    <a:pt x="78" y="6"/>
                  </a:lnTo>
                  <a:lnTo>
                    <a:pt x="72" y="0"/>
                  </a:lnTo>
                  <a:lnTo>
                    <a:pt x="66" y="0"/>
                  </a:lnTo>
                  <a:lnTo>
                    <a:pt x="66" y="0"/>
                  </a:lnTo>
                  <a:lnTo>
                    <a:pt x="66" y="0"/>
                  </a:lnTo>
                  <a:lnTo>
                    <a:pt x="60" y="0"/>
                  </a:lnTo>
                  <a:lnTo>
                    <a:pt x="60" y="0"/>
                  </a:lnTo>
                  <a:lnTo>
                    <a:pt x="54" y="0"/>
                  </a:lnTo>
                  <a:lnTo>
                    <a:pt x="54" y="0"/>
                  </a:lnTo>
                  <a:lnTo>
                    <a:pt x="54" y="6"/>
                  </a:lnTo>
                  <a:lnTo>
                    <a:pt x="48" y="12"/>
                  </a:lnTo>
                  <a:lnTo>
                    <a:pt x="42" y="12"/>
                  </a:lnTo>
                  <a:lnTo>
                    <a:pt x="42" y="12"/>
                  </a:lnTo>
                  <a:lnTo>
                    <a:pt x="42" y="12"/>
                  </a:lnTo>
                  <a:lnTo>
                    <a:pt x="42" y="18"/>
                  </a:lnTo>
                  <a:lnTo>
                    <a:pt x="42" y="18"/>
                  </a:lnTo>
                  <a:lnTo>
                    <a:pt x="48" y="12"/>
                  </a:lnTo>
                  <a:lnTo>
                    <a:pt x="48" y="12"/>
                  </a:lnTo>
                  <a:lnTo>
                    <a:pt x="48" y="12"/>
                  </a:lnTo>
                  <a:lnTo>
                    <a:pt x="48" y="12"/>
                  </a:lnTo>
                  <a:lnTo>
                    <a:pt x="48" y="18"/>
                  </a:lnTo>
                  <a:lnTo>
                    <a:pt x="48" y="18"/>
                  </a:lnTo>
                  <a:lnTo>
                    <a:pt x="54" y="36"/>
                  </a:lnTo>
                  <a:lnTo>
                    <a:pt x="54" y="36"/>
                  </a:lnTo>
                  <a:lnTo>
                    <a:pt x="54" y="36"/>
                  </a:lnTo>
                  <a:lnTo>
                    <a:pt x="54" y="42"/>
                  </a:lnTo>
                  <a:lnTo>
                    <a:pt x="48" y="42"/>
                  </a:lnTo>
                  <a:lnTo>
                    <a:pt x="42" y="42"/>
                  </a:lnTo>
                  <a:lnTo>
                    <a:pt x="36" y="42"/>
                  </a:lnTo>
                  <a:lnTo>
                    <a:pt x="36" y="30"/>
                  </a:lnTo>
                  <a:lnTo>
                    <a:pt x="24" y="24"/>
                  </a:lnTo>
                  <a:lnTo>
                    <a:pt x="0" y="48"/>
                  </a:lnTo>
                  <a:lnTo>
                    <a:pt x="6" y="72"/>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37" name="Freeform 746"/>
            <p:cNvSpPr>
              <a:spLocks/>
            </p:cNvSpPr>
            <p:nvPr/>
          </p:nvSpPr>
          <p:spPr bwMode="auto">
            <a:xfrm>
              <a:off x="829" y="1224"/>
              <a:ext cx="18" cy="12"/>
            </a:xfrm>
            <a:custGeom>
              <a:avLst/>
              <a:gdLst>
                <a:gd name="T0" fmla="*/ 0 w 18"/>
                <a:gd name="T1" fmla="*/ 6 h 12"/>
                <a:gd name="T2" fmla="*/ 6 w 18"/>
                <a:gd name="T3" fmla="*/ 6 h 12"/>
                <a:gd name="T4" fmla="*/ 12 w 18"/>
                <a:gd name="T5" fmla="*/ 12 h 12"/>
                <a:gd name="T6" fmla="*/ 12 w 18"/>
                <a:gd name="T7" fmla="*/ 12 h 12"/>
                <a:gd name="T8" fmla="*/ 18 w 18"/>
                <a:gd name="T9" fmla="*/ 12 h 12"/>
                <a:gd name="T10" fmla="*/ 18 w 18"/>
                <a:gd name="T11" fmla="*/ 12 h 12"/>
                <a:gd name="T12" fmla="*/ 18 w 18"/>
                <a:gd name="T13" fmla="*/ 6 h 12"/>
                <a:gd name="T14" fmla="*/ 18 w 18"/>
                <a:gd name="T15" fmla="*/ 6 h 12"/>
                <a:gd name="T16" fmla="*/ 12 w 18"/>
                <a:gd name="T17" fmla="*/ 6 h 12"/>
                <a:gd name="T18" fmla="*/ 6 w 18"/>
                <a:gd name="T19" fmla="*/ 6 h 12"/>
                <a:gd name="T20" fmla="*/ 0 w 18"/>
                <a:gd name="T21" fmla="*/ 0 h 12"/>
                <a:gd name="T22" fmla="*/ 0 w 18"/>
                <a:gd name="T23" fmla="*/ 0 h 12"/>
                <a:gd name="T24" fmla="*/ 0 w 18"/>
                <a:gd name="T25" fmla="*/ 0 h 12"/>
                <a:gd name="T26" fmla="*/ 0 w 18"/>
                <a:gd name="T2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2">
                  <a:moveTo>
                    <a:pt x="0" y="6"/>
                  </a:moveTo>
                  <a:lnTo>
                    <a:pt x="6" y="6"/>
                  </a:lnTo>
                  <a:lnTo>
                    <a:pt x="12" y="12"/>
                  </a:lnTo>
                  <a:lnTo>
                    <a:pt x="12" y="12"/>
                  </a:lnTo>
                  <a:lnTo>
                    <a:pt x="18" y="12"/>
                  </a:lnTo>
                  <a:lnTo>
                    <a:pt x="18" y="12"/>
                  </a:lnTo>
                  <a:lnTo>
                    <a:pt x="18" y="6"/>
                  </a:lnTo>
                  <a:lnTo>
                    <a:pt x="18" y="6"/>
                  </a:lnTo>
                  <a:lnTo>
                    <a:pt x="12" y="6"/>
                  </a:lnTo>
                  <a:lnTo>
                    <a:pt x="6" y="6"/>
                  </a:lnTo>
                  <a:lnTo>
                    <a:pt x="0" y="0"/>
                  </a:lnTo>
                  <a:lnTo>
                    <a:pt x="0" y="0"/>
                  </a:lnTo>
                  <a:lnTo>
                    <a:pt x="0" y="0"/>
                  </a:lnTo>
                  <a:lnTo>
                    <a:pt x="0" y="6"/>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38" name="Rectangle 747"/>
            <p:cNvSpPr>
              <a:spLocks noChangeArrowheads="1"/>
            </p:cNvSpPr>
            <p:nvPr/>
          </p:nvSpPr>
          <p:spPr bwMode="auto">
            <a:xfrm>
              <a:off x="1482" y="702"/>
              <a:ext cx="1" cy="1"/>
            </a:xfrm>
            <a:prstGeom prst="rect">
              <a:avLst/>
            </a:pr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39" name="Freeform 748"/>
            <p:cNvSpPr>
              <a:spLocks/>
            </p:cNvSpPr>
            <p:nvPr/>
          </p:nvSpPr>
          <p:spPr bwMode="auto">
            <a:xfrm>
              <a:off x="907" y="1224"/>
              <a:ext cx="18" cy="36"/>
            </a:xfrm>
            <a:custGeom>
              <a:avLst/>
              <a:gdLst>
                <a:gd name="T0" fmla="*/ 12 w 18"/>
                <a:gd name="T1" fmla="*/ 24 h 36"/>
                <a:gd name="T2" fmla="*/ 18 w 18"/>
                <a:gd name="T3" fmla="*/ 36 h 36"/>
                <a:gd name="T4" fmla="*/ 18 w 18"/>
                <a:gd name="T5" fmla="*/ 18 h 36"/>
                <a:gd name="T6" fmla="*/ 18 w 18"/>
                <a:gd name="T7" fmla="*/ 6 h 36"/>
                <a:gd name="T8" fmla="*/ 12 w 18"/>
                <a:gd name="T9" fmla="*/ 0 h 36"/>
                <a:gd name="T10" fmla="*/ 6 w 18"/>
                <a:gd name="T11" fmla="*/ 0 h 36"/>
                <a:gd name="T12" fmla="*/ 6 w 18"/>
                <a:gd name="T13" fmla="*/ 0 h 36"/>
                <a:gd name="T14" fmla="*/ 6 w 18"/>
                <a:gd name="T15" fmla="*/ 0 h 36"/>
                <a:gd name="T16" fmla="*/ 0 w 18"/>
                <a:gd name="T17" fmla="*/ 0 h 36"/>
                <a:gd name="T18" fmla="*/ 0 w 18"/>
                <a:gd name="T19" fmla="*/ 6 h 36"/>
                <a:gd name="T20" fmla="*/ 6 w 18"/>
                <a:gd name="T21" fmla="*/ 12 h 36"/>
                <a:gd name="T22" fmla="*/ 12 w 18"/>
                <a:gd name="T23" fmla="*/ 18 h 36"/>
                <a:gd name="T24" fmla="*/ 12 w 18"/>
                <a:gd name="T25" fmla="*/ 18 h 36"/>
                <a:gd name="T26" fmla="*/ 12 w 18"/>
                <a:gd name="T27" fmla="*/ 18 h 36"/>
                <a:gd name="T28" fmla="*/ 12 w 18"/>
                <a:gd name="T29" fmla="*/ 24 h 36"/>
                <a:gd name="T30" fmla="*/ 12 w 18"/>
                <a:gd name="T31" fmla="*/ 24 h 36"/>
                <a:gd name="T32" fmla="*/ 12 w 18"/>
                <a:gd name="T33"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36">
                  <a:moveTo>
                    <a:pt x="12" y="24"/>
                  </a:moveTo>
                  <a:lnTo>
                    <a:pt x="18" y="36"/>
                  </a:lnTo>
                  <a:lnTo>
                    <a:pt x="18" y="18"/>
                  </a:lnTo>
                  <a:lnTo>
                    <a:pt x="18" y="6"/>
                  </a:lnTo>
                  <a:lnTo>
                    <a:pt x="12" y="0"/>
                  </a:lnTo>
                  <a:lnTo>
                    <a:pt x="6" y="0"/>
                  </a:lnTo>
                  <a:lnTo>
                    <a:pt x="6" y="0"/>
                  </a:lnTo>
                  <a:lnTo>
                    <a:pt x="6" y="0"/>
                  </a:lnTo>
                  <a:lnTo>
                    <a:pt x="0" y="0"/>
                  </a:lnTo>
                  <a:lnTo>
                    <a:pt x="0" y="6"/>
                  </a:lnTo>
                  <a:lnTo>
                    <a:pt x="6" y="12"/>
                  </a:lnTo>
                  <a:lnTo>
                    <a:pt x="12" y="18"/>
                  </a:lnTo>
                  <a:lnTo>
                    <a:pt x="12" y="18"/>
                  </a:lnTo>
                  <a:lnTo>
                    <a:pt x="12" y="18"/>
                  </a:lnTo>
                  <a:lnTo>
                    <a:pt x="12" y="24"/>
                  </a:lnTo>
                  <a:lnTo>
                    <a:pt x="12" y="24"/>
                  </a:lnTo>
                  <a:lnTo>
                    <a:pt x="12" y="24"/>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40" name="Freeform 749"/>
            <p:cNvSpPr>
              <a:spLocks/>
            </p:cNvSpPr>
            <p:nvPr/>
          </p:nvSpPr>
          <p:spPr bwMode="auto">
            <a:xfrm>
              <a:off x="871" y="1260"/>
              <a:ext cx="18" cy="18"/>
            </a:xfrm>
            <a:custGeom>
              <a:avLst/>
              <a:gdLst>
                <a:gd name="T0" fmla="*/ 18 w 18"/>
                <a:gd name="T1" fmla="*/ 12 h 18"/>
                <a:gd name="T2" fmla="*/ 12 w 18"/>
                <a:gd name="T3" fmla="*/ 6 h 18"/>
                <a:gd name="T4" fmla="*/ 12 w 18"/>
                <a:gd name="T5" fmla="*/ 6 h 18"/>
                <a:gd name="T6" fmla="*/ 12 w 18"/>
                <a:gd name="T7" fmla="*/ 6 h 18"/>
                <a:gd name="T8" fmla="*/ 6 w 18"/>
                <a:gd name="T9" fmla="*/ 0 h 18"/>
                <a:gd name="T10" fmla="*/ 0 w 18"/>
                <a:gd name="T11" fmla="*/ 6 h 18"/>
                <a:gd name="T12" fmla="*/ 0 w 18"/>
                <a:gd name="T13" fmla="*/ 6 h 18"/>
                <a:gd name="T14" fmla="*/ 0 w 18"/>
                <a:gd name="T15" fmla="*/ 6 h 18"/>
                <a:gd name="T16" fmla="*/ 0 w 18"/>
                <a:gd name="T17" fmla="*/ 6 h 18"/>
                <a:gd name="T18" fmla="*/ 0 w 18"/>
                <a:gd name="T19" fmla="*/ 12 h 18"/>
                <a:gd name="T20" fmla="*/ 0 w 18"/>
                <a:gd name="T21" fmla="*/ 12 h 18"/>
                <a:gd name="T22" fmla="*/ 12 w 18"/>
                <a:gd name="T23" fmla="*/ 12 h 18"/>
                <a:gd name="T24" fmla="*/ 18 w 18"/>
                <a:gd name="T25" fmla="*/ 18 h 18"/>
                <a:gd name="T26" fmla="*/ 18 w 18"/>
                <a:gd name="T27" fmla="*/ 18 h 18"/>
                <a:gd name="T28" fmla="*/ 18 w 18"/>
                <a:gd name="T29" fmla="*/ 12 h 18"/>
                <a:gd name="T30" fmla="*/ 18 w 18"/>
                <a:gd name="T3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18">
                  <a:moveTo>
                    <a:pt x="18" y="12"/>
                  </a:moveTo>
                  <a:lnTo>
                    <a:pt x="12" y="6"/>
                  </a:lnTo>
                  <a:lnTo>
                    <a:pt x="12" y="6"/>
                  </a:lnTo>
                  <a:lnTo>
                    <a:pt x="12" y="6"/>
                  </a:lnTo>
                  <a:lnTo>
                    <a:pt x="6" y="0"/>
                  </a:lnTo>
                  <a:lnTo>
                    <a:pt x="0" y="6"/>
                  </a:lnTo>
                  <a:lnTo>
                    <a:pt x="0" y="6"/>
                  </a:lnTo>
                  <a:lnTo>
                    <a:pt x="0" y="6"/>
                  </a:lnTo>
                  <a:lnTo>
                    <a:pt x="0" y="6"/>
                  </a:lnTo>
                  <a:lnTo>
                    <a:pt x="0" y="12"/>
                  </a:lnTo>
                  <a:lnTo>
                    <a:pt x="0" y="12"/>
                  </a:lnTo>
                  <a:lnTo>
                    <a:pt x="12" y="12"/>
                  </a:lnTo>
                  <a:lnTo>
                    <a:pt x="18" y="18"/>
                  </a:lnTo>
                  <a:lnTo>
                    <a:pt x="18" y="18"/>
                  </a:lnTo>
                  <a:lnTo>
                    <a:pt x="18" y="12"/>
                  </a:lnTo>
                  <a:lnTo>
                    <a:pt x="18" y="12"/>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41" name="Freeform 750"/>
            <p:cNvSpPr>
              <a:spLocks/>
            </p:cNvSpPr>
            <p:nvPr/>
          </p:nvSpPr>
          <p:spPr bwMode="auto">
            <a:xfrm>
              <a:off x="871" y="1224"/>
              <a:ext cx="48" cy="30"/>
            </a:xfrm>
            <a:custGeom>
              <a:avLst/>
              <a:gdLst>
                <a:gd name="T0" fmla="*/ 36 w 48"/>
                <a:gd name="T1" fmla="*/ 6 h 30"/>
                <a:gd name="T2" fmla="*/ 36 w 48"/>
                <a:gd name="T3" fmla="*/ 6 h 30"/>
                <a:gd name="T4" fmla="*/ 36 w 48"/>
                <a:gd name="T5" fmla="*/ 6 h 30"/>
                <a:gd name="T6" fmla="*/ 36 w 48"/>
                <a:gd name="T7" fmla="*/ 12 h 30"/>
                <a:gd name="T8" fmla="*/ 36 w 48"/>
                <a:gd name="T9" fmla="*/ 12 h 30"/>
                <a:gd name="T10" fmla="*/ 30 w 48"/>
                <a:gd name="T11" fmla="*/ 12 h 30"/>
                <a:gd name="T12" fmla="*/ 30 w 48"/>
                <a:gd name="T13" fmla="*/ 12 h 30"/>
                <a:gd name="T14" fmla="*/ 24 w 48"/>
                <a:gd name="T15" fmla="*/ 6 h 30"/>
                <a:gd name="T16" fmla="*/ 18 w 48"/>
                <a:gd name="T17" fmla="*/ 6 h 30"/>
                <a:gd name="T18" fmla="*/ 12 w 48"/>
                <a:gd name="T19" fmla="*/ 0 h 30"/>
                <a:gd name="T20" fmla="*/ 12 w 48"/>
                <a:gd name="T21" fmla="*/ 0 h 30"/>
                <a:gd name="T22" fmla="*/ 12 w 48"/>
                <a:gd name="T23" fmla="*/ 0 h 30"/>
                <a:gd name="T24" fmla="*/ 6 w 48"/>
                <a:gd name="T25" fmla="*/ 0 h 30"/>
                <a:gd name="T26" fmla="*/ 6 w 48"/>
                <a:gd name="T27" fmla="*/ 0 h 30"/>
                <a:gd name="T28" fmla="*/ 6 w 48"/>
                <a:gd name="T29" fmla="*/ 6 h 30"/>
                <a:gd name="T30" fmla="*/ 0 w 48"/>
                <a:gd name="T31" fmla="*/ 6 h 30"/>
                <a:gd name="T32" fmla="*/ 0 w 48"/>
                <a:gd name="T33" fmla="*/ 6 h 30"/>
                <a:gd name="T34" fmla="*/ 0 w 48"/>
                <a:gd name="T35" fmla="*/ 18 h 30"/>
                <a:gd name="T36" fmla="*/ 0 w 48"/>
                <a:gd name="T37" fmla="*/ 18 h 30"/>
                <a:gd name="T38" fmla="*/ 0 w 48"/>
                <a:gd name="T39" fmla="*/ 18 h 30"/>
                <a:gd name="T40" fmla="*/ 24 w 48"/>
                <a:gd name="T41" fmla="*/ 30 h 30"/>
                <a:gd name="T42" fmla="*/ 24 w 48"/>
                <a:gd name="T43" fmla="*/ 30 h 30"/>
                <a:gd name="T44" fmla="*/ 42 w 48"/>
                <a:gd name="T45" fmla="*/ 30 h 30"/>
                <a:gd name="T46" fmla="*/ 42 w 48"/>
                <a:gd name="T47" fmla="*/ 30 h 30"/>
                <a:gd name="T48" fmla="*/ 48 w 48"/>
                <a:gd name="T49" fmla="*/ 24 h 30"/>
                <a:gd name="T50" fmla="*/ 48 w 48"/>
                <a:gd name="T51" fmla="*/ 24 h 30"/>
                <a:gd name="T52" fmla="*/ 48 w 48"/>
                <a:gd name="T53" fmla="*/ 18 h 30"/>
                <a:gd name="T54" fmla="*/ 48 w 48"/>
                <a:gd name="T55" fmla="*/ 18 h 30"/>
                <a:gd name="T56" fmla="*/ 48 w 48"/>
                <a:gd name="T57" fmla="*/ 18 h 30"/>
                <a:gd name="T58" fmla="*/ 42 w 48"/>
                <a:gd name="T59" fmla="*/ 6 h 30"/>
                <a:gd name="T60" fmla="*/ 36 w 48"/>
                <a:gd name="T61"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30">
                  <a:moveTo>
                    <a:pt x="36" y="6"/>
                  </a:moveTo>
                  <a:lnTo>
                    <a:pt x="36" y="6"/>
                  </a:lnTo>
                  <a:lnTo>
                    <a:pt x="36" y="6"/>
                  </a:lnTo>
                  <a:lnTo>
                    <a:pt x="36" y="12"/>
                  </a:lnTo>
                  <a:lnTo>
                    <a:pt x="36" y="12"/>
                  </a:lnTo>
                  <a:lnTo>
                    <a:pt x="30" y="12"/>
                  </a:lnTo>
                  <a:lnTo>
                    <a:pt x="30" y="12"/>
                  </a:lnTo>
                  <a:lnTo>
                    <a:pt x="24" y="6"/>
                  </a:lnTo>
                  <a:lnTo>
                    <a:pt x="18" y="6"/>
                  </a:lnTo>
                  <a:lnTo>
                    <a:pt x="12" y="0"/>
                  </a:lnTo>
                  <a:lnTo>
                    <a:pt x="12" y="0"/>
                  </a:lnTo>
                  <a:lnTo>
                    <a:pt x="12" y="0"/>
                  </a:lnTo>
                  <a:lnTo>
                    <a:pt x="6" y="0"/>
                  </a:lnTo>
                  <a:lnTo>
                    <a:pt x="6" y="0"/>
                  </a:lnTo>
                  <a:lnTo>
                    <a:pt x="6" y="6"/>
                  </a:lnTo>
                  <a:lnTo>
                    <a:pt x="0" y="6"/>
                  </a:lnTo>
                  <a:lnTo>
                    <a:pt x="0" y="6"/>
                  </a:lnTo>
                  <a:lnTo>
                    <a:pt x="0" y="18"/>
                  </a:lnTo>
                  <a:lnTo>
                    <a:pt x="0" y="18"/>
                  </a:lnTo>
                  <a:lnTo>
                    <a:pt x="0" y="18"/>
                  </a:lnTo>
                  <a:lnTo>
                    <a:pt x="24" y="30"/>
                  </a:lnTo>
                  <a:lnTo>
                    <a:pt x="24" y="30"/>
                  </a:lnTo>
                  <a:lnTo>
                    <a:pt x="42" y="30"/>
                  </a:lnTo>
                  <a:lnTo>
                    <a:pt x="42" y="30"/>
                  </a:lnTo>
                  <a:lnTo>
                    <a:pt x="48" y="24"/>
                  </a:lnTo>
                  <a:lnTo>
                    <a:pt x="48" y="24"/>
                  </a:lnTo>
                  <a:lnTo>
                    <a:pt x="48" y="18"/>
                  </a:lnTo>
                  <a:lnTo>
                    <a:pt x="48" y="18"/>
                  </a:lnTo>
                  <a:lnTo>
                    <a:pt x="48" y="18"/>
                  </a:lnTo>
                  <a:lnTo>
                    <a:pt x="42" y="6"/>
                  </a:lnTo>
                  <a:lnTo>
                    <a:pt x="36" y="6"/>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42" name="Freeform 751"/>
            <p:cNvSpPr>
              <a:spLocks/>
            </p:cNvSpPr>
            <p:nvPr/>
          </p:nvSpPr>
          <p:spPr bwMode="auto">
            <a:xfrm>
              <a:off x="1255" y="936"/>
              <a:ext cx="42" cy="90"/>
            </a:xfrm>
            <a:custGeom>
              <a:avLst/>
              <a:gdLst>
                <a:gd name="T0" fmla="*/ 0 w 42"/>
                <a:gd name="T1" fmla="*/ 90 h 90"/>
                <a:gd name="T2" fmla="*/ 12 w 42"/>
                <a:gd name="T3" fmla="*/ 90 h 90"/>
                <a:gd name="T4" fmla="*/ 30 w 42"/>
                <a:gd name="T5" fmla="*/ 66 h 90"/>
                <a:gd name="T6" fmla="*/ 42 w 42"/>
                <a:gd name="T7" fmla="*/ 18 h 90"/>
                <a:gd name="T8" fmla="*/ 42 w 42"/>
                <a:gd name="T9" fmla="*/ 6 h 90"/>
                <a:gd name="T10" fmla="*/ 42 w 42"/>
                <a:gd name="T11" fmla="*/ 6 h 90"/>
                <a:gd name="T12" fmla="*/ 42 w 42"/>
                <a:gd name="T13" fmla="*/ 0 h 90"/>
                <a:gd name="T14" fmla="*/ 36 w 42"/>
                <a:gd name="T15" fmla="*/ 0 h 90"/>
                <a:gd name="T16" fmla="*/ 30 w 42"/>
                <a:gd name="T17" fmla="*/ 0 h 90"/>
                <a:gd name="T18" fmla="*/ 30 w 42"/>
                <a:gd name="T19" fmla="*/ 0 h 90"/>
                <a:gd name="T20" fmla="*/ 30 w 42"/>
                <a:gd name="T21" fmla="*/ 6 h 90"/>
                <a:gd name="T22" fmla="*/ 18 w 42"/>
                <a:gd name="T23" fmla="*/ 12 h 90"/>
                <a:gd name="T24" fmla="*/ 0 w 42"/>
                <a:gd name="T25" fmla="*/ 36 h 90"/>
                <a:gd name="T26" fmla="*/ 0 w 42"/>
                <a:gd name="T27" fmla="*/ 36 h 90"/>
                <a:gd name="T28" fmla="*/ 0 w 42"/>
                <a:gd name="T29" fmla="*/ 42 h 90"/>
                <a:gd name="T30" fmla="*/ 0 w 42"/>
                <a:gd name="T31" fmla="*/ 42 h 90"/>
                <a:gd name="T32" fmla="*/ 0 w 42"/>
                <a:gd name="T33" fmla="*/ 42 h 90"/>
                <a:gd name="T34" fmla="*/ 0 w 42"/>
                <a:gd name="T35" fmla="*/ 60 h 90"/>
                <a:gd name="T36" fmla="*/ 0 w 42"/>
                <a:gd name="T37" fmla="*/ 78 h 90"/>
                <a:gd name="T38" fmla="*/ 0 w 42"/>
                <a:gd name="T3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90">
                  <a:moveTo>
                    <a:pt x="0" y="90"/>
                  </a:moveTo>
                  <a:lnTo>
                    <a:pt x="12" y="90"/>
                  </a:lnTo>
                  <a:lnTo>
                    <a:pt x="30" y="66"/>
                  </a:lnTo>
                  <a:lnTo>
                    <a:pt x="42" y="18"/>
                  </a:lnTo>
                  <a:lnTo>
                    <a:pt x="42" y="6"/>
                  </a:lnTo>
                  <a:lnTo>
                    <a:pt x="42" y="6"/>
                  </a:lnTo>
                  <a:lnTo>
                    <a:pt x="42" y="0"/>
                  </a:lnTo>
                  <a:lnTo>
                    <a:pt x="36" y="0"/>
                  </a:lnTo>
                  <a:lnTo>
                    <a:pt x="30" y="0"/>
                  </a:lnTo>
                  <a:lnTo>
                    <a:pt x="30" y="0"/>
                  </a:lnTo>
                  <a:lnTo>
                    <a:pt x="30" y="6"/>
                  </a:lnTo>
                  <a:lnTo>
                    <a:pt x="18" y="12"/>
                  </a:lnTo>
                  <a:lnTo>
                    <a:pt x="0" y="36"/>
                  </a:lnTo>
                  <a:lnTo>
                    <a:pt x="0" y="36"/>
                  </a:lnTo>
                  <a:lnTo>
                    <a:pt x="0" y="42"/>
                  </a:lnTo>
                  <a:lnTo>
                    <a:pt x="0" y="42"/>
                  </a:lnTo>
                  <a:lnTo>
                    <a:pt x="0" y="42"/>
                  </a:lnTo>
                  <a:lnTo>
                    <a:pt x="0" y="60"/>
                  </a:lnTo>
                  <a:lnTo>
                    <a:pt x="0" y="78"/>
                  </a:lnTo>
                  <a:lnTo>
                    <a:pt x="0" y="9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43" name="Freeform 752"/>
            <p:cNvSpPr>
              <a:spLocks/>
            </p:cNvSpPr>
            <p:nvPr/>
          </p:nvSpPr>
          <p:spPr bwMode="auto">
            <a:xfrm>
              <a:off x="1303" y="930"/>
              <a:ext cx="12" cy="18"/>
            </a:xfrm>
            <a:custGeom>
              <a:avLst/>
              <a:gdLst>
                <a:gd name="T0" fmla="*/ 6 w 12"/>
                <a:gd name="T1" fmla="*/ 6 h 18"/>
                <a:gd name="T2" fmla="*/ 12 w 12"/>
                <a:gd name="T3" fmla="*/ 6 h 18"/>
                <a:gd name="T4" fmla="*/ 12 w 12"/>
                <a:gd name="T5" fmla="*/ 6 h 18"/>
                <a:gd name="T6" fmla="*/ 12 w 12"/>
                <a:gd name="T7" fmla="*/ 6 h 18"/>
                <a:gd name="T8" fmla="*/ 12 w 12"/>
                <a:gd name="T9" fmla="*/ 6 h 18"/>
                <a:gd name="T10" fmla="*/ 12 w 12"/>
                <a:gd name="T11" fmla="*/ 6 h 18"/>
                <a:gd name="T12" fmla="*/ 12 w 12"/>
                <a:gd name="T13" fmla="*/ 0 h 18"/>
                <a:gd name="T14" fmla="*/ 12 w 12"/>
                <a:gd name="T15" fmla="*/ 0 h 18"/>
                <a:gd name="T16" fmla="*/ 0 w 12"/>
                <a:gd name="T17" fmla="*/ 0 h 18"/>
                <a:gd name="T18" fmla="*/ 0 w 12"/>
                <a:gd name="T19" fmla="*/ 6 h 18"/>
                <a:gd name="T20" fmla="*/ 0 w 12"/>
                <a:gd name="T21" fmla="*/ 6 h 18"/>
                <a:gd name="T22" fmla="*/ 0 w 12"/>
                <a:gd name="T23" fmla="*/ 6 h 18"/>
                <a:gd name="T24" fmla="*/ 0 w 12"/>
                <a:gd name="T25" fmla="*/ 12 h 18"/>
                <a:gd name="T26" fmla="*/ 0 w 12"/>
                <a:gd name="T27" fmla="*/ 12 h 18"/>
                <a:gd name="T28" fmla="*/ 0 w 12"/>
                <a:gd name="T29" fmla="*/ 18 h 18"/>
                <a:gd name="T30" fmla="*/ 0 w 12"/>
                <a:gd name="T31" fmla="*/ 18 h 18"/>
                <a:gd name="T32" fmla="*/ 6 w 12"/>
                <a:gd name="T33" fmla="*/ 18 h 18"/>
                <a:gd name="T34" fmla="*/ 6 w 12"/>
                <a:gd name="T35" fmla="*/ 12 h 18"/>
                <a:gd name="T36" fmla="*/ 6 w 12"/>
                <a:gd name="T37" fmla="*/ 12 h 18"/>
                <a:gd name="T38" fmla="*/ 6 w 12"/>
                <a:gd name="T39" fmla="*/ 12 h 18"/>
                <a:gd name="T40" fmla="*/ 6 w 12"/>
                <a:gd name="T41" fmla="*/ 12 h 18"/>
                <a:gd name="T42" fmla="*/ 6 w 12"/>
                <a:gd name="T43"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8">
                  <a:moveTo>
                    <a:pt x="6" y="6"/>
                  </a:moveTo>
                  <a:lnTo>
                    <a:pt x="12" y="6"/>
                  </a:lnTo>
                  <a:lnTo>
                    <a:pt x="12" y="6"/>
                  </a:lnTo>
                  <a:lnTo>
                    <a:pt x="12" y="6"/>
                  </a:lnTo>
                  <a:lnTo>
                    <a:pt x="12" y="6"/>
                  </a:lnTo>
                  <a:lnTo>
                    <a:pt x="12" y="6"/>
                  </a:lnTo>
                  <a:lnTo>
                    <a:pt x="12" y="0"/>
                  </a:lnTo>
                  <a:lnTo>
                    <a:pt x="12" y="0"/>
                  </a:lnTo>
                  <a:lnTo>
                    <a:pt x="0" y="0"/>
                  </a:lnTo>
                  <a:lnTo>
                    <a:pt x="0" y="6"/>
                  </a:lnTo>
                  <a:lnTo>
                    <a:pt x="0" y="6"/>
                  </a:lnTo>
                  <a:lnTo>
                    <a:pt x="0" y="6"/>
                  </a:lnTo>
                  <a:lnTo>
                    <a:pt x="0" y="12"/>
                  </a:lnTo>
                  <a:lnTo>
                    <a:pt x="0" y="12"/>
                  </a:lnTo>
                  <a:lnTo>
                    <a:pt x="0" y="18"/>
                  </a:lnTo>
                  <a:lnTo>
                    <a:pt x="0" y="18"/>
                  </a:lnTo>
                  <a:lnTo>
                    <a:pt x="6" y="18"/>
                  </a:lnTo>
                  <a:lnTo>
                    <a:pt x="6" y="12"/>
                  </a:lnTo>
                  <a:lnTo>
                    <a:pt x="6" y="12"/>
                  </a:lnTo>
                  <a:lnTo>
                    <a:pt x="6" y="12"/>
                  </a:lnTo>
                  <a:lnTo>
                    <a:pt x="6" y="12"/>
                  </a:lnTo>
                  <a:lnTo>
                    <a:pt x="6" y="6"/>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44" name="Freeform 753"/>
            <p:cNvSpPr>
              <a:spLocks/>
            </p:cNvSpPr>
            <p:nvPr/>
          </p:nvSpPr>
          <p:spPr bwMode="auto">
            <a:xfrm>
              <a:off x="1333" y="678"/>
              <a:ext cx="36" cy="36"/>
            </a:xfrm>
            <a:custGeom>
              <a:avLst/>
              <a:gdLst>
                <a:gd name="T0" fmla="*/ 6 w 36"/>
                <a:gd name="T1" fmla="*/ 30 h 36"/>
                <a:gd name="T2" fmla="*/ 6 w 36"/>
                <a:gd name="T3" fmla="*/ 36 h 36"/>
                <a:gd name="T4" fmla="*/ 12 w 36"/>
                <a:gd name="T5" fmla="*/ 36 h 36"/>
                <a:gd name="T6" fmla="*/ 24 w 36"/>
                <a:gd name="T7" fmla="*/ 36 h 36"/>
                <a:gd name="T8" fmla="*/ 30 w 36"/>
                <a:gd name="T9" fmla="*/ 30 h 36"/>
                <a:gd name="T10" fmla="*/ 30 w 36"/>
                <a:gd name="T11" fmla="*/ 24 h 36"/>
                <a:gd name="T12" fmla="*/ 36 w 36"/>
                <a:gd name="T13" fmla="*/ 18 h 36"/>
                <a:gd name="T14" fmla="*/ 24 w 36"/>
                <a:gd name="T15" fmla="*/ 6 h 36"/>
                <a:gd name="T16" fmla="*/ 12 w 36"/>
                <a:gd name="T17" fmla="*/ 0 h 36"/>
                <a:gd name="T18" fmla="*/ 12 w 36"/>
                <a:gd name="T19" fmla="*/ 0 h 36"/>
                <a:gd name="T20" fmla="*/ 12 w 36"/>
                <a:gd name="T21" fmla="*/ 6 h 36"/>
                <a:gd name="T22" fmla="*/ 0 w 36"/>
                <a:gd name="T23" fmla="*/ 18 h 36"/>
                <a:gd name="T24" fmla="*/ 0 w 36"/>
                <a:gd name="T25" fmla="*/ 18 h 36"/>
                <a:gd name="T26" fmla="*/ 6 w 36"/>
                <a:gd name="T27" fmla="*/ 30 h 36"/>
                <a:gd name="T28" fmla="*/ 6 w 36"/>
                <a:gd name="T2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6">
                  <a:moveTo>
                    <a:pt x="6" y="30"/>
                  </a:moveTo>
                  <a:lnTo>
                    <a:pt x="6" y="36"/>
                  </a:lnTo>
                  <a:lnTo>
                    <a:pt x="12" y="36"/>
                  </a:lnTo>
                  <a:lnTo>
                    <a:pt x="24" y="36"/>
                  </a:lnTo>
                  <a:lnTo>
                    <a:pt x="30" y="30"/>
                  </a:lnTo>
                  <a:lnTo>
                    <a:pt x="30" y="24"/>
                  </a:lnTo>
                  <a:lnTo>
                    <a:pt x="36" y="18"/>
                  </a:lnTo>
                  <a:lnTo>
                    <a:pt x="24" y="6"/>
                  </a:lnTo>
                  <a:lnTo>
                    <a:pt x="12" y="0"/>
                  </a:lnTo>
                  <a:lnTo>
                    <a:pt x="12" y="0"/>
                  </a:lnTo>
                  <a:lnTo>
                    <a:pt x="12" y="6"/>
                  </a:lnTo>
                  <a:lnTo>
                    <a:pt x="0" y="18"/>
                  </a:lnTo>
                  <a:lnTo>
                    <a:pt x="0" y="18"/>
                  </a:lnTo>
                  <a:lnTo>
                    <a:pt x="6" y="30"/>
                  </a:lnTo>
                  <a:lnTo>
                    <a:pt x="6" y="3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45" name="Freeform 754"/>
            <p:cNvSpPr>
              <a:spLocks/>
            </p:cNvSpPr>
            <p:nvPr/>
          </p:nvSpPr>
          <p:spPr bwMode="auto">
            <a:xfrm>
              <a:off x="799" y="1212"/>
              <a:ext cx="24" cy="18"/>
            </a:xfrm>
            <a:custGeom>
              <a:avLst/>
              <a:gdLst>
                <a:gd name="T0" fmla="*/ 18 w 24"/>
                <a:gd name="T1" fmla="*/ 18 h 18"/>
                <a:gd name="T2" fmla="*/ 18 w 24"/>
                <a:gd name="T3" fmla="*/ 18 h 18"/>
                <a:gd name="T4" fmla="*/ 18 w 24"/>
                <a:gd name="T5" fmla="*/ 18 h 18"/>
                <a:gd name="T6" fmla="*/ 18 w 24"/>
                <a:gd name="T7" fmla="*/ 18 h 18"/>
                <a:gd name="T8" fmla="*/ 24 w 24"/>
                <a:gd name="T9" fmla="*/ 18 h 18"/>
                <a:gd name="T10" fmla="*/ 24 w 24"/>
                <a:gd name="T11" fmla="*/ 18 h 18"/>
                <a:gd name="T12" fmla="*/ 24 w 24"/>
                <a:gd name="T13" fmla="*/ 12 h 18"/>
                <a:gd name="T14" fmla="*/ 24 w 24"/>
                <a:gd name="T15" fmla="*/ 12 h 18"/>
                <a:gd name="T16" fmla="*/ 18 w 24"/>
                <a:gd name="T17" fmla="*/ 12 h 18"/>
                <a:gd name="T18" fmla="*/ 18 w 24"/>
                <a:gd name="T19" fmla="*/ 12 h 18"/>
                <a:gd name="T20" fmla="*/ 18 w 24"/>
                <a:gd name="T21" fmla="*/ 12 h 18"/>
                <a:gd name="T22" fmla="*/ 18 w 24"/>
                <a:gd name="T23" fmla="*/ 6 h 18"/>
                <a:gd name="T24" fmla="*/ 12 w 24"/>
                <a:gd name="T25" fmla="*/ 0 h 18"/>
                <a:gd name="T26" fmla="*/ 12 w 24"/>
                <a:gd name="T27" fmla="*/ 0 h 18"/>
                <a:gd name="T28" fmla="*/ 6 w 24"/>
                <a:gd name="T29" fmla="*/ 0 h 18"/>
                <a:gd name="T30" fmla="*/ 6 w 24"/>
                <a:gd name="T31" fmla="*/ 0 h 18"/>
                <a:gd name="T32" fmla="*/ 6 w 24"/>
                <a:gd name="T33" fmla="*/ 0 h 18"/>
                <a:gd name="T34" fmla="*/ 0 w 24"/>
                <a:gd name="T35" fmla="*/ 0 h 18"/>
                <a:gd name="T36" fmla="*/ 0 w 24"/>
                <a:gd name="T37" fmla="*/ 0 h 18"/>
                <a:gd name="T38" fmla="*/ 0 w 24"/>
                <a:gd name="T39" fmla="*/ 0 h 18"/>
                <a:gd name="T40" fmla="*/ 0 w 24"/>
                <a:gd name="T41" fmla="*/ 6 h 18"/>
                <a:gd name="T42" fmla="*/ 6 w 24"/>
                <a:gd name="T43" fmla="*/ 18 h 18"/>
                <a:gd name="T44" fmla="*/ 12 w 24"/>
                <a:gd name="T45" fmla="*/ 18 h 18"/>
                <a:gd name="T46" fmla="*/ 12 w 24"/>
                <a:gd name="T47" fmla="*/ 18 h 18"/>
                <a:gd name="T48" fmla="*/ 12 w 24"/>
                <a:gd name="T49" fmla="*/ 18 h 18"/>
                <a:gd name="T50" fmla="*/ 12 w 24"/>
                <a:gd name="T51" fmla="*/ 18 h 18"/>
                <a:gd name="T52" fmla="*/ 12 w 24"/>
                <a:gd name="T53" fmla="*/ 18 h 18"/>
                <a:gd name="T54" fmla="*/ 12 w 24"/>
                <a:gd name="T55" fmla="*/ 18 h 18"/>
                <a:gd name="T56" fmla="*/ 18 w 24"/>
                <a:gd name="T5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18">
                  <a:moveTo>
                    <a:pt x="18" y="18"/>
                  </a:moveTo>
                  <a:lnTo>
                    <a:pt x="18" y="18"/>
                  </a:lnTo>
                  <a:lnTo>
                    <a:pt x="18" y="18"/>
                  </a:lnTo>
                  <a:lnTo>
                    <a:pt x="18" y="18"/>
                  </a:lnTo>
                  <a:lnTo>
                    <a:pt x="24" y="18"/>
                  </a:lnTo>
                  <a:lnTo>
                    <a:pt x="24" y="18"/>
                  </a:lnTo>
                  <a:lnTo>
                    <a:pt x="24" y="12"/>
                  </a:lnTo>
                  <a:lnTo>
                    <a:pt x="24" y="12"/>
                  </a:lnTo>
                  <a:lnTo>
                    <a:pt x="18" y="12"/>
                  </a:lnTo>
                  <a:lnTo>
                    <a:pt x="18" y="12"/>
                  </a:lnTo>
                  <a:lnTo>
                    <a:pt x="18" y="12"/>
                  </a:lnTo>
                  <a:lnTo>
                    <a:pt x="18" y="6"/>
                  </a:lnTo>
                  <a:lnTo>
                    <a:pt x="12" y="0"/>
                  </a:lnTo>
                  <a:lnTo>
                    <a:pt x="12" y="0"/>
                  </a:lnTo>
                  <a:lnTo>
                    <a:pt x="6" y="0"/>
                  </a:lnTo>
                  <a:lnTo>
                    <a:pt x="6" y="0"/>
                  </a:lnTo>
                  <a:lnTo>
                    <a:pt x="6" y="0"/>
                  </a:lnTo>
                  <a:lnTo>
                    <a:pt x="0" y="0"/>
                  </a:lnTo>
                  <a:lnTo>
                    <a:pt x="0" y="0"/>
                  </a:lnTo>
                  <a:lnTo>
                    <a:pt x="0" y="0"/>
                  </a:lnTo>
                  <a:lnTo>
                    <a:pt x="0" y="6"/>
                  </a:lnTo>
                  <a:lnTo>
                    <a:pt x="6" y="18"/>
                  </a:lnTo>
                  <a:lnTo>
                    <a:pt x="12" y="18"/>
                  </a:lnTo>
                  <a:lnTo>
                    <a:pt x="12" y="18"/>
                  </a:lnTo>
                  <a:lnTo>
                    <a:pt x="12" y="18"/>
                  </a:lnTo>
                  <a:lnTo>
                    <a:pt x="12" y="18"/>
                  </a:lnTo>
                  <a:lnTo>
                    <a:pt x="12" y="18"/>
                  </a:lnTo>
                  <a:lnTo>
                    <a:pt x="12" y="18"/>
                  </a:lnTo>
                  <a:lnTo>
                    <a:pt x="18" y="18"/>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46" name="Freeform 755"/>
            <p:cNvSpPr>
              <a:spLocks/>
            </p:cNvSpPr>
            <p:nvPr/>
          </p:nvSpPr>
          <p:spPr bwMode="auto">
            <a:xfrm>
              <a:off x="1482" y="690"/>
              <a:ext cx="30" cy="36"/>
            </a:xfrm>
            <a:custGeom>
              <a:avLst/>
              <a:gdLst>
                <a:gd name="T0" fmla="*/ 0 w 30"/>
                <a:gd name="T1" fmla="*/ 24 h 36"/>
                <a:gd name="T2" fmla="*/ 0 w 30"/>
                <a:gd name="T3" fmla="*/ 24 h 36"/>
                <a:gd name="T4" fmla="*/ 0 w 30"/>
                <a:gd name="T5" fmla="*/ 24 h 36"/>
                <a:gd name="T6" fmla="*/ 0 w 30"/>
                <a:gd name="T7" fmla="*/ 30 h 36"/>
                <a:gd name="T8" fmla="*/ 0 w 30"/>
                <a:gd name="T9" fmla="*/ 30 h 36"/>
                <a:gd name="T10" fmla="*/ 0 w 30"/>
                <a:gd name="T11" fmla="*/ 36 h 36"/>
                <a:gd name="T12" fmla="*/ 12 w 30"/>
                <a:gd name="T13" fmla="*/ 30 h 36"/>
                <a:gd name="T14" fmla="*/ 18 w 30"/>
                <a:gd name="T15" fmla="*/ 30 h 36"/>
                <a:gd name="T16" fmla="*/ 24 w 30"/>
                <a:gd name="T17" fmla="*/ 24 h 36"/>
                <a:gd name="T18" fmla="*/ 24 w 30"/>
                <a:gd name="T19" fmla="*/ 18 h 36"/>
                <a:gd name="T20" fmla="*/ 24 w 30"/>
                <a:gd name="T21" fmla="*/ 18 h 36"/>
                <a:gd name="T22" fmla="*/ 18 w 30"/>
                <a:gd name="T23" fmla="*/ 18 h 36"/>
                <a:gd name="T24" fmla="*/ 24 w 30"/>
                <a:gd name="T25" fmla="*/ 12 h 36"/>
                <a:gd name="T26" fmla="*/ 24 w 30"/>
                <a:gd name="T27" fmla="*/ 12 h 36"/>
                <a:gd name="T28" fmla="*/ 24 w 30"/>
                <a:gd name="T29" fmla="*/ 6 h 36"/>
                <a:gd name="T30" fmla="*/ 30 w 30"/>
                <a:gd name="T31" fmla="*/ 0 h 36"/>
                <a:gd name="T32" fmla="*/ 24 w 30"/>
                <a:gd name="T33" fmla="*/ 6 h 36"/>
                <a:gd name="T34" fmla="*/ 24 w 30"/>
                <a:gd name="T35" fmla="*/ 6 h 36"/>
                <a:gd name="T36" fmla="*/ 18 w 30"/>
                <a:gd name="T37" fmla="*/ 6 h 36"/>
                <a:gd name="T38" fmla="*/ 18 w 30"/>
                <a:gd name="T39" fmla="*/ 12 h 36"/>
                <a:gd name="T40" fmla="*/ 12 w 30"/>
                <a:gd name="T41" fmla="*/ 12 h 36"/>
                <a:gd name="T42" fmla="*/ 6 w 30"/>
                <a:gd name="T43" fmla="*/ 12 h 36"/>
                <a:gd name="T44" fmla="*/ 6 w 30"/>
                <a:gd name="T45" fmla="*/ 12 h 36"/>
                <a:gd name="T46" fmla="*/ 6 w 30"/>
                <a:gd name="T47" fmla="*/ 12 h 36"/>
                <a:gd name="T48" fmla="*/ 0 w 30"/>
                <a:gd name="T49" fmla="*/ 12 h 36"/>
                <a:gd name="T50" fmla="*/ 0 w 30"/>
                <a:gd name="T51" fmla="*/ 12 h 36"/>
                <a:gd name="T52" fmla="*/ 0 w 30"/>
                <a:gd name="T53" fmla="*/ 18 h 36"/>
                <a:gd name="T54" fmla="*/ 0 w 30"/>
                <a:gd name="T55"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 h="36">
                  <a:moveTo>
                    <a:pt x="0" y="24"/>
                  </a:moveTo>
                  <a:lnTo>
                    <a:pt x="0" y="24"/>
                  </a:lnTo>
                  <a:lnTo>
                    <a:pt x="0" y="24"/>
                  </a:lnTo>
                  <a:lnTo>
                    <a:pt x="0" y="30"/>
                  </a:lnTo>
                  <a:lnTo>
                    <a:pt x="0" y="30"/>
                  </a:lnTo>
                  <a:lnTo>
                    <a:pt x="0" y="36"/>
                  </a:lnTo>
                  <a:lnTo>
                    <a:pt x="12" y="30"/>
                  </a:lnTo>
                  <a:lnTo>
                    <a:pt x="18" y="30"/>
                  </a:lnTo>
                  <a:lnTo>
                    <a:pt x="24" y="24"/>
                  </a:lnTo>
                  <a:lnTo>
                    <a:pt x="24" y="18"/>
                  </a:lnTo>
                  <a:lnTo>
                    <a:pt x="24" y="18"/>
                  </a:lnTo>
                  <a:lnTo>
                    <a:pt x="18" y="18"/>
                  </a:lnTo>
                  <a:lnTo>
                    <a:pt x="24" y="12"/>
                  </a:lnTo>
                  <a:lnTo>
                    <a:pt x="24" y="12"/>
                  </a:lnTo>
                  <a:lnTo>
                    <a:pt x="24" y="6"/>
                  </a:lnTo>
                  <a:lnTo>
                    <a:pt x="30" y="0"/>
                  </a:lnTo>
                  <a:lnTo>
                    <a:pt x="24" y="6"/>
                  </a:lnTo>
                  <a:lnTo>
                    <a:pt x="24" y="6"/>
                  </a:lnTo>
                  <a:lnTo>
                    <a:pt x="18" y="6"/>
                  </a:lnTo>
                  <a:lnTo>
                    <a:pt x="18" y="12"/>
                  </a:lnTo>
                  <a:lnTo>
                    <a:pt x="12" y="12"/>
                  </a:lnTo>
                  <a:lnTo>
                    <a:pt x="6" y="12"/>
                  </a:lnTo>
                  <a:lnTo>
                    <a:pt x="6" y="12"/>
                  </a:lnTo>
                  <a:lnTo>
                    <a:pt x="6" y="12"/>
                  </a:lnTo>
                  <a:lnTo>
                    <a:pt x="0" y="12"/>
                  </a:lnTo>
                  <a:lnTo>
                    <a:pt x="0" y="12"/>
                  </a:lnTo>
                  <a:lnTo>
                    <a:pt x="0" y="18"/>
                  </a:lnTo>
                  <a:lnTo>
                    <a:pt x="0" y="24"/>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47" name="Freeform 756"/>
            <p:cNvSpPr>
              <a:spLocks/>
            </p:cNvSpPr>
            <p:nvPr/>
          </p:nvSpPr>
          <p:spPr bwMode="auto">
            <a:xfrm>
              <a:off x="1159" y="996"/>
              <a:ext cx="42" cy="108"/>
            </a:xfrm>
            <a:custGeom>
              <a:avLst/>
              <a:gdLst>
                <a:gd name="T0" fmla="*/ 0 w 42"/>
                <a:gd name="T1" fmla="*/ 108 h 108"/>
                <a:gd name="T2" fmla="*/ 6 w 42"/>
                <a:gd name="T3" fmla="*/ 108 h 108"/>
                <a:gd name="T4" fmla="*/ 6 w 42"/>
                <a:gd name="T5" fmla="*/ 108 h 108"/>
                <a:gd name="T6" fmla="*/ 6 w 42"/>
                <a:gd name="T7" fmla="*/ 108 h 108"/>
                <a:gd name="T8" fmla="*/ 12 w 42"/>
                <a:gd name="T9" fmla="*/ 102 h 108"/>
                <a:gd name="T10" fmla="*/ 12 w 42"/>
                <a:gd name="T11" fmla="*/ 96 h 108"/>
                <a:gd name="T12" fmla="*/ 12 w 42"/>
                <a:gd name="T13" fmla="*/ 96 h 108"/>
                <a:gd name="T14" fmla="*/ 12 w 42"/>
                <a:gd name="T15" fmla="*/ 84 h 108"/>
                <a:gd name="T16" fmla="*/ 12 w 42"/>
                <a:gd name="T17" fmla="*/ 78 h 108"/>
                <a:gd name="T18" fmla="*/ 12 w 42"/>
                <a:gd name="T19" fmla="*/ 78 h 108"/>
                <a:gd name="T20" fmla="*/ 24 w 42"/>
                <a:gd name="T21" fmla="*/ 54 h 108"/>
                <a:gd name="T22" fmla="*/ 24 w 42"/>
                <a:gd name="T23" fmla="*/ 36 h 108"/>
                <a:gd name="T24" fmla="*/ 36 w 42"/>
                <a:gd name="T25" fmla="*/ 6 h 108"/>
                <a:gd name="T26" fmla="*/ 42 w 42"/>
                <a:gd name="T27" fmla="*/ 0 h 108"/>
                <a:gd name="T28" fmla="*/ 36 w 42"/>
                <a:gd name="T29" fmla="*/ 6 h 108"/>
                <a:gd name="T30" fmla="*/ 30 w 42"/>
                <a:gd name="T31" fmla="*/ 12 h 108"/>
                <a:gd name="T32" fmla="*/ 12 w 42"/>
                <a:gd name="T33" fmla="*/ 48 h 108"/>
                <a:gd name="T34" fmla="*/ 12 w 42"/>
                <a:gd name="T35" fmla="*/ 54 h 108"/>
                <a:gd name="T36" fmla="*/ 0 w 42"/>
                <a:gd name="T37" fmla="*/ 78 h 108"/>
                <a:gd name="T38" fmla="*/ 0 w 42"/>
                <a:gd name="T39" fmla="*/ 78 h 108"/>
                <a:gd name="T40" fmla="*/ 0 w 42"/>
                <a:gd name="T41" fmla="*/ 78 h 108"/>
                <a:gd name="T42" fmla="*/ 0 w 42"/>
                <a:gd name="T43" fmla="*/ 84 h 108"/>
                <a:gd name="T44" fmla="*/ 0 w 42"/>
                <a:gd name="T45" fmla="*/ 102 h 108"/>
                <a:gd name="T46" fmla="*/ 0 w 42"/>
                <a:gd name="T47" fmla="*/ 108 h 108"/>
                <a:gd name="T48" fmla="*/ 0 w 42"/>
                <a:gd name="T49" fmla="*/ 108 h 108"/>
                <a:gd name="T50" fmla="*/ 0 w 42"/>
                <a:gd name="T51"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108">
                  <a:moveTo>
                    <a:pt x="0" y="108"/>
                  </a:moveTo>
                  <a:lnTo>
                    <a:pt x="6" y="108"/>
                  </a:lnTo>
                  <a:lnTo>
                    <a:pt x="6" y="108"/>
                  </a:lnTo>
                  <a:lnTo>
                    <a:pt x="6" y="108"/>
                  </a:lnTo>
                  <a:lnTo>
                    <a:pt x="12" y="102"/>
                  </a:lnTo>
                  <a:lnTo>
                    <a:pt x="12" y="96"/>
                  </a:lnTo>
                  <a:lnTo>
                    <a:pt x="12" y="96"/>
                  </a:lnTo>
                  <a:lnTo>
                    <a:pt x="12" y="84"/>
                  </a:lnTo>
                  <a:lnTo>
                    <a:pt x="12" y="78"/>
                  </a:lnTo>
                  <a:lnTo>
                    <a:pt x="12" y="78"/>
                  </a:lnTo>
                  <a:lnTo>
                    <a:pt x="24" y="54"/>
                  </a:lnTo>
                  <a:lnTo>
                    <a:pt x="24" y="36"/>
                  </a:lnTo>
                  <a:lnTo>
                    <a:pt x="36" y="6"/>
                  </a:lnTo>
                  <a:lnTo>
                    <a:pt x="42" y="0"/>
                  </a:lnTo>
                  <a:lnTo>
                    <a:pt x="36" y="6"/>
                  </a:lnTo>
                  <a:lnTo>
                    <a:pt x="30" y="12"/>
                  </a:lnTo>
                  <a:lnTo>
                    <a:pt x="12" y="48"/>
                  </a:lnTo>
                  <a:lnTo>
                    <a:pt x="12" y="54"/>
                  </a:lnTo>
                  <a:lnTo>
                    <a:pt x="0" y="78"/>
                  </a:lnTo>
                  <a:lnTo>
                    <a:pt x="0" y="78"/>
                  </a:lnTo>
                  <a:lnTo>
                    <a:pt x="0" y="78"/>
                  </a:lnTo>
                  <a:lnTo>
                    <a:pt x="0" y="84"/>
                  </a:lnTo>
                  <a:lnTo>
                    <a:pt x="0" y="102"/>
                  </a:lnTo>
                  <a:lnTo>
                    <a:pt x="0" y="108"/>
                  </a:lnTo>
                  <a:lnTo>
                    <a:pt x="0" y="108"/>
                  </a:lnTo>
                  <a:lnTo>
                    <a:pt x="0" y="108"/>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48" name="Freeform 757"/>
            <p:cNvSpPr>
              <a:spLocks/>
            </p:cNvSpPr>
            <p:nvPr/>
          </p:nvSpPr>
          <p:spPr bwMode="auto">
            <a:xfrm>
              <a:off x="847" y="1128"/>
              <a:ext cx="6" cy="24"/>
            </a:xfrm>
            <a:custGeom>
              <a:avLst/>
              <a:gdLst>
                <a:gd name="T0" fmla="*/ 0 w 6"/>
                <a:gd name="T1" fmla="*/ 0 h 24"/>
                <a:gd name="T2" fmla="*/ 0 w 6"/>
                <a:gd name="T3" fmla="*/ 0 h 24"/>
                <a:gd name="T4" fmla="*/ 0 w 6"/>
                <a:gd name="T5" fmla="*/ 0 h 24"/>
                <a:gd name="T6" fmla="*/ 0 w 6"/>
                <a:gd name="T7" fmla="*/ 18 h 24"/>
                <a:gd name="T8" fmla="*/ 0 w 6"/>
                <a:gd name="T9" fmla="*/ 18 h 24"/>
                <a:gd name="T10" fmla="*/ 0 w 6"/>
                <a:gd name="T11" fmla="*/ 24 h 24"/>
                <a:gd name="T12" fmla="*/ 0 w 6"/>
                <a:gd name="T13" fmla="*/ 24 h 24"/>
                <a:gd name="T14" fmla="*/ 0 w 6"/>
                <a:gd name="T15" fmla="*/ 24 h 24"/>
                <a:gd name="T16" fmla="*/ 6 w 6"/>
                <a:gd name="T17" fmla="*/ 24 h 24"/>
                <a:gd name="T18" fmla="*/ 6 w 6"/>
                <a:gd name="T19" fmla="*/ 18 h 24"/>
                <a:gd name="T20" fmla="*/ 6 w 6"/>
                <a:gd name="T21" fmla="*/ 12 h 24"/>
                <a:gd name="T22" fmla="*/ 6 w 6"/>
                <a:gd name="T23" fmla="*/ 12 h 24"/>
                <a:gd name="T24" fmla="*/ 6 w 6"/>
                <a:gd name="T25" fmla="*/ 12 h 24"/>
                <a:gd name="T26" fmla="*/ 0 w 6"/>
                <a:gd name="T27" fmla="*/ 0 h 24"/>
                <a:gd name="T28" fmla="*/ 0 w 6"/>
                <a:gd name="T29" fmla="*/ 0 h 24"/>
                <a:gd name="T30" fmla="*/ 0 w 6"/>
                <a:gd name="T31" fmla="*/ 0 h 24"/>
                <a:gd name="T32" fmla="*/ 0 w 6"/>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24">
                  <a:moveTo>
                    <a:pt x="0" y="0"/>
                  </a:moveTo>
                  <a:lnTo>
                    <a:pt x="0" y="0"/>
                  </a:lnTo>
                  <a:lnTo>
                    <a:pt x="0" y="0"/>
                  </a:lnTo>
                  <a:lnTo>
                    <a:pt x="0" y="18"/>
                  </a:lnTo>
                  <a:lnTo>
                    <a:pt x="0" y="18"/>
                  </a:lnTo>
                  <a:lnTo>
                    <a:pt x="0" y="24"/>
                  </a:lnTo>
                  <a:lnTo>
                    <a:pt x="0" y="24"/>
                  </a:lnTo>
                  <a:lnTo>
                    <a:pt x="0" y="24"/>
                  </a:lnTo>
                  <a:lnTo>
                    <a:pt x="6" y="24"/>
                  </a:lnTo>
                  <a:lnTo>
                    <a:pt x="6" y="18"/>
                  </a:lnTo>
                  <a:lnTo>
                    <a:pt x="6" y="12"/>
                  </a:lnTo>
                  <a:lnTo>
                    <a:pt x="6" y="12"/>
                  </a:lnTo>
                  <a:lnTo>
                    <a:pt x="6" y="12"/>
                  </a:lnTo>
                  <a:lnTo>
                    <a:pt x="0" y="0"/>
                  </a:lnTo>
                  <a:lnTo>
                    <a:pt x="0" y="0"/>
                  </a:lnTo>
                  <a:lnTo>
                    <a:pt x="0" y="0"/>
                  </a:lnTo>
                  <a:lnTo>
                    <a:pt x="0"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49" name="Freeform 758"/>
            <p:cNvSpPr>
              <a:spLocks/>
            </p:cNvSpPr>
            <p:nvPr/>
          </p:nvSpPr>
          <p:spPr bwMode="auto">
            <a:xfrm>
              <a:off x="985" y="1248"/>
              <a:ext cx="36" cy="42"/>
            </a:xfrm>
            <a:custGeom>
              <a:avLst/>
              <a:gdLst>
                <a:gd name="T0" fmla="*/ 6 w 36"/>
                <a:gd name="T1" fmla="*/ 24 h 42"/>
                <a:gd name="T2" fmla="*/ 6 w 36"/>
                <a:gd name="T3" fmla="*/ 24 h 42"/>
                <a:gd name="T4" fmla="*/ 0 w 36"/>
                <a:gd name="T5" fmla="*/ 24 h 42"/>
                <a:gd name="T6" fmla="*/ 0 w 36"/>
                <a:gd name="T7" fmla="*/ 36 h 42"/>
                <a:gd name="T8" fmla="*/ 0 w 36"/>
                <a:gd name="T9" fmla="*/ 36 h 42"/>
                <a:gd name="T10" fmla="*/ 6 w 36"/>
                <a:gd name="T11" fmla="*/ 36 h 42"/>
                <a:gd name="T12" fmla="*/ 6 w 36"/>
                <a:gd name="T13" fmla="*/ 42 h 42"/>
                <a:gd name="T14" fmla="*/ 18 w 36"/>
                <a:gd name="T15" fmla="*/ 42 h 42"/>
                <a:gd name="T16" fmla="*/ 18 w 36"/>
                <a:gd name="T17" fmla="*/ 42 h 42"/>
                <a:gd name="T18" fmla="*/ 18 w 36"/>
                <a:gd name="T19" fmla="*/ 42 h 42"/>
                <a:gd name="T20" fmla="*/ 18 w 36"/>
                <a:gd name="T21" fmla="*/ 42 h 42"/>
                <a:gd name="T22" fmla="*/ 18 w 36"/>
                <a:gd name="T23" fmla="*/ 42 h 42"/>
                <a:gd name="T24" fmla="*/ 12 w 36"/>
                <a:gd name="T25" fmla="*/ 42 h 42"/>
                <a:gd name="T26" fmla="*/ 12 w 36"/>
                <a:gd name="T27" fmla="*/ 36 h 42"/>
                <a:gd name="T28" fmla="*/ 18 w 36"/>
                <a:gd name="T29" fmla="*/ 36 h 42"/>
                <a:gd name="T30" fmla="*/ 18 w 36"/>
                <a:gd name="T31" fmla="*/ 36 h 42"/>
                <a:gd name="T32" fmla="*/ 24 w 36"/>
                <a:gd name="T33" fmla="*/ 36 h 42"/>
                <a:gd name="T34" fmla="*/ 30 w 36"/>
                <a:gd name="T35" fmla="*/ 30 h 42"/>
                <a:gd name="T36" fmla="*/ 30 w 36"/>
                <a:gd name="T37" fmla="*/ 36 h 42"/>
                <a:gd name="T38" fmla="*/ 30 w 36"/>
                <a:gd name="T39" fmla="*/ 36 h 42"/>
                <a:gd name="T40" fmla="*/ 30 w 36"/>
                <a:gd name="T41" fmla="*/ 36 h 42"/>
                <a:gd name="T42" fmla="*/ 30 w 36"/>
                <a:gd name="T43" fmla="*/ 36 h 42"/>
                <a:gd name="T44" fmla="*/ 36 w 36"/>
                <a:gd name="T45" fmla="*/ 36 h 42"/>
                <a:gd name="T46" fmla="*/ 36 w 36"/>
                <a:gd name="T47" fmla="*/ 36 h 42"/>
                <a:gd name="T48" fmla="*/ 30 w 36"/>
                <a:gd name="T49" fmla="*/ 12 h 42"/>
                <a:gd name="T50" fmla="*/ 30 w 36"/>
                <a:gd name="T51" fmla="*/ 12 h 42"/>
                <a:gd name="T52" fmla="*/ 30 w 36"/>
                <a:gd name="T53" fmla="*/ 12 h 42"/>
                <a:gd name="T54" fmla="*/ 18 w 36"/>
                <a:gd name="T55" fmla="*/ 0 h 42"/>
                <a:gd name="T56" fmla="*/ 18 w 36"/>
                <a:gd name="T57" fmla="*/ 0 h 42"/>
                <a:gd name="T58" fmla="*/ 18 w 36"/>
                <a:gd name="T59" fmla="*/ 0 h 42"/>
                <a:gd name="T60" fmla="*/ 12 w 36"/>
                <a:gd name="T61" fmla="*/ 0 h 42"/>
                <a:gd name="T62" fmla="*/ 6 w 36"/>
                <a:gd name="T63" fmla="*/ 6 h 42"/>
                <a:gd name="T64" fmla="*/ 6 w 36"/>
                <a:gd name="T65" fmla="*/ 6 h 42"/>
                <a:gd name="T66" fmla="*/ 6 w 36"/>
                <a:gd name="T67" fmla="*/ 6 h 42"/>
                <a:gd name="T68" fmla="*/ 6 w 36"/>
                <a:gd name="T69" fmla="*/ 6 h 42"/>
                <a:gd name="T70" fmla="*/ 0 w 36"/>
                <a:gd name="T71" fmla="*/ 18 h 42"/>
                <a:gd name="T72" fmla="*/ 6 w 36"/>
                <a:gd name="T73" fmla="*/ 18 h 42"/>
                <a:gd name="T74" fmla="*/ 6 w 36"/>
                <a:gd name="T75" fmla="*/ 18 h 42"/>
                <a:gd name="T76" fmla="*/ 6 w 36"/>
                <a:gd name="T77" fmla="*/ 18 h 42"/>
                <a:gd name="T78" fmla="*/ 6 w 36"/>
                <a:gd name="T79" fmla="*/ 24 h 42"/>
                <a:gd name="T80" fmla="*/ 6 w 36"/>
                <a:gd name="T81"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 h="42">
                  <a:moveTo>
                    <a:pt x="6" y="24"/>
                  </a:moveTo>
                  <a:lnTo>
                    <a:pt x="6" y="24"/>
                  </a:lnTo>
                  <a:lnTo>
                    <a:pt x="0" y="24"/>
                  </a:lnTo>
                  <a:lnTo>
                    <a:pt x="0" y="36"/>
                  </a:lnTo>
                  <a:lnTo>
                    <a:pt x="0" y="36"/>
                  </a:lnTo>
                  <a:lnTo>
                    <a:pt x="6" y="36"/>
                  </a:lnTo>
                  <a:lnTo>
                    <a:pt x="6" y="42"/>
                  </a:lnTo>
                  <a:lnTo>
                    <a:pt x="18" y="42"/>
                  </a:lnTo>
                  <a:lnTo>
                    <a:pt x="18" y="42"/>
                  </a:lnTo>
                  <a:lnTo>
                    <a:pt x="18" y="42"/>
                  </a:lnTo>
                  <a:lnTo>
                    <a:pt x="18" y="42"/>
                  </a:lnTo>
                  <a:lnTo>
                    <a:pt x="18" y="42"/>
                  </a:lnTo>
                  <a:lnTo>
                    <a:pt x="12" y="42"/>
                  </a:lnTo>
                  <a:lnTo>
                    <a:pt x="12" y="36"/>
                  </a:lnTo>
                  <a:lnTo>
                    <a:pt x="18" y="36"/>
                  </a:lnTo>
                  <a:lnTo>
                    <a:pt x="18" y="36"/>
                  </a:lnTo>
                  <a:lnTo>
                    <a:pt x="24" y="36"/>
                  </a:lnTo>
                  <a:lnTo>
                    <a:pt x="30" y="30"/>
                  </a:lnTo>
                  <a:lnTo>
                    <a:pt x="30" y="36"/>
                  </a:lnTo>
                  <a:lnTo>
                    <a:pt x="30" y="36"/>
                  </a:lnTo>
                  <a:lnTo>
                    <a:pt x="30" y="36"/>
                  </a:lnTo>
                  <a:lnTo>
                    <a:pt x="30" y="36"/>
                  </a:lnTo>
                  <a:lnTo>
                    <a:pt x="36" y="36"/>
                  </a:lnTo>
                  <a:lnTo>
                    <a:pt x="36" y="36"/>
                  </a:lnTo>
                  <a:lnTo>
                    <a:pt x="30" y="12"/>
                  </a:lnTo>
                  <a:lnTo>
                    <a:pt x="30" y="12"/>
                  </a:lnTo>
                  <a:lnTo>
                    <a:pt x="30" y="12"/>
                  </a:lnTo>
                  <a:lnTo>
                    <a:pt x="18" y="0"/>
                  </a:lnTo>
                  <a:lnTo>
                    <a:pt x="18" y="0"/>
                  </a:lnTo>
                  <a:lnTo>
                    <a:pt x="18" y="0"/>
                  </a:lnTo>
                  <a:lnTo>
                    <a:pt x="12" y="0"/>
                  </a:lnTo>
                  <a:lnTo>
                    <a:pt x="6" y="6"/>
                  </a:lnTo>
                  <a:lnTo>
                    <a:pt x="6" y="6"/>
                  </a:lnTo>
                  <a:lnTo>
                    <a:pt x="6" y="6"/>
                  </a:lnTo>
                  <a:lnTo>
                    <a:pt x="6" y="6"/>
                  </a:lnTo>
                  <a:lnTo>
                    <a:pt x="0" y="18"/>
                  </a:lnTo>
                  <a:lnTo>
                    <a:pt x="6" y="18"/>
                  </a:lnTo>
                  <a:lnTo>
                    <a:pt x="6" y="18"/>
                  </a:lnTo>
                  <a:lnTo>
                    <a:pt x="6" y="18"/>
                  </a:lnTo>
                  <a:lnTo>
                    <a:pt x="6" y="24"/>
                  </a:lnTo>
                  <a:lnTo>
                    <a:pt x="6" y="24"/>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50" name="Freeform 759"/>
            <p:cNvSpPr>
              <a:spLocks/>
            </p:cNvSpPr>
            <p:nvPr/>
          </p:nvSpPr>
          <p:spPr bwMode="auto">
            <a:xfrm>
              <a:off x="1069" y="1194"/>
              <a:ext cx="24" cy="30"/>
            </a:xfrm>
            <a:custGeom>
              <a:avLst/>
              <a:gdLst>
                <a:gd name="T0" fmla="*/ 6 w 24"/>
                <a:gd name="T1" fmla="*/ 0 h 30"/>
                <a:gd name="T2" fmla="*/ 6 w 24"/>
                <a:gd name="T3" fmla="*/ 0 h 30"/>
                <a:gd name="T4" fmla="*/ 0 w 24"/>
                <a:gd name="T5" fmla="*/ 6 h 30"/>
                <a:gd name="T6" fmla="*/ 0 w 24"/>
                <a:gd name="T7" fmla="*/ 6 h 30"/>
                <a:gd name="T8" fmla="*/ 0 w 24"/>
                <a:gd name="T9" fmla="*/ 12 h 30"/>
                <a:gd name="T10" fmla="*/ 0 w 24"/>
                <a:gd name="T11" fmla="*/ 12 h 30"/>
                <a:gd name="T12" fmla="*/ 0 w 24"/>
                <a:gd name="T13" fmla="*/ 18 h 30"/>
                <a:gd name="T14" fmla="*/ 0 w 24"/>
                <a:gd name="T15" fmla="*/ 18 h 30"/>
                <a:gd name="T16" fmla="*/ 0 w 24"/>
                <a:gd name="T17" fmla="*/ 18 h 30"/>
                <a:gd name="T18" fmla="*/ 6 w 24"/>
                <a:gd name="T19" fmla="*/ 18 h 30"/>
                <a:gd name="T20" fmla="*/ 6 w 24"/>
                <a:gd name="T21" fmla="*/ 18 h 30"/>
                <a:gd name="T22" fmla="*/ 18 w 24"/>
                <a:gd name="T23" fmla="*/ 30 h 30"/>
                <a:gd name="T24" fmla="*/ 18 w 24"/>
                <a:gd name="T25" fmla="*/ 30 h 30"/>
                <a:gd name="T26" fmla="*/ 24 w 24"/>
                <a:gd name="T27" fmla="*/ 30 h 30"/>
                <a:gd name="T28" fmla="*/ 24 w 24"/>
                <a:gd name="T29" fmla="*/ 24 h 30"/>
                <a:gd name="T30" fmla="*/ 24 w 24"/>
                <a:gd name="T31" fmla="*/ 18 h 30"/>
                <a:gd name="T32" fmla="*/ 24 w 24"/>
                <a:gd name="T33" fmla="*/ 12 h 30"/>
                <a:gd name="T34" fmla="*/ 24 w 24"/>
                <a:gd name="T35" fmla="*/ 12 h 30"/>
                <a:gd name="T36" fmla="*/ 24 w 24"/>
                <a:gd name="T37" fmla="*/ 12 h 30"/>
                <a:gd name="T38" fmla="*/ 24 w 24"/>
                <a:gd name="T39" fmla="*/ 12 h 30"/>
                <a:gd name="T40" fmla="*/ 18 w 24"/>
                <a:gd name="T41" fmla="*/ 12 h 30"/>
                <a:gd name="T42" fmla="*/ 12 w 24"/>
                <a:gd name="T43" fmla="*/ 6 h 30"/>
                <a:gd name="T44" fmla="*/ 12 w 24"/>
                <a:gd name="T45" fmla="*/ 0 h 30"/>
                <a:gd name="T46" fmla="*/ 6 w 24"/>
                <a:gd name="T47" fmla="*/ 0 h 30"/>
                <a:gd name="T48" fmla="*/ 6 w 24"/>
                <a:gd name="T49" fmla="*/ 0 h 30"/>
                <a:gd name="T50" fmla="*/ 6 w 24"/>
                <a:gd name="T51" fmla="*/ 0 h 30"/>
                <a:gd name="T52" fmla="*/ 6 w 24"/>
                <a:gd name="T53" fmla="*/ 0 h 30"/>
                <a:gd name="T54" fmla="*/ 6 w 24"/>
                <a:gd name="T5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 h="30">
                  <a:moveTo>
                    <a:pt x="6" y="0"/>
                  </a:moveTo>
                  <a:lnTo>
                    <a:pt x="6" y="0"/>
                  </a:lnTo>
                  <a:lnTo>
                    <a:pt x="0" y="6"/>
                  </a:lnTo>
                  <a:lnTo>
                    <a:pt x="0" y="6"/>
                  </a:lnTo>
                  <a:lnTo>
                    <a:pt x="0" y="12"/>
                  </a:lnTo>
                  <a:lnTo>
                    <a:pt x="0" y="12"/>
                  </a:lnTo>
                  <a:lnTo>
                    <a:pt x="0" y="18"/>
                  </a:lnTo>
                  <a:lnTo>
                    <a:pt x="0" y="18"/>
                  </a:lnTo>
                  <a:lnTo>
                    <a:pt x="0" y="18"/>
                  </a:lnTo>
                  <a:lnTo>
                    <a:pt x="6" y="18"/>
                  </a:lnTo>
                  <a:lnTo>
                    <a:pt x="6" y="18"/>
                  </a:lnTo>
                  <a:lnTo>
                    <a:pt x="18" y="30"/>
                  </a:lnTo>
                  <a:lnTo>
                    <a:pt x="18" y="30"/>
                  </a:lnTo>
                  <a:lnTo>
                    <a:pt x="24" y="30"/>
                  </a:lnTo>
                  <a:lnTo>
                    <a:pt x="24" y="24"/>
                  </a:lnTo>
                  <a:lnTo>
                    <a:pt x="24" y="18"/>
                  </a:lnTo>
                  <a:lnTo>
                    <a:pt x="24" y="12"/>
                  </a:lnTo>
                  <a:lnTo>
                    <a:pt x="24" y="12"/>
                  </a:lnTo>
                  <a:lnTo>
                    <a:pt x="24" y="12"/>
                  </a:lnTo>
                  <a:lnTo>
                    <a:pt x="24" y="12"/>
                  </a:lnTo>
                  <a:lnTo>
                    <a:pt x="18" y="12"/>
                  </a:lnTo>
                  <a:lnTo>
                    <a:pt x="12" y="6"/>
                  </a:lnTo>
                  <a:lnTo>
                    <a:pt x="12" y="0"/>
                  </a:lnTo>
                  <a:lnTo>
                    <a:pt x="6" y="0"/>
                  </a:lnTo>
                  <a:lnTo>
                    <a:pt x="6" y="0"/>
                  </a:lnTo>
                  <a:lnTo>
                    <a:pt x="6" y="0"/>
                  </a:lnTo>
                  <a:lnTo>
                    <a:pt x="6" y="0"/>
                  </a:lnTo>
                  <a:lnTo>
                    <a:pt x="6"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51" name="Freeform 760"/>
            <p:cNvSpPr>
              <a:spLocks/>
            </p:cNvSpPr>
            <p:nvPr/>
          </p:nvSpPr>
          <p:spPr bwMode="auto">
            <a:xfrm>
              <a:off x="901" y="924"/>
              <a:ext cx="12" cy="12"/>
            </a:xfrm>
            <a:custGeom>
              <a:avLst/>
              <a:gdLst>
                <a:gd name="T0" fmla="*/ 0 w 12"/>
                <a:gd name="T1" fmla="*/ 12 h 12"/>
                <a:gd name="T2" fmla="*/ 0 w 12"/>
                <a:gd name="T3" fmla="*/ 12 h 12"/>
                <a:gd name="T4" fmla="*/ 0 w 12"/>
                <a:gd name="T5" fmla="*/ 12 h 12"/>
                <a:gd name="T6" fmla="*/ 6 w 12"/>
                <a:gd name="T7" fmla="*/ 12 h 12"/>
                <a:gd name="T8" fmla="*/ 12 w 12"/>
                <a:gd name="T9" fmla="*/ 6 h 12"/>
                <a:gd name="T10" fmla="*/ 12 w 12"/>
                <a:gd name="T11" fmla="*/ 6 h 12"/>
                <a:gd name="T12" fmla="*/ 12 w 12"/>
                <a:gd name="T13" fmla="*/ 6 h 12"/>
                <a:gd name="T14" fmla="*/ 12 w 12"/>
                <a:gd name="T15" fmla="*/ 0 h 12"/>
                <a:gd name="T16" fmla="*/ 12 w 12"/>
                <a:gd name="T17" fmla="*/ 0 h 12"/>
                <a:gd name="T18" fmla="*/ 6 w 12"/>
                <a:gd name="T19" fmla="*/ 0 h 12"/>
                <a:gd name="T20" fmla="*/ 6 w 12"/>
                <a:gd name="T21" fmla="*/ 0 h 12"/>
                <a:gd name="T22" fmla="*/ 0 w 12"/>
                <a:gd name="T23" fmla="*/ 0 h 12"/>
                <a:gd name="T24" fmla="*/ 0 w 12"/>
                <a:gd name="T25" fmla="*/ 0 h 12"/>
                <a:gd name="T26" fmla="*/ 0 w 12"/>
                <a:gd name="T27" fmla="*/ 0 h 12"/>
                <a:gd name="T28" fmla="*/ 0 w 12"/>
                <a:gd name="T29" fmla="*/ 0 h 12"/>
                <a:gd name="T30" fmla="*/ 0 w 12"/>
                <a:gd name="T31" fmla="*/ 0 h 12"/>
                <a:gd name="T32" fmla="*/ 0 w 12"/>
                <a:gd name="T33" fmla="*/ 0 h 12"/>
                <a:gd name="T34" fmla="*/ 0 w 12"/>
                <a:gd name="T35" fmla="*/ 6 h 12"/>
                <a:gd name="T36" fmla="*/ 0 w 12"/>
                <a:gd name="T37" fmla="*/ 12 h 12"/>
                <a:gd name="T38" fmla="*/ 0 w 12"/>
                <a:gd name="T3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2">
                  <a:moveTo>
                    <a:pt x="0" y="12"/>
                  </a:moveTo>
                  <a:lnTo>
                    <a:pt x="0" y="12"/>
                  </a:lnTo>
                  <a:lnTo>
                    <a:pt x="0" y="12"/>
                  </a:lnTo>
                  <a:lnTo>
                    <a:pt x="6" y="12"/>
                  </a:lnTo>
                  <a:lnTo>
                    <a:pt x="12" y="6"/>
                  </a:lnTo>
                  <a:lnTo>
                    <a:pt x="12" y="6"/>
                  </a:lnTo>
                  <a:lnTo>
                    <a:pt x="12" y="6"/>
                  </a:lnTo>
                  <a:lnTo>
                    <a:pt x="12" y="0"/>
                  </a:lnTo>
                  <a:lnTo>
                    <a:pt x="12" y="0"/>
                  </a:lnTo>
                  <a:lnTo>
                    <a:pt x="6" y="0"/>
                  </a:lnTo>
                  <a:lnTo>
                    <a:pt x="6" y="0"/>
                  </a:lnTo>
                  <a:lnTo>
                    <a:pt x="0" y="0"/>
                  </a:lnTo>
                  <a:lnTo>
                    <a:pt x="0" y="0"/>
                  </a:lnTo>
                  <a:lnTo>
                    <a:pt x="0" y="0"/>
                  </a:lnTo>
                  <a:lnTo>
                    <a:pt x="0" y="0"/>
                  </a:lnTo>
                  <a:lnTo>
                    <a:pt x="0" y="0"/>
                  </a:lnTo>
                  <a:lnTo>
                    <a:pt x="0" y="0"/>
                  </a:lnTo>
                  <a:lnTo>
                    <a:pt x="0" y="6"/>
                  </a:lnTo>
                  <a:lnTo>
                    <a:pt x="0" y="12"/>
                  </a:lnTo>
                  <a:lnTo>
                    <a:pt x="0" y="12"/>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52" name="Freeform 761"/>
            <p:cNvSpPr>
              <a:spLocks/>
            </p:cNvSpPr>
            <p:nvPr/>
          </p:nvSpPr>
          <p:spPr bwMode="auto">
            <a:xfrm>
              <a:off x="349" y="2472"/>
              <a:ext cx="24" cy="24"/>
            </a:xfrm>
            <a:custGeom>
              <a:avLst/>
              <a:gdLst>
                <a:gd name="T0" fmla="*/ 12 w 24"/>
                <a:gd name="T1" fmla="*/ 18 h 24"/>
                <a:gd name="T2" fmla="*/ 18 w 24"/>
                <a:gd name="T3" fmla="*/ 18 h 24"/>
                <a:gd name="T4" fmla="*/ 18 w 24"/>
                <a:gd name="T5" fmla="*/ 18 h 24"/>
                <a:gd name="T6" fmla="*/ 18 w 24"/>
                <a:gd name="T7" fmla="*/ 12 h 24"/>
                <a:gd name="T8" fmla="*/ 24 w 24"/>
                <a:gd name="T9" fmla="*/ 6 h 24"/>
                <a:gd name="T10" fmla="*/ 24 w 24"/>
                <a:gd name="T11" fmla="*/ 6 h 24"/>
                <a:gd name="T12" fmla="*/ 18 w 24"/>
                <a:gd name="T13" fmla="*/ 6 h 24"/>
                <a:gd name="T14" fmla="*/ 18 w 24"/>
                <a:gd name="T15" fmla="*/ 0 h 24"/>
                <a:gd name="T16" fmla="*/ 18 w 24"/>
                <a:gd name="T17" fmla="*/ 0 h 24"/>
                <a:gd name="T18" fmla="*/ 12 w 24"/>
                <a:gd name="T19" fmla="*/ 6 h 24"/>
                <a:gd name="T20" fmla="*/ 6 w 24"/>
                <a:gd name="T21" fmla="*/ 6 h 24"/>
                <a:gd name="T22" fmla="*/ 6 w 24"/>
                <a:gd name="T23" fmla="*/ 6 h 24"/>
                <a:gd name="T24" fmla="*/ 6 w 24"/>
                <a:gd name="T25" fmla="*/ 6 h 24"/>
                <a:gd name="T26" fmla="*/ 6 w 24"/>
                <a:gd name="T27" fmla="*/ 6 h 24"/>
                <a:gd name="T28" fmla="*/ 0 w 24"/>
                <a:gd name="T29" fmla="*/ 12 h 24"/>
                <a:gd name="T30" fmla="*/ 0 w 24"/>
                <a:gd name="T31" fmla="*/ 18 h 24"/>
                <a:gd name="T32" fmla="*/ 0 w 24"/>
                <a:gd name="T33" fmla="*/ 18 h 24"/>
                <a:gd name="T34" fmla="*/ 6 w 24"/>
                <a:gd name="T35" fmla="*/ 24 h 24"/>
                <a:gd name="T36" fmla="*/ 12 w 24"/>
                <a:gd name="T37" fmla="*/ 18 h 24"/>
                <a:gd name="T38" fmla="*/ 12 w 24"/>
                <a:gd name="T39"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24">
                  <a:moveTo>
                    <a:pt x="12" y="18"/>
                  </a:moveTo>
                  <a:lnTo>
                    <a:pt x="18" y="18"/>
                  </a:lnTo>
                  <a:lnTo>
                    <a:pt x="18" y="18"/>
                  </a:lnTo>
                  <a:lnTo>
                    <a:pt x="18" y="12"/>
                  </a:lnTo>
                  <a:lnTo>
                    <a:pt x="24" y="6"/>
                  </a:lnTo>
                  <a:lnTo>
                    <a:pt x="24" y="6"/>
                  </a:lnTo>
                  <a:lnTo>
                    <a:pt x="18" y="6"/>
                  </a:lnTo>
                  <a:lnTo>
                    <a:pt x="18" y="0"/>
                  </a:lnTo>
                  <a:lnTo>
                    <a:pt x="18" y="0"/>
                  </a:lnTo>
                  <a:lnTo>
                    <a:pt x="12" y="6"/>
                  </a:lnTo>
                  <a:lnTo>
                    <a:pt x="6" y="6"/>
                  </a:lnTo>
                  <a:lnTo>
                    <a:pt x="6" y="6"/>
                  </a:lnTo>
                  <a:lnTo>
                    <a:pt x="6" y="6"/>
                  </a:lnTo>
                  <a:lnTo>
                    <a:pt x="6" y="6"/>
                  </a:lnTo>
                  <a:lnTo>
                    <a:pt x="0" y="12"/>
                  </a:lnTo>
                  <a:lnTo>
                    <a:pt x="0" y="18"/>
                  </a:lnTo>
                  <a:lnTo>
                    <a:pt x="0" y="18"/>
                  </a:lnTo>
                  <a:lnTo>
                    <a:pt x="6" y="24"/>
                  </a:lnTo>
                  <a:lnTo>
                    <a:pt x="12" y="18"/>
                  </a:lnTo>
                  <a:lnTo>
                    <a:pt x="12" y="18"/>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53" name="Freeform 762"/>
            <p:cNvSpPr>
              <a:spLocks/>
            </p:cNvSpPr>
            <p:nvPr/>
          </p:nvSpPr>
          <p:spPr bwMode="auto">
            <a:xfrm>
              <a:off x="2514" y="3828"/>
              <a:ext cx="24" cy="18"/>
            </a:xfrm>
            <a:custGeom>
              <a:avLst/>
              <a:gdLst>
                <a:gd name="T0" fmla="*/ 0 w 24"/>
                <a:gd name="T1" fmla="*/ 0 h 18"/>
                <a:gd name="T2" fmla="*/ 0 w 24"/>
                <a:gd name="T3" fmla="*/ 6 h 18"/>
                <a:gd name="T4" fmla="*/ 0 w 24"/>
                <a:gd name="T5" fmla="*/ 6 h 18"/>
                <a:gd name="T6" fmla="*/ 6 w 24"/>
                <a:gd name="T7" fmla="*/ 12 h 18"/>
                <a:gd name="T8" fmla="*/ 6 w 24"/>
                <a:gd name="T9" fmla="*/ 12 h 18"/>
                <a:gd name="T10" fmla="*/ 12 w 24"/>
                <a:gd name="T11" fmla="*/ 12 h 18"/>
                <a:gd name="T12" fmla="*/ 12 w 24"/>
                <a:gd name="T13" fmla="*/ 12 h 18"/>
                <a:gd name="T14" fmla="*/ 18 w 24"/>
                <a:gd name="T15" fmla="*/ 18 h 18"/>
                <a:gd name="T16" fmla="*/ 24 w 24"/>
                <a:gd name="T17" fmla="*/ 18 h 18"/>
                <a:gd name="T18" fmla="*/ 24 w 24"/>
                <a:gd name="T19" fmla="*/ 18 h 18"/>
                <a:gd name="T20" fmla="*/ 24 w 24"/>
                <a:gd name="T21" fmla="*/ 18 h 18"/>
                <a:gd name="T22" fmla="*/ 24 w 24"/>
                <a:gd name="T23" fmla="*/ 12 h 18"/>
                <a:gd name="T24" fmla="*/ 24 w 24"/>
                <a:gd name="T25" fmla="*/ 12 h 18"/>
                <a:gd name="T26" fmla="*/ 18 w 24"/>
                <a:gd name="T27" fmla="*/ 6 h 18"/>
                <a:gd name="T28" fmla="*/ 18 w 24"/>
                <a:gd name="T29" fmla="*/ 6 h 18"/>
                <a:gd name="T30" fmla="*/ 18 w 24"/>
                <a:gd name="T31" fmla="*/ 6 h 18"/>
                <a:gd name="T32" fmla="*/ 18 w 24"/>
                <a:gd name="T33" fmla="*/ 12 h 18"/>
                <a:gd name="T34" fmla="*/ 18 w 24"/>
                <a:gd name="T35" fmla="*/ 12 h 18"/>
                <a:gd name="T36" fmla="*/ 18 w 24"/>
                <a:gd name="T37" fmla="*/ 6 h 18"/>
                <a:gd name="T38" fmla="*/ 18 w 24"/>
                <a:gd name="T39" fmla="*/ 12 h 18"/>
                <a:gd name="T40" fmla="*/ 18 w 24"/>
                <a:gd name="T41" fmla="*/ 12 h 18"/>
                <a:gd name="T42" fmla="*/ 12 w 24"/>
                <a:gd name="T43" fmla="*/ 12 h 18"/>
                <a:gd name="T44" fmla="*/ 12 w 24"/>
                <a:gd name="T45" fmla="*/ 12 h 18"/>
                <a:gd name="T46" fmla="*/ 12 w 24"/>
                <a:gd name="T47" fmla="*/ 12 h 18"/>
                <a:gd name="T48" fmla="*/ 6 w 24"/>
                <a:gd name="T49" fmla="*/ 12 h 18"/>
                <a:gd name="T50" fmla="*/ 6 w 24"/>
                <a:gd name="T51" fmla="*/ 6 h 18"/>
                <a:gd name="T52" fmla="*/ 6 w 24"/>
                <a:gd name="T53" fmla="*/ 6 h 18"/>
                <a:gd name="T54" fmla="*/ 6 w 24"/>
                <a:gd name="T55" fmla="*/ 6 h 18"/>
                <a:gd name="T56" fmla="*/ 0 w 24"/>
                <a:gd name="T5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18">
                  <a:moveTo>
                    <a:pt x="0" y="0"/>
                  </a:moveTo>
                  <a:lnTo>
                    <a:pt x="0" y="6"/>
                  </a:lnTo>
                  <a:lnTo>
                    <a:pt x="0" y="6"/>
                  </a:lnTo>
                  <a:lnTo>
                    <a:pt x="6" y="12"/>
                  </a:lnTo>
                  <a:lnTo>
                    <a:pt x="6" y="12"/>
                  </a:lnTo>
                  <a:lnTo>
                    <a:pt x="12" y="12"/>
                  </a:lnTo>
                  <a:lnTo>
                    <a:pt x="12" y="12"/>
                  </a:lnTo>
                  <a:lnTo>
                    <a:pt x="18" y="18"/>
                  </a:lnTo>
                  <a:lnTo>
                    <a:pt x="24" y="18"/>
                  </a:lnTo>
                  <a:lnTo>
                    <a:pt x="24" y="18"/>
                  </a:lnTo>
                  <a:lnTo>
                    <a:pt x="24" y="18"/>
                  </a:lnTo>
                  <a:lnTo>
                    <a:pt x="24" y="12"/>
                  </a:lnTo>
                  <a:lnTo>
                    <a:pt x="24" y="12"/>
                  </a:lnTo>
                  <a:lnTo>
                    <a:pt x="18" y="6"/>
                  </a:lnTo>
                  <a:lnTo>
                    <a:pt x="18" y="6"/>
                  </a:lnTo>
                  <a:lnTo>
                    <a:pt x="18" y="6"/>
                  </a:lnTo>
                  <a:lnTo>
                    <a:pt x="18" y="12"/>
                  </a:lnTo>
                  <a:lnTo>
                    <a:pt x="18" y="12"/>
                  </a:lnTo>
                  <a:lnTo>
                    <a:pt x="18" y="6"/>
                  </a:lnTo>
                  <a:lnTo>
                    <a:pt x="18" y="12"/>
                  </a:lnTo>
                  <a:lnTo>
                    <a:pt x="18" y="12"/>
                  </a:lnTo>
                  <a:lnTo>
                    <a:pt x="12" y="12"/>
                  </a:lnTo>
                  <a:lnTo>
                    <a:pt x="12" y="12"/>
                  </a:lnTo>
                  <a:lnTo>
                    <a:pt x="12" y="12"/>
                  </a:lnTo>
                  <a:lnTo>
                    <a:pt x="6" y="12"/>
                  </a:lnTo>
                  <a:lnTo>
                    <a:pt x="6" y="6"/>
                  </a:lnTo>
                  <a:lnTo>
                    <a:pt x="6" y="6"/>
                  </a:lnTo>
                  <a:lnTo>
                    <a:pt x="6" y="6"/>
                  </a:lnTo>
                  <a:lnTo>
                    <a:pt x="0"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54" name="Freeform 763"/>
            <p:cNvSpPr>
              <a:spLocks/>
            </p:cNvSpPr>
            <p:nvPr/>
          </p:nvSpPr>
          <p:spPr bwMode="auto">
            <a:xfrm>
              <a:off x="2418" y="3882"/>
              <a:ext cx="24" cy="18"/>
            </a:xfrm>
            <a:custGeom>
              <a:avLst/>
              <a:gdLst>
                <a:gd name="T0" fmla="*/ 12 w 24"/>
                <a:gd name="T1" fmla="*/ 18 h 18"/>
                <a:gd name="T2" fmla="*/ 18 w 24"/>
                <a:gd name="T3" fmla="*/ 18 h 18"/>
                <a:gd name="T4" fmla="*/ 24 w 24"/>
                <a:gd name="T5" fmla="*/ 18 h 18"/>
                <a:gd name="T6" fmla="*/ 24 w 24"/>
                <a:gd name="T7" fmla="*/ 18 h 18"/>
                <a:gd name="T8" fmla="*/ 24 w 24"/>
                <a:gd name="T9" fmla="*/ 18 h 18"/>
                <a:gd name="T10" fmla="*/ 24 w 24"/>
                <a:gd name="T11" fmla="*/ 18 h 18"/>
                <a:gd name="T12" fmla="*/ 24 w 24"/>
                <a:gd name="T13" fmla="*/ 18 h 18"/>
                <a:gd name="T14" fmla="*/ 6 w 24"/>
                <a:gd name="T15" fmla="*/ 0 h 18"/>
                <a:gd name="T16" fmla="*/ 0 w 24"/>
                <a:gd name="T17" fmla="*/ 0 h 18"/>
                <a:gd name="T18" fmla="*/ 0 w 24"/>
                <a:gd name="T19" fmla="*/ 12 h 18"/>
                <a:gd name="T20" fmla="*/ 0 w 24"/>
                <a:gd name="T21" fmla="*/ 12 h 18"/>
                <a:gd name="T22" fmla="*/ 0 w 24"/>
                <a:gd name="T23" fmla="*/ 18 h 18"/>
                <a:gd name="T24" fmla="*/ 0 w 24"/>
                <a:gd name="T25" fmla="*/ 18 h 18"/>
                <a:gd name="T26" fmla="*/ 12 w 24"/>
                <a:gd name="T2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8">
                  <a:moveTo>
                    <a:pt x="12" y="18"/>
                  </a:moveTo>
                  <a:lnTo>
                    <a:pt x="18" y="18"/>
                  </a:lnTo>
                  <a:lnTo>
                    <a:pt x="24" y="18"/>
                  </a:lnTo>
                  <a:lnTo>
                    <a:pt x="24" y="18"/>
                  </a:lnTo>
                  <a:lnTo>
                    <a:pt x="24" y="18"/>
                  </a:lnTo>
                  <a:lnTo>
                    <a:pt x="24" y="18"/>
                  </a:lnTo>
                  <a:lnTo>
                    <a:pt x="24" y="18"/>
                  </a:lnTo>
                  <a:lnTo>
                    <a:pt x="6" y="0"/>
                  </a:lnTo>
                  <a:lnTo>
                    <a:pt x="0" y="0"/>
                  </a:lnTo>
                  <a:lnTo>
                    <a:pt x="0" y="12"/>
                  </a:lnTo>
                  <a:lnTo>
                    <a:pt x="0" y="12"/>
                  </a:lnTo>
                  <a:lnTo>
                    <a:pt x="0" y="18"/>
                  </a:lnTo>
                  <a:lnTo>
                    <a:pt x="0" y="18"/>
                  </a:lnTo>
                  <a:lnTo>
                    <a:pt x="12" y="18"/>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55" name="Freeform 764"/>
            <p:cNvSpPr>
              <a:spLocks/>
            </p:cNvSpPr>
            <p:nvPr/>
          </p:nvSpPr>
          <p:spPr bwMode="auto">
            <a:xfrm>
              <a:off x="5753" y="4086"/>
              <a:ext cx="6" cy="12"/>
            </a:xfrm>
            <a:custGeom>
              <a:avLst/>
              <a:gdLst>
                <a:gd name="T0" fmla="*/ 0 w 6"/>
                <a:gd name="T1" fmla="*/ 0 h 12"/>
                <a:gd name="T2" fmla="*/ 0 w 6"/>
                <a:gd name="T3" fmla="*/ 6 h 12"/>
                <a:gd name="T4" fmla="*/ 6 w 6"/>
                <a:gd name="T5" fmla="*/ 12 h 12"/>
                <a:gd name="T6" fmla="*/ 6 w 6"/>
                <a:gd name="T7" fmla="*/ 12 h 12"/>
                <a:gd name="T8" fmla="*/ 6 w 6"/>
                <a:gd name="T9" fmla="*/ 6 h 12"/>
                <a:gd name="T10" fmla="*/ 6 w 6"/>
                <a:gd name="T11" fmla="*/ 0 h 12"/>
                <a:gd name="T12" fmla="*/ 0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0" y="0"/>
                  </a:moveTo>
                  <a:lnTo>
                    <a:pt x="0" y="6"/>
                  </a:lnTo>
                  <a:lnTo>
                    <a:pt x="6" y="12"/>
                  </a:lnTo>
                  <a:lnTo>
                    <a:pt x="6" y="12"/>
                  </a:lnTo>
                  <a:lnTo>
                    <a:pt x="6" y="6"/>
                  </a:lnTo>
                  <a:lnTo>
                    <a:pt x="6" y="0"/>
                  </a:lnTo>
                  <a:lnTo>
                    <a:pt x="0"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56" name="Freeform 765"/>
            <p:cNvSpPr>
              <a:spLocks/>
            </p:cNvSpPr>
            <p:nvPr/>
          </p:nvSpPr>
          <p:spPr bwMode="auto">
            <a:xfrm>
              <a:off x="5627" y="4230"/>
              <a:ext cx="6" cy="6"/>
            </a:xfrm>
            <a:custGeom>
              <a:avLst/>
              <a:gdLst>
                <a:gd name="T0" fmla="*/ 0 w 6"/>
                <a:gd name="T1" fmla="*/ 0 h 6"/>
                <a:gd name="T2" fmla="*/ 0 w 6"/>
                <a:gd name="T3" fmla="*/ 0 h 6"/>
                <a:gd name="T4" fmla="*/ 0 w 6"/>
                <a:gd name="T5" fmla="*/ 6 h 6"/>
                <a:gd name="T6" fmla="*/ 0 w 6"/>
                <a:gd name="T7" fmla="*/ 6 h 6"/>
                <a:gd name="T8" fmla="*/ 0 w 6"/>
                <a:gd name="T9" fmla="*/ 6 h 6"/>
                <a:gd name="T10" fmla="*/ 6 w 6"/>
                <a:gd name="T11" fmla="*/ 6 h 6"/>
                <a:gd name="T12" fmla="*/ 6 w 6"/>
                <a:gd name="T13" fmla="*/ 0 h 6"/>
                <a:gd name="T14" fmla="*/ 6 w 6"/>
                <a:gd name="T15" fmla="*/ 0 h 6"/>
                <a:gd name="T16" fmla="*/ 0 w 6"/>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0" y="0"/>
                  </a:moveTo>
                  <a:lnTo>
                    <a:pt x="0" y="0"/>
                  </a:lnTo>
                  <a:lnTo>
                    <a:pt x="0" y="6"/>
                  </a:lnTo>
                  <a:lnTo>
                    <a:pt x="0" y="6"/>
                  </a:lnTo>
                  <a:lnTo>
                    <a:pt x="0" y="6"/>
                  </a:lnTo>
                  <a:lnTo>
                    <a:pt x="6" y="6"/>
                  </a:lnTo>
                  <a:lnTo>
                    <a:pt x="6" y="0"/>
                  </a:lnTo>
                  <a:lnTo>
                    <a:pt x="6" y="0"/>
                  </a:lnTo>
                  <a:lnTo>
                    <a:pt x="0"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57" name="Freeform 766"/>
            <p:cNvSpPr>
              <a:spLocks/>
            </p:cNvSpPr>
            <p:nvPr/>
          </p:nvSpPr>
          <p:spPr bwMode="auto">
            <a:xfrm>
              <a:off x="2856" y="3066"/>
              <a:ext cx="12" cy="24"/>
            </a:xfrm>
            <a:custGeom>
              <a:avLst/>
              <a:gdLst>
                <a:gd name="T0" fmla="*/ 0 w 12"/>
                <a:gd name="T1" fmla="*/ 24 h 24"/>
                <a:gd name="T2" fmla="*/ 6 w 12"/>
                <a:gd name="T3" fmla="*/ 24 h 24"/>
                <a:gd name="T4" fmla="*/ 6 w 12"/>
                <a:gd name="T5" fmla="*/ 24 h 24"/>
                <a:gd name="T6" fmla="*/ 6 w 12"/>
                <a:gd name="T7" fmla="*/ 24 h 24"/>
                <a:gd name="T8" fmla="*/ 6 w 12"/>
                <a:gd name="T9" fmla="*/ 24 h 24"/>
                <a:gd name="T10" fmla="*/ 6 w 12"/>
                <a:gd name="T11" fmla="*/ 24 h 24"/>
                <a:gd name="T12" fmla="*/ 12 w 12"/>
                <a:gd name="T13" fmla="*/ 18 h 24"/>
                <a:gd name="T14" fmla="*/ 12 w 12"/>
                <a:gd name="T15" fmla="*/ 18 h 24"/>
                <a:gd name="T16" fmla="*/ 12 w 12"/>
                <a:gd name="T17" fmla="*/ 18 h 24"/>
                <a:gd name="T18" fmla="*/ 12 w 12"/>
                <a:gd name="T19" fmla="*/ 18 h 24"/>
                <a:gd name="T20" fmla="*/ 12 w 12"/>
                <a:gd name="T21" fmla="*/ 12 h 24"/>
                <a:gd name="T22" fmla="*/ 6 w 12"/>
                <a:gd name="T23" fmla="*/ 6 h 24"/>
                <a:gd name="T24" fmla="*/ 6 w 12"/>
                <a:gd name="T25" fmla="*/ 0 h 24"/>
                <a:gd name="T26" fmla="*/ 0 w 12"/>
                <a:gd name="T27" fmla="*/ 0 h 24"/>
                <a:gd name="T28" fmla="*/ 0 w 12"/>
                <a:gd name="T29" fmla="*/ 0 h 24"/>
                <a:gd name="T30" fmla="*/ 0 w 12"/>
                <a:gd name="T31" fmla="*/ 0 h 24"/>
                <a:gd name="T32" fmla="*/ 0 w 12"/>
                <a:gd name="T33" fmla="*/ 0 h 24"/>
                <a:gd name="T34" fmla="*/ 0 w 12"/>
                <a:gd name="T35" fmla="*/ 6 h 24"/>
                <a:gd name="T36" fmla="*/ 0 w 12"/>
                <a:gd name="T37" fmla="*/ 12 h 24"/>
                <a:gd name="T38" fmla="*/ 0 w 12"/>
                <a:gd name="T3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24">
                  <a:moveTo>
                    <a:pt x="0" y="24"/>
                  </a:moveTo>
                  <a:lnTo>
                    <a:pt x="6" y="24"/>
                  </a:lnTo>
                  <a:lnTo>
                    <a:pt x="6" y="24"/>
                  </a:lnTo>
                  <a:lnTo>
                    <a:pt x="6" y="24"/>
                  </a:lnTo>
                  <a:lnTo>
                    <a:pt x="6" y="24"/>
                  </a:lnTo>
                  <a:lnTo>
                    <a:pt x="6" y="24"/>
                  </a:lnTo>
                  <a:lnTo>
                    <a:pt x="12" y="18"/>
                  </a:lnTo>
                  <a:lnTo>
                    <a:pt x="12" y="18"/>
                  </a:lnTo>
                  <a:lnTo>
                    <a:pt x="12" y="18"/>
                  </a:lnTo>
                  <a:lnTo>
                    <a:pt x="12" y="18"/>
                  </a:lnTo>
                  <a:lnTo>
                    <a:pt x="12" y="12"/>
                  </a:lnTo>
                  <a:lnTo>
                    <a:pt x="6" y="6"/>
                  </a:lnTo>
                  <a:lnTo>
                    <a:pt x="6" y="0"/>
                  </a:lnTo>
                  <a:lnTo>
                    <a:pt x="0" y="0"/>
                  </a:lnTo>
                  <a:lnTo>
                    <a:pt x="0" y="0"/>
                  </a:lnTo>
                  <a:lnTo>
                    <a:pt x="0" y="0"/>
                  </a:lnTo>
                  <a:lnTo>
                    <a:pt x="0" y="0"/>
                  </a:lnTo>
                  <a:lnTo>
                    <a:pt x="0" y="6"/>
                  </a:lnTo>
                  <a:lnTo>
                    <a:pt x="0" y="12"/>
                  </a:lnTo>
                  <a:lnTo>
                    <a:pt x="0" y="24"/>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58" name="Freeform 767"/>
            <p:cNvSpPr>
              <a:spLocks/>
            </p:cNvSpPr>
            <p:nvPr/>
          </p:nvSpPr>
          <p:spPr bwMode="auto">
            <a:xfrm>
              <a:off x="2982" y="3294"/>
              <a:ext cx="6" cy="24"/>
            </a:xfrm>
            <a:custGeom>
              <a:avLst/>
              <a:gdLst>
                <a:gd name="T0" fmla="*/ 0 w 6"/>
                <a:gd name="T1" fmla="*/ 0 h 24"/>
                <a:gd name="T2" fmla="*/ 0 w 6"/>
                <a:gd name="T3" fmla="*/ 0 h 24"/>
                <a:gd name="T4" fmla="*/ 0 w 6"/>
                <a:gd name="T5" fmla="*/ 0 h 24"/>
                <a:gd name="T6" fmla="*/ 0 w 6"/>
                <a:gd name="T7" fmla="*/ 6 h 24"/>
                <a:gd name="T8" fmla="*/ 0 w 6"/>
                <a:gd name="T9" fmla="*/ 12 h 24"/>
                <a:gd name="T10" fmla="*/ 0 w 6"/>
                <a:gd name="T11" fmla="*/ 18 h 24"/>
                <a:gd name="T12" fmla="*/ 0 w 6"/>
                <a:gd name="T13" fmla="*/ 18 h 24"/>
                <a:gd name="T14" fmla="*/ 6 w 6"/>
                <a:gd name="T15" fmla="*/ 24 h 24"/>
                <a:gd name="T16" fmla="*/ 6 w 6"/>
                <a:gd name="T17" fmla="*/ 24 h 24"/>
                <a:gd name="T18" fmla="*/ 6 w 6"/>
                <a:gd name="T19" fmla="*/ 24 h 24"/>
                <a:gd name="T20" fmla="*/ 6 w 6"/>
                <a:gd name="T21" fmla="*/ 12 h 24"/>
                <a:gd name="T22" fmla="*/ 6 w 6"/>
                <a:gd name="T23" fmla="*/ 12 h 24"/>
                <a:gd name="T24" fmla="*/ 6 w 6"/>
                <a:gd name="T25" fmla="*/ 0 h 24"/>
                <a:gd name="T26" fmla="*/ 6 w 6"/>
                <a:gd name="T27" fmla="*/ 0 h 24"/>
                <a:gd name="T28" fmla="*/ 6 w 6"/>
                <a:gd name="T29" fmla="*/ 0 h 24"/>
                <a:gd name="T30" fmla="*/ 0 w 6"/>
                <a:gd name="T3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24">
                  <a:moveTo>
                    <a:pt x="0" y="0"/>
                  </a:moveTo>
                  <a:lnTo>
                    <a:pt x="0" y="0"/>
                  </a:lnTo>
                  <a:lnTo>
                    <a:pt x="0" y="0"/>
                  </a:lnTo>
                  <a:lnTo>
                    <a:pt x="0" y="6"/>
                  </a:lnTo>
                  <a:lnTo>
                    <a:pt x="0" y="12"/>
                  </a:lnTo>
                  <a:lnTo>
                    <a:pt x="0" y="18"/>
                  </a:lnTo>
                  <a:lnTo>
                    <a:pt x="0" y="18"/>
                  </a:lnTo>
                  <a:lnTo>
                    <a:pt x="6" y="24"/>
                  </a:lnTo>
                  <a:lnTo>
                    <a:pt x="6" y="24"/>
                  </a:lnTo>
                  <a:lnTo>
                    <a:pt x="6" y="24"/>
                  </a:lnTo>
                  <a:lnTo>
                    <a:pt x="6" y="12"/>
                  </a:lnTo>
                  <a:lnTo>
                    <a:pt x="6" y="12"/>
                  </a:lnTo>
                  <a:lnTo>
                    <a:pt x="6" y="0"/>
                  </a:lnTo>
                  <a:lnTo>
                    <a:pt x="6" y="0"/>
                  </a:lnTo>
                  <a:lnTo>
                    <a:pt x="6" y="0"/>
                  </a:lnTo>
                  <a:lnTo>
                    <a:pt x="0"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59" name="Freeform 768"/>
            <p:cNvSpPr>
              <a:spLocks/>
            </p:cNvSpPr>
            <p:nvPr/>
          </p:nvSpPr>
          <p:spPr bwMode="auto">
            <a:xfrm>
              <a:off x="3240" y="3246"/>
              <a:ext cx="54" cy="30"/>
            </a:xfrm>
            <a:custGeom>
              <a:avLst/>
              <a:gdLst>
                <a:gd name="T0" fmla="*/ 0 w 54"/>
                <a:gd name="T1" fmla="*/ 30 h 30"/>
                <a:gd name="T2" fmla="*/ 12 w 54"/>
                <a:gd name="T3" fmla="*/ 24 h 30"/>
                <a:gd name="T4" fmla="*/ 18 w 54"/>
                <a:gd name="T5" fmla="*/ 24 h 30"/>
                <a:gd name="T6" fmla="*/ 18 w 54"/>
                <a:gd name="T7" fmla="*/ 24 h 30"/>
                <a:gd name="T8" fmla="*/ 18 w 54"/>
                <a:gd name="T9" fmla="*/ 18 h 30"/>
                <a:gd name="T10" fmla="*/ 18 w 54"/>
                <a:gd name="T11" fmla="*/ 18 h 30"/>
                <a:gd name="T12" fmla="*/ 30 w 54"/>
                <a:gd name="T13" fmla="*/ 18 h 30"/>
                <a:gd name="T14" fmla="*/ 30 w 54"/>
                <a:gd name="T15" fmla="*/ 18 h 30"/>
                <a:gd name="T16" fmla="*/ 36 w 54"/>
                <a:gd name="T17" fmla="*/ 18 h 30"/>
                <a:gd name="T18" fmla="*/ 42 w 54"/>
                <a:gd name="T19" fmla="*/ 12 h 30"/>
                <a:gd name="T20" fmla="*/ 54 w 54"/>
                <a:gd name="T21" fmla="*/ 6 h 30"/>
                <a:gd name="T22" fmla="*/ 48 w 54"/>
                <a:gd name="T23" fmla="*/ 6 h 30"/>
                <a:gd name="T24" fmla="*/ 48 w 54"/>
                <a:gd name="T25" fmla="*/ 0 h 30"/>
                <a:gd name="T26" fmla="*/ 48 w 54"/>
                <a:gd name="T27" fmla="*/ 0 h 30"/>
                <a:gd name="T28" fmla="*/ 42 w 54"/>
                <a:gd name="T29" fmla="*/ 0 h 30"/>
                <a:gd name="T30" fmla="*/ 36 w 54"/>
                <a:gd name="T31" fmla="*/ 6 h 30"/>
                <a:gd name="T32" fmla="*/ 24 w 54"/>
                <a:gd name="T33" fmla="*/ 6 h 30"/>
                <a:gd name="T34" fmla="*/ 24 w 54"/>
                <a:gd name="T35" fmla="*/ 12 h 30"/>
                <a:gd name="T36" fmla="*/ 24 w 54"/>
                <a:gd name="T37" fmla="*/ 12 h 30"/>
                <a:gd name="T38" fmla="*/ 24 w 54"/>
                <a:gd name="T39" fmla="*/ 12 h 30"/>
                <a:gd name="T40" fmla="*/ 12 w 54"/>
                <a:gd name="T41" fmla="*/ 18 h 30"/>
                <a:gd name="T42" fmla="*/ 6 w 54"/>
                <a:gd name="T43" fmla="*/ 24 h 30"/>
                <a:gd name="T44" fmla="*/ 0 w 54"/>
                <a:gd name="T45" fmla="*/ 24 h 30"/>
                <a:gd name="T46" fmla="*/ 0 w 54"/>
                <a:gd name="T47" fmla="*/ 30 h 30"/>
                <a:gd name="T48" fmla="*/ 0 w 54"/>
                <a:gd name="T49" fmla="*/ 30 h 30"/>
                <a:gd name="T50" fmla="*/ 0 w 54"/>
                <a:gd name="T51" fmla="*/ 30 h 30"/>
                <a:gd name="T52" fmla="*/ 0 w 54"/>
                <a:gd name="T53" fmla="*/ 30 h 30"/>
                <a:gd name="T54" fmla="*/ 0 w 54"/>
                <a:gd name="T5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 h="30">
                  <a:moveTo>
                    <a:pt x="0" y="30"/>
                  </a:moveTo>
                  <a:lnTo>
                    <a:pt x="12" y="24"/>
                  </a:lnTo>
                  <a:lnTo>
                    <a:pt x="18" y="24"/>
                  </a:lnTo>
                  <a:lnTo>
                    <a:pt x="18" y="24"/>
                  </a:lnTo>
                  <a:lnTo>
                    <a:pt x="18" y="18"/>
                  </a:lnTo>
                  <a:lnTo>
                    <a:pt x="18" y="18"/>
                  </a:lnTo>
                  <a:lnTo>
                    <a:pt x="30" y="18"/>
                  </a:lnTo>
                  <a:lnTo>
                    <a:pt x="30" y="18"/>
                  </a:lnTo>
                  <a:lnTo>
                    <a:pt x="36" y="18"/>
                  </a:lnTo>
                  <a:lnTo>
                    <a:pt x="42" y="12"/>
                  </a:lnTo>
                  <a:lnTo>
                    <a:pt x="54" y="6"/>
                  </a:lnTo>
                  <a:lnTo>
                    <a:pt x="48" y="6"/>
                  </a:lnTo>
                  <a:lnTo>
                    <a:pt x="48" y="0"/>
                  </a:lnTo>
                  <a:lnTo>
                    <a:pt x="48" y="0"/>
                  </a:lnTo>
                  <a:lnTo>
                    <a:pt x="42" y="0"/>
                  </a:lnTo>
                  <a:lnTo>
                    <a:pt x="36" y="6"/>
                  </a:lnTo>
                  <a:lnTo>
                    <a:pt x="24" y="6"/>
                  </a:lnTo>
                  <a:lnTo>
                    <a:pt x="24" y="12"/>
                  </a:lnTo>
                  <a:lnTo>
                    <a:pt x="24" y="12"/>
                  </a:lnTo>
                  <a:lnTo>
                    <a:pt x="24" y="12"/>
                  </a:lnTo>
                  <a:lnTo>
                    <a:pt x="12" y="18"/>
                  </a:lnTo>
                  <a:lnTo>
                    <a:pt x="6" y="24"/>
                  </a:lnTo>
                  <a:lnTo>
                    <a:pt x="0" y="24"/>
                  </a:lnTo>
                  <a:lnTo>
                    <a:pt x="0" y="30"/>
                  </a:lnTo>
                  <a:lnTo>
                    <a:pt x="0" y="30"/>
                  </a:lnTo>
                  <a:lnTo>
                    <a:pt x="0" y="30"/>
                  </a:lnTo>
                  <a:lnTo>
                    <a:pt x="0" y="30"/>
                  </a:lnTo>
                  <a:lnTo>
                    <a:pt x="0" y="3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60" name="Freeform 769"/>
            <p:cNvSpPr>
              <a:spLocks/>
            </p:cNvSpPr>
            <p:nvPr/>
          </p:nvSpPr>
          <p:spPr bwMode="auto">
            <a:xfrm>
              <a:off x="745" y="2202"/>
              <a:ext cx="48" cy="114"/>
            </a:xfrm>
            <a:custGeom>
              <a:avLst/>
              <a:gdLst>
                <a:gd name="T0" fmla="*/ 24 w 48"/>
                <a:gd name="T1" fmla="*/ 18 h 114"/>
                <a:gd name="T2" fmla="*/ 12 w 48"/>
                <a:gd name="T3" fmla="*/ 30 h 114"/>
                <a:gd name="T4" fmla="*/ 6 w 48"/>
                <a:gd name="T5" fmla="*/ 30 h 114"/>
                <a:gd name="T6" fmla="*/ 0 w 48"/>
                <a:gd name="T7" fmla="*/ 36 h 114"/>
                <a:gd name="T8" fmla="*/ 0 w 48"/>
                <a:gd name="T9" fmla="*/ 36 h 114"/>
                <a:gd name="T10" fmla="*/ 0 w 48"/>
                <a:gd name="T11" fmla="*/ 54 h 114"/>
                <a:gd name="T12" fmla="*/ 0 w 48"/>
                <a:gd name="T13" fmla="*/ 54 h 114"/>
                <a:gd name="T14" fmla="*/ 0 w 48"/>
                <a:gd name="T15" fmla="*/ 90 h 114"/>
                <a:gd name="T16" fmla="*/ 6 w 48"/>
                <a:gd name="T17" fmla="*/ 90 h 114"/>
                <a:gd name="T18" fmla="*/ 12 w 48"/>
                <a:gd name="T19" fmla="*/ 108 h 114"/>
                <a:gd name="T20" fmla="*/ 18 w 48"/>
                <a:gd name="T21" fmla="*/ 108 h 114"/>
                <a:gd name="T22" fmla="*/ 30 w 48"/>
                <a:gd name="T23" fmla="*/ 114 h 114"/>
                <a:gd name="T24" fmla="*/ 30 w 48"/>
                <a:gd name="T25" fmla="*/ 114 h 114"/>
                <a:gd name="T26" fmla="*/ 30 w 48"/>
                <a:gd name="T27" fmla="*/ 114 h 114"/>
                <a:gd name="T28" fmla="*/ 36 w 48"/>
                <a:gd name="T29" fmla="*/ 114 h 114"/>
                <a:gd name="T30" fmla="*/ 42 w 48"/>
                <a:gd name="T31" fmla="*/ 96 h 114"/>
                <a:gd name="T32" fmla="*/ 42 w 48"/>
                <a:gd name="T33" fmla="*/ 90 h 114"/>
                <a:gd name="T34" fmla="*/ 48 w 48"/>
                <a:gd name="T35" fmla="*/ 66 h 114"/>
                <a:gd name="T36" fmla="*/ 48 w 48"/>
                <a:gd name="T37" fmla="*/ 54 h 114"/>
                <a:gd name="T38" fmla="*/ 48 w 48"/>
                <a:gd name="T39" fmla="*/ 36 h 114"/>
                <a:gd name="T40" fmla="*/ 48 w 48"/>
                <a:gd name="T41" fmla="*/ 30 h 114"/>
                <a:gd name="T42" fmla="*/ 48 w 48"/>
                <a:gd name="T43" fmla="*/ 30 h 114"/>
                <a:gd name="T44" fmla="*/ 48 w 48"/>
                <a:gd name="T45" fmla="*/ 30 h 114"/>
                <a:gd name="T46" fmla="*/ 42 w 48"/>
                <a:gd name="T47" fmla="*/ 24 h 114"/>
                <a:gd name="T48" fmla="*/ 42 w 48"/>
                <a:gd name="T49" fmla="*/ 24 h 114"/>
                <a:gd name="T50" fmla="*/ 42 w 48"/>
                <a:gd name="T51" fmla="*/ 24 h 114"/>
                <a:gd name="T52" fmla="*/ 42 w 48"/>
                <a:gd name="T53" fmla="*/ 24 h 114"/>
                <a:gd name="T54" fmla="*/ 42 w 48"/>
                <a:gd name="T55" fmla="*/ 18 h 114"/>
                <a:gd name="T56" fmla="*/ 48 w 48"/>
                <a:gd name="T57" fmla="*/ 18 h 114"/>
                <a:gd name="T58" fmla="*/ 48 w 48"/>
                <a:gd name="T59" fmla="*/ 18 h 114"/>
                <a:gd name="T60" fmla="*/ 48 w 48"/>
                <a:gd name="T61" fmla="*/ 12 h 114"/>
                <a:gd name="T62" fmla="*/ 48 w 48"/>
                <a:gd name="T63" fmla="*/ 12 h 114"/>
                <a:gd name="T64" fmla="*/ 48 w 48"/>
                <a:gd name="T65" fmla="*/ 0 h 114"/>
                <a:gd name="T66" fmla="*/ 42 w 48"/>
                <a:gd name="T67" fmla="*/ 0 h 114"/>
                <a:gd name="T68" fmla="*/ 42 w 48"/>
                <a:gd name="T69" fmla="*/ 0 h 114"/>
                <a:gd name="T70" fmla="*/ 42 w 48"/>
                <a:gd name="T71" fmla="*/ 0 h 114"/>
                <a:gd name="T72" fmla="*/ 36 w 48"/>
                <a:gd name="T73" fmla="*/ 0 h 114"/>
                <a:gd name="T74" fmla="*/ 36 w 48"/>
                <a:gd name="T75" fmla="*/ 0 h 114"/>
                <a:gd name="T76" fmla="*/ 36 w 48"/>
                <a:gd name="T77" fmla="*/ 12 h 114"/>
                <a:gd name="T78" fmla="*/ 36 w 48"/>
                <a:gd name="T79" fmla="*/ 18 h 114"/>
                <a:gd name="T80" fmla="*/ 30 w 48"/>
                <a:gd name="T81" fmla="*/ 18 h 114"/>
                <a:gd name="T82" fmla="*/ 24 w 48"/>
                <a:gd name="T83" fmla="*/ 1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 h="114">
                  <a:moveTo>
                    <a:pt x="24" y="18"/>
                  </a:moveTo>
                  <a:lnTo>
                    <a:pt x="12" y="30"/>
                  </a:lnTo>
                  <a:lnTo>
                    <a:pt x="6" y="30"/>
                  </a:lnTo>
                  <a:lnTo>
                    <a:pt x="0" y="36"/>
                  </a:lnTo>
                  <a:lnTo>
                    <a:pt x="0" y="36"/>
                  </a:lnTo>
                  <a:lnTo>
                    <a:pt x="0" y="54"/>
                  </a:lnTo>
                  <a:lnTo>
                    <a:pt x="0" y="54"/>
                  </a:lnTo>
                  <a:lnTo>
                    <a:pt x="0" y="90"/>
                  </a:lnTo>
                  <a:lnTo>
                    <a:pt x="6" y="90"/>
                  </a:lnTo>
                  <a:lnTo>
                    <a:pt x="12" y="108"/>
                  </a:lnTo>
                  <a:lnTo>
                    <a:pt x="18" y="108"/>
                  </a:lnTo>
                  <a:lnTo>
                    <a:pt x="30" y="114"/>
                  </a:lnTo>
                  <a:lnTo>
                    <a:pt x="30" y="114"/>
                  </a:lnTo>
                  <a:lnTo>
                    <a:pt x="30" y="114"/>
                  </a:lnTo>
                  <a:lnTo>
                    <a:pt x="36" y="114"/>
                  </a:lnTo>
                  <a:lnTo>
                    <a:pt x="42" y="96"/>
                  </a:lnTo>
                  <a:lnTo>
                    <a:pt x="42" y="90"/>
                  </a:lnTo>
                  <a:lnTo>
                    <a:pt x="48" y="66"/>
                  </a:lnTo>
                  <a:lnTo>
                    <a:pt x="48" y="54"/>
                  </a:lnTo>
                  <a:lnTo>
                    <a:pt x="48" y="36"/>
                  </a:lnTo>
                  <a:lnTo>
                    <a:pt x="48" y="30"/>
                  </a:lnTo>
                  <a:lnTo>
                    <a:pt x="48" y="30"/>
                  </a:lnTo>
                  <a:lnTo>
                    <a:pt x="48" y="30"/>
                  </a:lnTo>
                  <a:lnTo>
                    <a:pt x="42" y="24"/>
                  </a:lnTo>
                  <a:lnTo>
                    <a:pt x="42" y="24"/>
                  </a:lnTo>
                  <a:lnTo>
                    <a:pt x="42" y="24"/>
                  </a:lnTo>
                  <a:lnTo>
                    <a:pt x="42" y="24"/>
                  </a:lnTo>
                  <a:lnTo>
                    <a:pt x="42" y="18"/>
                  </a:lnTo>
                  <a:lnTo>
                    <a:pt x="48" y="18"/>
                  </a:lnTo>
                  <a:lnTo>
                    <a:pt x="48" y="18"/>
                  </a:lnTo>
                  <a:lnTo>
                    <a:pt x="48" y="12"/>
                  </a:lnTo>
                  <a:lnTo>
                    <a:pt x="48" y="12"/>
                  </a:lnTo>
                  <a:lnTo>
                    <a:pt x="48" y="0"/>
                  </a:lnTo>
                  <a:lnTo>
                    <a:pt x="42" y="0"/>
                  </a:lnTo>
                  <a:lnTo>
                    <a:pt x="42" y="0"/>
                  </a:lnTo>
                  <a:lnTo>
                    <a:pt x="42" y="0"/>
                  </a:lnTo>
                  <a:lnTo>
                    <a:pt x="36" y="0"/>
                  </a:lnTo>
                  <a:lnTo>
                    <a:pt x="36" y="0"/>
                  </a:lnTo>
                  <a:lnTo>
                    <a:pt x="36" y="12"/>
                  </a:lnTo>
                  <a:lnTo>
                    <a:pt x="36" y="18"/>
                  </a:lnTo>
                  <a:lnTo>
                    <a:pt x="30" y="18"/>
                  </a:lnTo>
                  <a:lnTo>
                    <a:pt x="24" y="18"/>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61" name="Freeform 770"/>
            <p:cNvSpPr>
              <a:spLocks/>
            </p:cNvSpPr>
            <p:nvPr/>
          </p:nvSpPr>
          <p:spPr bwMode="auto">
            <a:xfrm>
              <a:off x="823" y="2214"/>
              <a:ext cx="18" cy="6"/>
            </a:xfrm>
            <a:custGeom>
              <a:avLst/>
              <a:gdLst>
                <a:gd name="T0" fmla="*/ 18 w 18"/>
                <a:gd name="T1" fmla="*/ 0 h 6"/>
                <a:gd name="T2" fmla="*/ 18 w 18"/>
                <a:gd name="T3" fmla="*/ 0 h 6"/>
                <a:gd name="T4" fmla="*/ 6 w 18"/>
                <a:gd name="T5" fmla="*/ 0 h 6"/>
                <a:gd name="T6" fmla="*/ 6 w 18"/>
                <a:gd name="T7" fmla="*/ 0 h 6"/>
                <a:gd name="T8" fmla="*/ 0 w 18"/>
                <a:gd name="T9" fmla="*/ 0 h 6"/>
                <a:gd name="T10" fmla="*/ 0 w 18"/>
                <a:gd name="T11" fmla="*/ 0 h 6"/>
                <a:gd name="T12" fmla="*/ 0 w 18"/>
                <a:gd name="T13" fmla="*/ 6 h 6"/>
                <a:gd name="T14" fmla="*/ 0 w 18"/>
                <a:gd name="T15" fmla="*/ 6 h 6"/>
                <a:gd name="T16" fmla="*/ 0 w 18"/>
                <a:gd name="T17" fmla="*/ 6 h 6"/>
                <a:gd name="T18" fmla="*/ 6 w 18"/>
                <a:gd name="T19" fmla="*/ 6 h 6"/>
                <a:gd name="T20" fmla="*/ 6 w 18"/>
                <a:gd name="T21" fmla="*/ 6 h 6"/>
                <a:gd name="T22" fmla="*/ 12 w 18"/>
                <a:gd name="T23" fmla="*/ 6 h 6"/>
                <a:gd name="T24" fmla="*/ 18 w 18"/>
                <a:gd name="T25" fmla="*/ 6 h 6"/>
                <a:gd name="T26" fmla="*/ 18 w 18"/>
                <a:gd name="T27" fmla="*/ 0 h 6"/>
                <a:gd name="T28" fmla="*/ 18 w 18"/>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6">
                  <a:moveTo>
                    <a:pt x="18" y="0"/>
                  </a:moveTo>
                  <a:lnTo>
                    <a:pt x="18" y="0"/>
                  </a:lnTo>
                  <a:lnTo>
                    <a:pt x="6" y="0"/>
                  </a:lnTo>
                  <a:lnTo>
                    <a:pt x="6" y="0"/>
                  </a:lnTo>
                  <a:lnTo>
                    <a:pt x="0" y="0"/>
                  </a:lnTo>
                  <a:lnTo>
                    <a:pt x="0" y="0"/>
                  </a:lnTo>
                  <a:lnTo>
                    <a:pt x="0" y="6"/>
                  </a:lnTo>
                  <a:lnTo>
                    <a:pt x="0" y="6"/>
                  </a:lnTo>
                  <a:lnTo>
                    <a:pt x="0" y="6"/>
                  </a:lnTo>
                  <a:lnTo>
                    <a:pt x="6" y="6"/>
                  </a:lnTo>
                  <a:lnTo>
                    <a:pt x="6" y="6"/>
                  </a:lnTo>
                  <a:lnTo>
                    <a:pt x="12" y="6"/>
                  </a:lnTo>
                  <a:lnTo>
                    <a:pt x="18" y="6"/>
                  </a:lnTo>
                  <a:lnTo>
                    <a:pt x="18" y="0"/>
                  </a:lnTo>
                  <a:lnTo>
                    <a:pt x="18"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62" name="Rectangle 771"/>
            <p:cNvSpPr>
              <a:spLocks noChangeArrowheads="1"/>
            </p:cNvSpPr>
            <p:nvPr/>
          </p:nvSpPr>
          <p:spPr bwMode="auto">
            <a:xfrm>
              <a:off x="451" y="2418"/>
              <a:ext cx="6" cy="1"/>
            </a:xfrm>
            <a:prstGeom prst="rect">
              <a:avLst/>
            </a:pr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63" name="Freeform 772"/>
            <p:cNvSpPr>
              <a:spLocks/>
            </p:cNvSpPr>
            <p:nvPr/>
          </p:nvSpPr>
          <p:spPr bwMode="auto">
            <a:xfrm>
              <a:off x="949" y="2532"/>
              <a:ext cx="174" cy="108"/>
            </a:xfrm>
            <a:custGeom>
              <a:avLst/>
              <a:gdLst>
                <a:gd name="T0" fmla="*/ 48 w 174"/>
                <a:gd name="T1" fmla="*/ 6 h 108"/>
                <a:gd name="T2" fmla="*/ 48 w 174"/>
                <a:gd name="T3" fmla="*/ 6 h 108"/>
                <a:gd name="T4" fmla="*/ 36 w 174"/>
                <a:gd name="T5" fmla="*/ 6 h 108"/>
                <a:gd name="T6" fmla="*/ 6 w 174"/>
                <a:gd name="T7" fmla="*/ 18 h 108"/>
                <a:gd name="T8" fmla="*/ 6 w 174"/>
                <a:gd name="T9" fmla="*/ 18 h 108"/>
                <a:gd name="T10" fmla="*/ 0 w 174"/>
                <a:gd name="T11" fmla="*/ 24 h 108"/>
                <a:gd name="T12" fmla="*/ 0 w 174"/>
                <a:gd name="T13" fmla="*/ 42 h 108"/>
                <a:gd name="T14" fmla="*/ 12 w 174"/>
                <a:gd name="T15" fmla="*/ 48 h 108"/>
                <a:gd name="T16" fmla="*/ 12 w 174"/>
                <a:gd name="T17" fmla="*/ 48 h 108"/>
                <a:gd name="T18" fmla="*/ 18 w 174"/>
                <a:gd name="T19" fmla="*/ 48 h 108"/>
                <a:gd name="T20" fmla="*/ 18 w 174"/>
                <a:gd name="T21" fmla="*/ 48 h 108"/>
                <a:gd name="T22" fmla="*/ 36 w 174"/>
                <a:gd name="T23" fmla="*/ 54 h 108"/>
                <a:gd name="T24" fmla="*/ 42 w 174"/>
                <a:gd name="T25" fmla="*/ 60 h 108"/>
                <a:gd name="T26" fmla="*/ 48 w 174"/>
                <a:gd name="T27" fmla="*/ 60 h 108"/>
                <a:gd name="T28" fmla="*/ 72 w 174"/>
                <a:gd name="T29" fmla="*/ 78 h 108"/>
                <a:gd name="T30" fmla="*/ 78 w 174"/>
                <a:gd name="T31" fmla="*/ 78 h 108"/>
                <a:gd name="T32" fmla="*/ 78 w 174"/>
                <a:gd name="T33" fmla="*/ 78 h 108"/>
                <a:gd name="T34" fmla="*/ 90 w 174"/>
                <a:gd name="T35" fmla="*/ 78 h 108"/>
                <a:gd name="T36" fmla="*/ 96 w 174"/>
                <a:gd name="T37" fmla="*/ 84 h 108"/>
                <a:gd name="T38" fmla="*/ 102 w 174"/>
                <a:gd name="T39" fmla="*/ 90 h 108"/>
                <a:gd name="T40" fmla="*/ 108 w 174"/>
                <a:gd name="T41" fmla="*/ 90 h 108"/>
                <a:gd name="T42" fmla="*/ 108 w 174"/>
                <a:gd name="T43" fmla="*/ 96 h 108"/>
                <a:gd name="T44" fmla="*/ 114 w 174"/>
                <a:gd name="T45" fmla="*/ 102 h 108"/>
                <a:gd name="T46" fmla="*/ 120 w 174"/>
                <a:gd name="T47" fmla="*/ 108 h 108"/>
                <a:gd name="T48" fmla="*/ 126 w 174"/>
                <a:gd name="T49" fmla="*/ 108 h 108"/>
                <a:gd name="T50" fmla="*/ 144 w 174"/>
                <a:gd name="T51" fmla="*/ 102 h 108"/>
                <a:gd name="T52" fmla="*/ 144 w 174"/>
                <a:gd name="T53" fmla="*/ 102 h 108"/>
                <a:gd name="T54" fmla="*/ 144 w 174"/>
                <a:gd name="T55" fmla="*/ 96 h 108"/>
                <a:gd name="T56" fmla="*/ 150 w 174"/>
                <a:gd name="T57" fmla="*/ 90 h 108"/>
                <a:gd name="T58" fmla="*/ 144 w 174"/>
                <a:gd name="T59" fmla="*/ 66 h 108"/>
                <a:gd name="T60" fmla="*/ 144 w 174"/>
                <a:gd name="T61" fmla="*/ 54 h 108"/>
                <a:gd name="T62" fmla="*/ 150 w 174"/>
                <a:gd name="T63" fmla="*/ 36 h 108"/>
                <a:gd name="T64" fmla="*/ 150 w 174"/>
                <a:gd name="T65" fmla="*/ 36 h 108"/>
                <a:gd name="T66" fmla="*/ 168 w 174"/>
                <a:gd name="T67" fmla="*/ 0 h 108"/>
                <a:gd name="T68" fmla="*/ 174 w 174"/>
                <a:gd name="T69" fmla="*/ 0 h 108"/>
                <a:gd name="T70" fmla="*/ 162 w 174"/>
                <a:gd name="T71" fmla="*/ 0 h 108"/>
                <a:gd name="T72" fmla="*/ 156 w 174"/>
                <a:gd name="T73" fmla="*/ 6 h 108"/>
                <a:gd name="T74" fmla="*/ 96 w 174"/>
                <a:gd name="T75" fmla="*/ 18 h 108"/>
                <a:gd name="T76" fmla="*/ 72 w 174"/>
                <a:gd name="T77" fmla="*/ 24 h 108"/>
                <a:gd name="T78" fmla="*/ 66 w 174"/>
                <a:gd name="T79" fmla="*/ 24 h 108"/>
                <a:gd name="T80" fmla="*/ 48 w 174"/>
                <a:gd name="T81" fmla="*/ 12 h 108"/>
                <a:gd name="T82" fmla="*/ 48 w 174"/>
                <a:gd name="T83"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4" h="108">
                  <a:moveTo>
                    <a:pt x="48" y="12"/>
                  </a:moveTo>
                  <a:lnTo>
                    <a:pt x="48" y="6"/>
                  </a:lnTo>
                  <a:lnTo>
                    <a:pt x="48" y="6"/>
                  </a:lnTo>
                  <a:lnTo>
                    <a:pt x="48" y="6"/>
                  </a:lnTo>
                  <a:lnTo>
                    <a:pt x="36" y="6"/>
                  </a:lnTo>
                  <a:lnTo>
                    <a:pt x="36" y="6"/>
                  </a:lnTo>
                  <a:lnTo>
                    <a:pt x="18" y="12"/>
                  </a:lnTo>
                  <a:lnTo>
                    <a:pt x="6" y="18"/>
                  </a:lnTo>
                  <a:lnTo>
                    <a:pt x="6" y="18"/>
                  </a:lnTo>
                  <a:lnTo>
                    <a:pt x="6" y="18"/>
                  </a:lnTo>
                  <a:lnTo>
                    <a:pt x="0" y="18"/>
                  </a:lnTo>
                  <a:lnTo>
                    <a:pt x="0" y="24"/>
                  </a:lnTo>
                  <a:lnTo>
                    <a:pt x="0" y="36"/>
                  </a:lnTo>
                  <a:lnTo>
                    <a:pt x="0" y="42"/>
                  </a:lnTo>
                  <a:lnTo>
                    <a:pt x="6" y="42"/>
                  </a:lnTo>
                  <a:lnTo>
                    <a:pt x="12" y="48"/>
                  </a:lnTo>
                  <a:lnTo>
                    <a:pt x="12" y="48"/>
                  </a:lnTo>
                  <a:lnTo>
                    <a:pt x="12" y="48"/>
                  </a:lnTo>
                  <a:lnTo>
                    <a:pt x="12" y="48"/>
                  </a:lnTo>
                  <a:lnTo>
                    <a:pt x="18" y="48"/>
                  </a:lnTo>
                  <a:lnTo>
                    <a:pt x="18" y="48"/>
                  </a:lnTo>
                  <a:lnTo>
                    <a:pt x="18" y="48"/>
                  </a:lnTo>
                  <a:lnTo>
                    <a:pt x="24" y="48"/>
                  </a:lnTo>
                  <a:lnTo>
                    <a:pt x="36" y="54"/>
                  </a:lnTo>
                  <a:lnTo>
                    <a:pt x="42" y="54"/>
                  </a:lnTo>
                  <a:lnTo>
                    <a:pt x="42" y="60"/>
                  </a:lnTo>
                  <a:lnTo>
                    <a:pt x="42" y="60"/>
                  </a:lnTo>
                  <a:lnTo>
                    <a:pt x="48" y="60"/>
                  </a:lnTo>
                  <a:lnTo>
                    <a:pt x="66" y="78"/>
                  </a:lnTo>
                  <a:lnTo>
                    <a:pt x="72" y="78"/>
                  </a:lnTo>
                  <a:lnTo>
                    <a:pt x="78" y="78"/>
                  </a:lnTo>
                  <a:lnTo>
                    <a:pt x="78" y="78"/>
                  </a:lnTo>
                  <a:lnTo>
                    <a:pt x="78" y="78"/>
                  </a:lnTo>
                  <a:lnTo>
                    <a:pt x="78" y="78"/>
                  </a:lnTo>
                  <a:lnTo>
                    <a:pt x="84" y="78"/>
                  </a:lnTo>
                  <a:lnTo>
                    <a:pt x="90" y="78"/>
                  </a:lnTo>
                  <a:lnTo>
                    <a:pt x="90" y="78"/>
                  </a:lnTo>
                  <a:lnTo>
                    <a:pt x="96" y="84"/>
                  </a:lnTo>
                  <a:lnTo>
                    <a:pt x="96" y="84"/>
                  </a:lnTo>
                  <a:lnTo>
                    <a:pt x="102" y="90"/>
                  </a:lnTo>
                  <a:lnTo>
                    <a:pt x="102" y="90"/>
                  </a:lnTo>
                  <a:lnTo>
                    <a:pt x="108" y="90"/>
                  </a:lnTo>
                  <a:lnTo>
                    <a:pt x="108" y="96"/>
                  </a:lnTo>
                  <a:lnTo>
                    <a:pt x="108" y="96"/>
                  </a:lnTo>
                  <a:lnTo>
                    <a:pt x="108" y="96"/>
                  </a:lnTo>
                  <a:lnTo>
                    <a:pt x="114" y="102"/>
                  </a:lnTo>
                  <a:lnTo>
                    <a:pt x="120" y="102"/>
                  </a:lnTo>
                  <a:lnTo>
                    <a:pt x="120" y="108"/>
                  </a:lnTo>
                  <a:lnTo>
                    <a:pt x="126" y="108"/>
                  </a:lnTo>
                  <a:lnTo>
                    <a:pt x="126" y="108"/>
                  </a:lnTo>
                  <a:lnTo>
                    <a:pt x="138" y="108"/>
                  </a:lnTo>
                  <a:lnTo>
                    <a:pt x="144" y="102"/>
                  </a:lnTo>
                  <a:lnTo>
                    <a:pt x="144" y="102"/>
                  </a:lnTo>
                  <a:lnTo>
                    <a:pt x="144" y="102"/>
                  </a:lnTo>
                  <a:lnTo>
                    <a:pt x="144" y="96"/>
                  </a:lnTo>
                  <a:lnTo>
                    <a:pt x="144" y="96"/>
                  </a:lnTo>
                  <a:lnTo>
                    <a:pt x="150" y="90"/>
                  </a:lnTo>
                  <a:lnTo>
                    <a:pt x="150" y="90"/>
                  </a:lnTo>
                  <a:lnTo>
                    <a:pt x="150" y="72"/>
                  </a:lnTo>
                  <a:lnTo>
                    <a:pt x="144" y="66"/>
                  </a:lnTo>
                  <a:lnTo>
                    <a:pt x="144" y="66"/>
                  </a:lnTo>
                  <a:lnTo>
                    <a:pt x="144" y="54"/>
                  </a:lnTo>
                  <a:lnTo>
                    <a:pt x="144" y="54"/>
                  </a:lnTo>
                  <a:lnTo>
                    <a:pt x="150" y="36"/>
                  </a:lnTo>
                  <a:lnTo>
                    <a:pt x="150" y="36"/>
                  </a:lnTo>
                  <a:lnTo>
                    <a:pt x="150" y="36"/>
                  </a:lnTo>
                  <a:lnTo>
                    <a:pt x="168" y="6"/>
                  </a:lnTo>
                  <a:lnTo>
                    <a:pt x="168" y="0"/>
                  </a:lnTo>
                  <a:lnTo>
                    <a:pt x="174" y="0"/>
                  </a:lnTo>
                  <a:lnTo>
                    <a:pt x="174" y="0"/>
                  </a:lnTo>
                  <a:lnTo>
                    <a:pt x="168" y="0"/>
                  </a:lnTo>
                  <a:lnTo>
                    <a:pt x="162" y="0"/>
                  </a:lnTo>
                  <a:lnTo>
                    <a:pt x="162" y="0"/>
                  </a:lnTo>
                  <a:lnTo>
                    <a:pt x="156" y="6"/>
                  </a:lnTo>
                  <a:lnTo>
                    <a:pt x="138" y="12"/>
                  </a:lnTo>
                  <a:lnTo>
                    <a:pt x="96" y="18"/>
                  </a:lnTo>
                  <a:lnTo>
                    <a:pt x="72" y="24"/>
                  </a:lnTo>
                  <a:lnTo>
                    <a:pt x="72" y="24"/>
                  </a:lnTo>
                  <a:lnTo>
                    <a:pt x="72" y="24"/>
                  </a:lnTo>
                  <a:lnTo>
                    <a:pt x="66" y="24"/>
                  </a:lnTo>
                  <a:lnTo>
                    <a:pt x="66" y="18"/>
                  </a:lnTo>
                  <a:lnTo>
                    <a:pt x="48" y="12"/>
                  </a:lnTo>
                  <a:lnTo>
                    <a:pt x="48" y="12"/>
                  </a:lnTo>
                  <a:lnTo>
                    <a:pt x="48" y="12"/>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64" name="Freeform 773"/>
            <p:cNvSpPr>
              <a:spLocks/>
            </p:cNvSpPr>
            <p:nvPr/>
          </p:nvSpPr>
          <p:spPr bwMode="auto">
            <a:xfrm>
              <a:off x="1051" y="2688"/>
              <a:ext cx="12" cy="12"/>
            </a:xfrm>
            <a:custGeom>
              <a:avLst/>
              <a:gdLst>
                <a:gd name="T0" fmla="*/ 0 w 12"/>
                <a:gd name="T1" fmla="*/ 0 h 12"/>
                <a:gd name="T2" fmla="*/ 0 w 12"/>
                <a:gd name="T3" fmla="*/ 0 h 12"/>
                <a:gd name="T4" fmla="*/ 0 w 12"/>
                <a:gd name="T5" fmla="*/ 0 h 12"/>
                <a:gd name="T6" fmla="*/ 0 w 12"/>
                <a:gd name="T7" fmla="*/ 6 h 12"/>
                <a:gd name="T8" fmla="*/ 0 w 12"/>
                <a:gd name="T9" fmla="*/ 6 h 12"/>
                <a:gd name="T10" fmla="*/ 0 w 12"/>
                <a:gd name="T11" fmla="*/ 6 h 12"/>
                <a:gd name="T12" fmla="*/ 0 w 12"/>
                <a:gd name="T13" fmla="*/ 6 h 12"/>
                <a:gd name="T14" fmla="*/ 6 w 12"/>
                <a:gd name="T15" fmla="*/ 12 h 12"/>
                <a:gd name="T16" fmla="*/ 6 w 12"/>
                <a:gd name="T17" fmla="*/ 12 h 12"/>
                <a:gd name="T18" fmla="*/ 6 w 12"/>
                <a:gd name="T19" fmla="*/ 12 h 12"/>
                <a:gd name="T20" fmla="*/ 12 w 12"/>
                <a:gd name="T21" fmla="*/ 12 h 12"/>
                <a:gd name="T22" fmla="*/ 12 w 12"/>
                <a:gd name="T23" fmla="*/ 12 h 12"/>
                <a:gd name="T24" fmla="*/ 12 w 12"/>
                <a:gd name="T25" fmla="*/ 6 h 12"/>
                <a:gd name="T26" fmla="*/ 12 w 12"/>
                <a:gd name="T27" fmla="*/ 6 h 12"/>
                <a:gd name="T28" fmla="*/ 12 w 12"/>
                <a:gd name="T29" fmla="*/ 6 h 12"/>
                <a:gd name="T30" fmla="*/ 12 w 12"/>
                <a:gd name="T31" fmla="*/ 6 h 12"/>
                <a:gd name="T32" fmla="*/ 0 w 12"/>
                <a:gd name="T33" fmla="*/ 0 h 12"/>
                <a:gd name="T34" fmla="*/ 0 w 12"/>
                <a:gd name="T3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2">
                  <a:moveTo>
                    <a:pt x="0" y="0"/>
                  </a:moveTo>
                  <a:lnTo>
                    <a:pt x="0" y="0"/>
                  </a:lnTo>
                  <a:lnTo>
                    <a:pt x="0" y="0"/>
                  </a:lnTo>
                  <a:lnTo>
                    <a:pt x="0" y="6"/>
                  </a:lnTo>
                  <a:lnTo>
                    <a:pt x="0" y="6"/>
                  </a:lnTo>
                  <a:lnTo>
                    <a:pt x="0" y="6"/>
                  </a:lnTo>
                  <a:lnTo>
                    <a:pt x="0" y="6"/>
                  </a:lnTo>
                  <a:lnTo>
                    <a:pt x="6" y="12"/>
                  </a:lnTo>
                  <a:lnTo>
                    <a:pt x="6" y="12"/>
                  </a:lnTo>
                  <a:lnTo>
                    <a:pt x="6" y="12"/>
                  </a:lnTo>
                  <a:lnTo>
                    <a:pt x="12" y="12"/>
                  </a:lnTo>
                  <a:lnTo>
                    <a:pt x="12" y="12"/>
                  </a:lnTo>
                  <a:lnTo>
                    <a:pt x="12" y="6"/>
                  </a:lnTo>
                  <a:lnTo>
                    <a:pt x="12" y="6"/>
                  </a:lnTo>
                  <a:lnTo>
                    <a:pt x="12" y="6"/>
                  </a:lnTo>
                  <a:lnTo>
                    <a:pt x="12" y="6"/>
                  </a:lnTo>
                  <a:lnTo>
                    <a:pt x="0" y="0"/>
                  </a:lnTo>
                  <a:lnTo>
                    <a:pt x="0"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65" name="Freeform 774"/>
            <p:cNvSpPr>
              <a:spLocks/>
            </p:cNvSpPr>
            <p:nvPr/>
          </p:nvSpPr>
          <p:spPr bwMode="auto">
            <a:xfrm>
              <a:off x="409" y="2418"/>
              <a:ext cx="60" cy="48"/>
            </a:xfrm>
            <a:custGeom>
              <a:avLst/>
              <a:gdLst>
                <a:gd name="T0" fmla="*/ 42 w 60"/>
                <a:gd name="T1" fmla="*/ 0 h 48"/>
                <a:gd name="T2" fmla="*/ 36 w 60"/>
                <a:gd name="T3" fmla="*/ 0 h 48"/>
                <a:gd name="T4" fmla="*/ 36 w 60"/>
                <a:gd name="T5" fmla="*/ 6 h 48"/>
                <a:gd name="T6" fmla="*/ 30 w 60"/>
                <a:gd name="T7" fmla="*/ 6 h 48"/>
                <a:gd name="T8" fmla="*/ 24 w 60"/>
                <a:gd name="T9" fmla="*/ 6 h 48"/>
                <a:gd name="T10" fmla="*/ 24 w 60"/>
                <a:gd name="T11" fmla="*/ 6 h 48"/>
                <a:gd name="T12" fmla="*/ 0 w 60"/>
                <a:gd name="T13" fmla="*/ 24 h 48"/>
                <a:gd name="T14" fmla="*/ 0 w 60"/>
                <a:gd name="T15" fmla="*/ 24 h 48"/>
                <a:gd name="T16" fmla="*/ 0 w 60"/>
                <a:gd name="T17" fmla="*/ 24 h 48"/>
                <a:gd name="T18" fmla="*/ 0 w 60"/>
                <a:gd name="T19" fmla="*/ 30 h 48"/>
                <a:gd name="T20" fmla="*/ 0 w 60"/>
                <a:gd name="T21" fmla="*/ 30 h 48"/>
                <a:gd name="T22" fmla="*/ 0 w 60"/>
                <a:gd name="T23" fmla="*/ 30 h 48"/>
                <a:gd name="T24" fmla="*/ 6 w 60"/>
                <a:gd name="T25" fmla="*/ 30 h 48"/>
                <a:gd name="T26" fmla="*/ 36 w 60"/>
                <a:gd name="T27" fmla="*/ 48 h 48"/>
                <a:gd name="T28" fmla="*/ 42 w 60"/>
                <a:gd name="T29" fmla="*/ 48 h 48"/>
                <a:gd name="T30" fmla="*/ 48 w 60"/>
                <a:gd name="T31" fmla="*/ 42 h 48"/>
                <a:gd name="T32" fmla="*/ 48 w 60"/>
                <a:gd name="T33" fmla="*/ 42 h 48"/>
                <a:gd name="T34" fmla="*/ 48 w 60"/>
                <a:gd name="T35" fmla="*/ 42 h 48"/>
                <a:gd name="T36" fmla="*/ 48 w 60"/>
                <a:gd name="T37" fmla="*/ 36 h 48"/>
                <a:gd name="T38" fmla="*/ 60 w 60"/>
                <a:gd name="T39" fmla="*/ 24 h 48"/>
                <a:gd name="T40" fmla="*/ 60 w 60"/>
                <a:gd name="T41" fmla="*/ 18 h 48"/>
                <a:gd name="T42" fmla="*/ 60 w 60"/>
                <a:gd name="T43" fmla="*/ 18 h 48"/>
                <a:gd name="T44" fmla="*/ 60 w 60"/>
                <a:gd name="T45" fmla="*/ 12 h 48"/>
                <a:gd name="T46" fmla="*/ 60 w 60"/>
                <a:gd name="T47" fmla="*/ 12 h 48"/>
                <a:gd name="T48" fmla="*/ 54 w 60"/>
                <a:gd name="T49" fmla="*/ 12 h 48"/>
                <a:gd name="T50" fmla="*/ 54 w 60"/>
                <a:gd name="T51" fmla="*/ 12 h 48"/>
                <a:gd name="T52" fmla="*/ 54 w 60"/>
                <a:gd name="T53" fmla="*/ 12 h 48"/>
                <a:gd name="T54" fmla="*/ 54 w 60"/>
                <a:gd name="T55" fmla="*/ 12 h 48"/>
                <a:gd name="T56" fmla="*/ 48 w 60"/>
                <a:gd name="T57" fmla="*/ 12 h 48"/>
                <a:gd name="T58" fmla="*/ 48 w 60"/>
                <a:gd name="T59" fmla="*/ 12 h 48"/>
                <a:gd name="T60" fmla="*/ 48 w 60"/>
                <a:gd name="T61" fmla="*/ 12 h 48"/>
                <a:gd name="T62" fmla="*/ 42 w 60"/>
                <a:gd name="T63" fmla="*/ 12 h 48"/>
                <a:gd name="T64" fmla="*/ 42 w 60"/>
                <a:gd name="T65" fmla="*/ 12 h 48"/>
                <a:gd name="T66" fmla="*/ 42 w 60"/>
                <a:gd name="T67" fmla="*/ 12 h 48"/>
                <a:gd name="T68" fmla="*/ 42 w 60"/>
                <a:gd name="T69" fmla="*/ 6 h 48"/>
                <a:gd name="T70" fmla="*/ 42 w 60"/>
                <a:gd name="T71" fmla="*/ 6 h 48"/>
                <a:gd name="T72" fmla="*/ 42 w 60"/>
                <a:gd name="T7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48">
                  <a:moveTo>
                    <a:pt x="42" y="0"/>
                  </a:moveTo>
                  <a:lnTo>
                    <a:pt x="36" y="0"/>
                  </a:lnTo>
                  <a:lnTo>
                    <a:pt x="36" y="6"/>
                  </a:lnTo>
                  <a:lnTo>
                    <a:pt x="30" y="6"/>
                  </a:lnTo>
                  <a:lnTo>
                    <a:pt x="24" y="6"/>
                  </a:lnTo>
                  <a:lnTo>
                    <a:pt x="24" y="6"/>
                  </a:lnTo>
                  <a:lnTo>
                    <a:pt x="0" y="24"/>
                  </a:lnTo>
                  <a:lnTo>
                    <a:pt x="0" y="24"/>
                  </a:lnTo>
                  <a:lnTo>
                    <a:pt x="0" y="24"/>
                  </a:lnTo>
                  <a:lnTo>
                    <a:pt x="0" y="30"/>
                  </a:lnTo>
                  <a:lnTo>
                    <a:pt x="0" y="30"/>
                  </a:lnTo>
                  <a:lnTo>
                    <a:pt x="0" y="30"/>
                  </a:lnTo>
                  <a:lnTo>
                    <a:pt x="6" y="30"/>
                  </a:lnTo>
                  <a:lnTo>
                    <a:pt x="36" y="48"/>
                  </a:lnTo>
                  <a:lnTo>
                    <a:pt x="42" y="48"/>
                  </a:lnTo>
                  <a:lnTo>
                    <a:pt x="48" y="42"/>
                  </a:lnTo>
                  <a:lnTo>
                    <a:pt x="48" y="42"/>
                  </a:lnTo>
                  <a:lnTo>
                    <a:pt x="48" y="42"/>
                  </a:lnTo>
                  <a:lnTo>
                    <a:pt x="48" y="36"/>
                  </a:lnTo>
                  <a:lnTo>
                    <a:pt x="60" y="24"/>
                  </a:lnTo>
                  <a:lnTo>
                    <a:pt x="60" y="18"/>
                  </a:lnTo>
                  <a:lnTo>
                    <a:pt x="60" y="18"/>
                  </a:lnTo>
                  <a:lnTo>
                    <a:pt x="60" y="12"/>
                  </a:lnTo>
                  <a:lnTo>
                    <a:pt x="60" y="12"/>
                  </a:lnTo>
                  <a:lnTo>
                    <a:pt x="54" y="12"/>
                  </a:lnTo>
                  <a:lnTo>
                    <a:pt x="54" y="12"/>
                  </a:lnTo>
                  <a:lnTo>
                    <a:pt x="54" y="12"/>
                  </a:lnTo>
                  <a:lnTo>
                    <a:pt x="54" y="12"/>
                  </a:lnTo>
                  <a:lnTo>
                    <a:pt x="48" y="12"/>
                  </a:lnTo>
                  <a:lnTo>
                    <a:pt x="48" y="12"/>
                  </a:lnTo>
                  <a:lnTo>
                    <a:pt x="48" y="12"/>
                  </a:lnTo>
                  <a:lnTo>
                    <a:pt x="42" y="12"/>
                  </a:lnTo>
                  <a:lnTo>
                    <a:pt x="42" y="12"/>
                  </a:lnTo>
                  <a:lnTo>
                    <a:pt x="42" y="12"/>
                  </a:lnTo>
                  <a:lnTo>
                    <a:pt x="42" y="6"/>
                  </a:lnTo>
                  <a:lnTo>
                    <a:pt x="42" y="6"/>
                  </a:lnTo>
                  <a:lnTo>
                    <a:pt x="42"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66" name="Freeform 775"/>
            <p:cNvSpPr>
              <a:spLocks/>
            </p:cNvSpPr>
            <p:nvPr/>
          </p:nvSpPr>
          <p:spPr bwMode="auto">
            <a:xfrm>
              <a:off x="487" y="2412"/>
              <a:ext cx="30" cy="18"/>
            </a:xfrm>
            <a:custGeom>
              <a:avLst/>
              <a:gdLst>
                <a:gd name="T0" fmla="*/ 24 w 30"/>
                <a:gd name="T1" fmla="*/ 18 h 18"/>
                <a:gd name="T2" fmla="*/ 30 w 30"/>
                <a:gd name="T3" fmla="*/ 18 h 18"/>
                <a:gd name="T4" fmla="*/ 30 w 30"/>
                <a:gd name="T5" fmla="*/ 12 h 18"/>
                <a:gd name="T6" fmla="*/ 30 w 30"/>
                <a:gd name="T7" fmla="*/ 12 h 18"/>
                <a:gd name="T8" fmla="*/ 30 w 30"/>
                <a:gd name="T9" fmla="*/ 12 h 18"/>
                <a:gd name="T10" fmla="*/ 24 w 30"/>
                <a:gd name="T11" fmla="*/ 6 h 18"/>
                <a:gd name="T12" fmla="*/ 24 w 30"/>
                <a:gd name="T13" fmla="*/ 0 h 18"/>
                <a:gd name="T14" fmla="*/ 24 w 30"/>
                <a:gd name="T15" fmla="*/ 0 h 18"/>
                <a:gd name="T16" fmla="*/ 18 w 30"/>
                <a:gd name="T17" fmla="*/ 0 h 18"/>
                <a:gd name="T18" fmla="*/ 18 w 30"/>
                <a:gd name="T19" fmla="*/ 0 h 18"/>
                <a:gd name="T20" fmla="*/ 6 w 30"/>
                <a:gd name="T21" fmla="*/ 0 h 18"/>
                <a:gd name="T22" fmla="*/ 0 w 30"/>
                <a:gd name="T23" fmla="*/ 0 h 18"/>
                <a:gd name="T24" fmla="*/ 0 w 30"/>
                <a:gd name="T25" fmla="*/ 0 h 18"/>
                <a:gd name="T26" fmla="*/ 0 w 30"/>
                <a:gd name="T27" fmla="*/ 0 h 18"/>
                <a:gd name="T28" fmla="*/ 0 w 30"/>
                <a:gd name="T29" fmla="*/ 6 h 18"/>
                <a:gd name="T30" fmla="*/ 24 w 30"/>
                <a:gd name="T31" fmla="*/ 12 h 18"/>
                <a:gd name="T32" fmla="*/ 24 w 30"/>
                <a:gd name="T3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18">
                  <a:moveTo>
                    <a:pt x="24" y="18"/>
                  </a:moveTo>
                  <a:lnTo>
                    <a:pt x="30" y="18"/>
                  </a:lnTo>
                  <a:lnTo>
                    <a:pt x="30" y="12"/>
                  </a:lnTo>
                  <a:lnTo>
                    <a:pt x="30" y="12"/>
                  </a:lnTo>
                  <a:lnTo>
                    <a:pt x="30" y="12"/>
                  </a:lnTo>
                  <a:lnTo>
                    <a:pt x="24" y="6"/>
                  </a:lnTo>
                  <a:lnTo>
                    <a:pt x="24" y="0"/>
                  </a:lnTo>
                  <a:lnTo>
                    <a:pt x="24" y="0"/>
                  </a:lnTo>
                  <a:lnTo>
                    <a:pt x="18" y="0"/>
                  </a:lnTo>
                  <a:lnTo>
                    <a:pt x="18" y="0"/>
                  </a:lnTo>
                  <a:lnTo>
                    <a:pt x="6" y="0"/>
                  </a:lnTo>
                  <a:lnTo>
                    <a:pt x="0" y="0"/>
                  </a:lnTo>
                  <a:lnTo>
                    <a:pt x="0" y="0"/>
                  </a:lnTo>
                  <a:lnTo>
                    <a:pt x="0" y="0"/>
                  </a:lnTo>
                  <a:lnTo>
                    <a:pt x="0" y="6"/>
                  </a:lnTo>
                  <a:lnTo>
                    <a:pt x="24" y="12"/>
                  </a:lnTo>
                  <a:lnTo>
                    <a:pt x="24" y="18"/>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67" name="Freeform 776"/>
            <p:cNvSpPr>
              <a:spLocks/>
            </p:cNvSpPr>
            <p:nvPr/>
          </p:nvSpPr>
          <p:spPr bwMode="auto">
            <a:xfrm>
              <a:off x="721" y="2328"/>
              <a:ext cx="90" cy="162"/>
            </a:xfrm>
            <a:custGeom>
              <a:avLst/>
              <a:gdLst>
                <a:gd name="T0" fmla="*/ 0 w 90"/>
                <a:gd name="T1" fmla="*/ 36 h 162"/>
                <a:gd name="T2" fmla="*/ 0 w 90"/>
                <a:gd name="T3" fmla="*/ 48 h 162"/>
                <a:gd name="T4" fmla="*/ 0 w 90"/>
                <a:gd name="T5" fmla="*/ 48 h 162"/>
                <a:gd name="T6" fmla="*/ 6 w 90"/>
                <a:gd name="T7" fmla="*/ 48 h 162"/>
                <a:gd name="T8" fmla="*/ 18 w 90"/>
                <a:gd name="T9" fmla="*/ 66 h 162"/>
                <a:gd name="T10" fmla="*/ 24 w 90"/>
                <a:gd name="T11" fmla="*/ 96 h 162"/>
                <a:gd name="T12" fmla="*/ 18 w 90"/>
                <a:gd name="T13" fmla="*/ 102 h 162"/>
                <a:gd name="T14" fmla="*/ 18 w 90"/>
                <a:gd name="T15" fmla="*/ 102 h 162"/>
                <a:gd name="T16" fmla="*/ 18 w 90"/>
                <a:gd name="T17" fmla="*/ 102 h 162"/>
                <a:gd name="T18" fmla="*/ 12 w 90"/>
                <a:gd name="T19" fmla="*/ 132 h 162"/>
                <a:gd name="T20" fmla="*/ 18 w 90"/>
                <a:gd name="T21" fmla="*/ 150 h 162"/>
                <a:gd name="T22" fmla="*/ 36 w 90"/>
                <a:gd name="T23" fmla="*/ 162 h 162"/>
                <a:gd name="T24" fmla="*/ 42 w 90"/>
                <a:gd name="T25" fmla="*/ 162 h 162"/>
                <a:gd name="T26" fmla="*/ 48 w 90"/>
                <a:gd name="T27" fmla="*/ 156 h 162"/>
                <a:gd name="T28" fmla="*/ 48 w 90"/>
                <a:gd name="T29" fmla="*/ 150 h 162"/>
                <a:gd name="T30" fmla="*/ 48 w 90"/>
                <a:gd name="T31" fmla="*/ 150 h 162"/>
                <a:gd name="T32" fmla="*/ 48 w 90"/>
                <a:gd name="T33" fmla="*/ 138 h 162"/>
                <a:gd name="T34" fmla="*/ 60 w 90"/>
                <a:gd name="T35" fmla="*/ 144 h 162"/>
                <a:gd name="T36" fmla="*/ 66 w 90"/>
                <a:gd name="T37" fmla="*/ 144 h 162"/>
                <a:gd name="T38" fmla="*/ 66 w 90"/>
                <a:gd name="T39" fmla="*/ 144 h 162"/>
                <a:gd name="T40" fmla="*/ 72 w 90"/>
                <a:gd name="T41" fmla="*/ 144 h 162"/>
                <a:gd name="T42" fmla="*/ 72 w 90"/>
                <a:gd name="T43" fmla="*/ 144 h 162"/>
                <a:gd name="T44" fmla="*/ 90 w 90"/>
                <a:gd name="T45" fmla="*/ 48 h 162"/>
                <a:gd name="T46" fmla="*/ 78 w 90"/>
                <a:gd name="T47" fmla="*/ 24 h 162"/>
                <a:gd name="T48" fmla="*/ 54 w 90"/>
                <a:gd name="T49" fmla="*/ 0 h 162"/>
                <a:gd name="T50" fmla="*/ 54 w 90"/>
                <a:gd name="T51" fmla="*/ 0 h 162"/>
                <a:gd name="T52" fmla="*/ 42 w 90"/>
                <a:gd name="T53" fmla="*/ 12 h 162"/>
                <a:gd name="T54" fmla="*/ 36 w 90"/>
                <a:gd name="T55" fmla="*/ 18 h 162"/>
                <a:gd name="T56" fmla="*/ 30 w 90"/>
                <a:gd name="T57" fmla="*/ 24 h 162"/>
                <a:gd name="T58" fmla="*/ 24 w 90"/>
                <a:gd name="T59" fmla="*/ 30 h 162"/>
                <a:gd name="T60" fmla="*/ 18 w 90"/>
                <a:gd name="T61" fmla="*/ 30 h 162"/>
                <a:gd name="T62" fmla="*/ 18 w 90"/>
                <a:gd name="T63" fmla="*/ 30 h 162"/>
                <a:gd name="T64" fmla="*/ 12 w 90"/>
                <a:gd name="T65" fmla="*/ 30 h 162"/>
                <a:gd name="T66" fmla="*/ 6 w 90"/>
                <a:gd name="T67" fmla="*/ 30 h 162"/>
                <a:gd name="T68" fmla="*/ 0 w 90"/>
                <a:gd name="T69" fmla="*/ 24 h 162"/>
                <a:gd name="T70" fmla="*/ 0 w 90"/>
                <a:gd name="T71"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162">
                  <a:moveTo>
                    <a:pt x="0" y="24"/>
                  </a:moveTo>
                  <a:lnTo>
                    <a:pt x="0" y="36"/>
                  </a:lnTo>
                  <a:lnTo>
                    <a:pt x="0" y="36"/>
                  </a:lnTo>
                  <a:lnTo>
                    <a:pt x="0" y="48"/>
                  </a:lnTo>
                  <a:lnTo>
                    <a:pt x="0" y="42"/>
                  </a:lnTo>
                  <a:lnTo>
                    <a:pt x="0" y="48"/>
                  </a:lnTo>
                  <a:lnTo>
                    <a:pt x="6" y="48"/>
                  </a:lnTo>
                  <a:lnTo>
                    <a:pt x="6" y="48"/>
                  </a:lnTo>
                  <a:lnTo>
                    <a:pt x="12" y="54"/>
                  </a:lnTo>
                  <a:lnTo>
                    <a:pt x="18" y="66"/>
                  </a:lnTo>
                  <a:lnTo>
                    <a:pt x="24" y="96"/>
                  </a:lnTo>
                  <a:lnTo>
                    <a:pt x="24" y="96"/>
                  </a:lnTo>
                  <a:lnTo>
                    <a:pt x="18" y="102"/>
                  </a:lnTo>
                  <a:lnTo>
                    <a:pt x="18" y="102"/>
                  </a:lnTo>
                  <a:lnTo>
                    <a:pt x="18" y="102"/>
                  </a:lnTo>
                  <a:lnTo>
                    <a:pt x="18" y="102"/>
                  </a:lnTo>
                  <a:lnTo>
                    <a:pt x="18" y="102"/>
                  </a:lnTo>
                  <a:lnTo>
                    <a:pt x="18" y="102"/>
                  </a:lnTo>
                  <a:lnTo>
                    <a:pt x="12" y="108"/>
                  </a:lnTo>
                  <a:lnTo>
                    <a:pt x="12" y="132"/>
                  </a:lnTo>
                  <a:lnTo>
                    <a:pt x="12" y="144"/>
                  </a:lnTo>
                  <a:lnTo>
                    <a:pt x="18" y="150"/>
                  </a:lnTo>
                  <a:lnTo>
                    <a:pt x="24" y="162"/>
                  </a:lnTo>
                  <a:lnTo>
                    <a:pt x="36" y="162"/>
                  </a:lnTo>
                  <a:lnTo>
                    <a:pt x="36" y="162"/>
                  </a:lnTo>
                  <a:lnTo>
                    <a:pt x="42" y="162"/>
                  </a:lnTo>
                  <a:lnTo>
                    <a:pt x="42" y="156"/>
                  </a:lnTo>
                  <a:lnTo>
                    <a:pt x="48" y="156"/>
                  </a:lnTo>
                  <a:lnTo>
                    <a:pt x="48" y="150"/>
                  </a:lnTo>
                  <a:lnTo>
                    <a:pt x="48" y="150"/>
                  </a:lnTo>
                  <a:lnTo>
                    <a:pt x="48" y="150"/>
                  </a:lnTo>
                  <a:lnTo>
                    <a:pt x="48" y="150"/>
                  </a:lnTo>
                  <a:lnTo>
                    <a:pt x="48" y="144"/>
                  </a:lnTo>
                  <a:lnTo>
                    <a:pt x="48" y="138"/>
                  </a:lnTo>
                  <a:lnTo>
                    <a:pt x="60" y="144"/>
                  </a:lnTo>
                  <a:lnTo>
                    <a:pt x="60" y="144"/>
                  </a:lnTo>
                  <a:lnTo>
                    <a:pt x="66" y="144"/>
                  </a:lnTo>
                  <a:lnTo>
                    <a:pt x="66" y="144"/>
                  </a:lnTo>
                  <a:lnTo>
                    <a:pt x="66" y="144"/>
                  </a:lnTo>
                  <a:lnTo>
                    <a:pt x="66" y="144"/>
                  </a:lnTo>
                  <a:lnTo>
                    <a:pt x="72" y="150"/>
                  </a:lnTo>
                  <a:lnTo>
                    <a:pt x="72" y="144"/>
                  </a:lnTo>
                  <a:lnTo>
                    <a:pt x="72" y="144"/>
                  </a:lnTo>
                  <a:lnTo>
                    <a:pt x="72" y="144"/>
                  </a:lnTo>
                  <a:lnTo>
                    <a:pt x="78" y="126"/>
                  </a:lnTo>
                  <a:lnTo>
                    <a:pt x="90" y="48"/>
                  </a:lnTo>
                  <a:lnTo>
                    <a:pt x="78" y="30"/>
                  </a:lnTo>
                  <a:lnTo>
                    <a:pt x="78" y="24"/>
                  </a:lnTo>
                  <a:lnTo>
                    <a:pt x="60" y="0"/>
                  </a:lnTo>
                  <a:lnTo>
                    <a:pt x="54" y="0"/>
                  </a:lnTo>
                  <a:lnTo>
                    <a:pt x="54" y="0"/>
                  </a:lnTo>
                  <a:lnTo>
                    <a:pt x="54" y="0"/>
                  </a:lnTo>
                  <a:lnTo>
                    <a:pt x="48" y="6"/>
                  </a:lnTo>
                  <a:lnTo>
                    <a:pt x="42" y="12"/>
                  </a:lnTo>
                  <a:lnTo>
                    <a:pt x="42" y="12"/>
                  </a:lnTo>
                  <a:lnTo>
                    <a:pt x="36" y="18"/>
                  </a:lnTo>
                  <a:lnTo>
                    <a:pt x="36" y="24"/>
                  </a:lnTo>
                  <a:lnTo>
                    <a:pt x="30" y="24"/>
                  </a:lnTo>
                  <a:lnTo>
                    <a:pt x="30" y="24"/>
                  </a:lnTo>
                  <a:lnTo>
                    <a:pt x="24" y="30"/>
                  </a:lnTo>
                  <a:lnTo>
                    <a:pt x="24" y="30"/>
                  </a:lnTo>
                  <a:lnTo>
                    <a:pt x="18" y="30"/>
                  </a:lnTo>
                  <a:lnTo>
                    <a:pt x="18" y="30"/>
                  </a:lnTo>
                  <a:lnTo>
                    <a:pt x="18" y="30"/>
                  </a:lnTo>
                  <a:lnTo>
                    <a:pt x="18" y="30"/>
                  </a:lnTo>
                  <a:lnTo>
                    <a:pt x="12" y="30"/>
                  </a:lnTo>
                  <a:lnTo>
                    <a:pt x="6" y="30"/>
                  </a:lnTo>
                  <a:lnTo>
                    <a:pt x="6" y="30"/>
                  </a:lnTo>
                  <a:lnTo>
                    <a:pt x="6" y="24"/>
                  </a:lnTo>
                  <a:lnTo>
                    <a:pt x="0" y="24"/>
                  </a:lnTo>
                  <a:lnTo>
                    <a:pt x="0" y="24"/>
                  </a:lnTo>
                  <a:lnTo>
                    <a:pt x="0" y="24"/>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68" name="Freeform 777"/>
            <p:cNvSpPr>
              <a:spLocks/>
            </p:cNvSpPr>
            <p:nvPr/>
          </p:nvSpPr>
          <p:spPr bwMode="auto">
            <a:xfrm>
              <a:off x="5633" y="3510"/>
              <a:ext cx="120" cy="288"/>
            </a:xfrm>
            <a:custGeom>
              <a:avLst/>
              <a:gdLst>
                <a:gd name="T0" fmla="*/ 90 w 120"/>
                <a:gd name="T1" fmla="*/ 0 h 288"/>
                <a:gd name="T2" fmla="*/ 84 w 120"/>
                <a:gd name="T3" fmla="*/ 6 h 288"/>
                <a:gd name="T4" fmla="*/ 84 w 120"/>
                <a:gd name="T5" fmla="*/ 30 h 288"/>
                <a:gd name="T6" fmla="*/ 90 w 120"/>
                <a:gd name="T7" fmla="*/ 48 h 288"/>
                <a:gd name="T8" fmla="*/ 84 w 120"/>
                <a:gd name="T9" fmla="*/ 72 h 288"/>
                <a:gd name="T10" fmla="*/ 60 w 120"/>
                <a:gd name="T11" fmla="*/ 66 h 288"/>
                <a:gd name="T12" fmla="*/ 54 w 120"/>
                <a:gd name="T13" fmla="*/ 60 h 288"/>
                <a:gd name="T14" fmla="*/ 48 w 120"/>
                <a:gd name="T15" fmla="*/ 66 h 288"/>
                <a:gd name="T16" fmla="*/ 42 w 120"/>
                <a:gd name="T17" fmla="*/ 72 h 288"/>
                <a:gd name="T18" fmla="*/ 36 w 120"/>
                <a:gd name="T19" fmla="*/ 72 h 288"/>
                <a:gd name="T20" fmla="*/ 36 w 120"/>
                <a:gd name="T21" fmla="*/ 72 h 288"/>
                <a:gd name="T22" fmla="*/ 30 w 120"/>
                <a:gd name="T23" fmla="*/ 78 h 288"/>
                <a:gd name="T24" fmla="*/ 30 w 120"/>
                <a:gd name="T25" fmla="*/ 84 h 288"/>
                <a:gd name="T26" fmla="*/ 12 w 120"/>
                <a:gd name="T27" fmla="*/ 96 h 288"/>
                <a:gd name="T28" fmla="*/ 12 w 120"/>
                <a:gd name="T29" fmla="*/ 102 h 288"/>
                <a:gd name="T30" fmla="*/ 6 w 120"/>
                <a:gd name="T31" fmla="*/ 108 h 288"/>
                <a:gd name="T32" fmla="*/ 0 w 120"/>
                <a:gd name="T33" fmla="*/ 126 h 288"/>
                <a:gd name="T34" fmla="*/ 0 w 120"/>
                <a:gd name="T35" fmla="*/ 132 h 288"/>
                <a:gd name="T36" fmla="*/ 6 w 120"/>
                <a:gd name="T37" fmla="*/ 132 h 288"/>
                <a:gd name="T38" fmla="*/ 6 w 120"/>
                <a:gd name="T39" fmla="*/ 126 h 288"/>
                <a:gd name="T40" fmla="*/ 18 w 120"/>
                <a:gd name="T41" fmla="*/ 132 h 288"/>
                <a:gd name="T42" fmla="*/ 18 w 120"/>
                <a:gd name="T43" fmla="*/ 150 h 288"/>
                <a:gd name="T44" fmla="*/ 18 w 120"/>
                <a:gd name="T45" fmla="*/ 156 h 288"/>
                <a:gd name="T46" fmla="*/ 18 w 120"/>
                <a:gd name="T47" fmla="*/ 156 h 288"/>
                <a:gd name="T48" fmla="*/ 18 w 120"/>
                <a:gd name="T49" fmla="*/ 162 h 288"/>
                <a:gd name="T50" fmla="*/ 24 w 120"/>
                <a:gd name="T51" fmla="*/ 168 h 288"/>
                <a:gd name="T52" fmla="*/ 24 w 120"/>
                <a:gd name="T53" fmla="*/ 174 h 288"/>
                <a:gd name="T54" fmla="*/ 36 w 120"/>
                <a:gd name="T55" fmla="*/ 174 h 288"/>
                <a:gd name="T56" fmla="*/ 42 w 120"/>
                <a:gd name="T57" fmla="*/ 168 h 288"/>
                <a:gd name="T58" fmla="*/ 48 w 120"/>
                <a:gd name="T59" fmla="*/ 168 h 288"/>
                <a:gd name="T60" fmla="*/ 60 w 120"/>
                <a:gd name="T61" fmla="*/ 168 h 288"/>
                <a:gd name="T62" fmla="*/ 60 w 120"/>
                <a:gd name="T63" fmla="*/ 168 h 288"/>
                <a:gd name="T64" fmla="*/ 60 w 120"/>
                <a:gd name="T65" fmla="*/ 168 h 288"/>
                <a:gd name="T66" fmla="*/ 60 w 120"/>
                <a:gd name="T67" fmla="*/ 216 h 288"/>
                <a:gd name="T68" fmla="*/ 54 w 120"/>
                <a:gd name="T69" fmla="*/ 234 h 288"/>
                <a:gd name="T70" fmla="*/ 54 w 120"/>
                <a:gd name="T71" fmla="*/ 240 h 288"/>
                <a:gd name="T72" fmla="*/ 60 w 120"/>
                <a:gd name="T73" fmla="*/ 252 h 288"/>
                <a:gd name="T74" fmla="*/ 54 w 120"/>
                <a:gd name="T75" fmla="*/ 258 h 288"/>
                <a:gd name="T76" fmla="*/ 54 w 120"/>
                <a:gd name="T77" fmla="*/ 258 h 288"/>
                <a:gd name="T78" fmla="*/ 42 w 120"/>
                <a:gd name="T79" fmla="*/ 282 h 288"/>
                <a:gd name="T80" fmla="*/ 42 w 120"/>
                <a:gd name="T81" fmla="*/ 282 h 288"/>
                <a:gd name="T82" fmla="*/ 54 w 120"/>
                <a:gd name="T83" fmla="*/ 288 h 288"/>
                <a:gd name="T84" fmla="*/ 60 w 120"/>
                <a:gd name="T85" fmla="*/ 282 h 288"/>
                <a:gd name="T86" fmla="*/ 78 w 120"/>
                <a:gd name="T87" fmla="*/ 264 h 288"/>
                <a:gd name="T88" fmla="*/ 108 w 120"/>
                <a:gd name="T89" fmla="*/ 246 h 288"/>
                <a:gd name="T90" fmla="*/ 108 w 120"/>
                <a:gd name="T91" fmla="*/ 246 h 288"/>
                <a:gd name="T92" fmla="*/ 114 w 120"/>
                <a:gd name="T93" fmla="*/ 246 h 288"/>
                <a:gd name="T94" fmla="*/ 114 w 120"/>
                <a:gd name="T95" fmla="*/ 252 h 288"/>
                <a:gd name="T96" fmla="*/ 120 w 120"/>
                <a:gd name="T97" fmla="*/ 258 h 288"/>
                <a:gd name="T98" fmla="*/ 120 w 120"/>
                <a:gd name="T99" fmla="*/ 18 h 288"/>
                <a:gd name="T100" fmla="*/ 108 w 120"/>
                <a:gd name="T101" fmla="*/ 6 h 288"/>
                <a:gd name="T102" fmla="*/ 108 w 120"/>
                <a:gd name="T103" fmla="*/ 6 h 288"/>
                <a:gd name="T104" fmla="*/ 90 w 120"/>
                <a:gd name="T105"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288">
                  <a:moveTo>
                    <a:pt x="90" y="0"/>
                  </a:moveTo>
                  <a:lnTo>
                    <a:pt x="90" y="0"/>
                  </a:lnTo>
                  <a:lnTo>
                    <a:pt x="84" y="0"/>
                  </a:lnTo>
                  <a:lnTo>
                    <a:pt x="84" y="6"/>
                  </a:lnTo>
                  <a:lnTo>
                    <a:pt x="78" y="18"/>
                  </a:lnTo>
                  <a:lnTo>
                    <a:pt x="84" y="30"/>
                  </a:lnTo>
                  <a:lnTo>
                    <a:pt x="90" y="42"/>
                  </a:lnTo>
                  <a:lnTo>
                    <a:pt x="90" y="48"/>
                  </a:lnTo>
                  <a:lnTo>
                    <a:pt x="90" y="72"/>
                  </a:lnTo>
                  <a:lnTo>
                    <a:pt x="84" y="72"/>
                  </a:lnTo>
                  <a:lnTo>
                    <a:pt x="72" y="72"/>
                  </a:lnTo>
                  <a:lnTo>
                    <a:pt x="60" y="66"/>
                  </a:lnTo>
                  <a:lnTo>
                    <a:pt x="54" y="60"/>
                  </a:lnTo>
                  <a:lnTo>
                    <a:pt x="54" y="60"/>
                  </a:lnTo>
                  <a:lnTo>
                    <a:pt x="54" y="60"/>
                  </a:lnTo>
                  <a:lnTo>
                    <a:pt x="48" y="66"/>
                  </a:lnTo>
                  <a:lnTo>
                    <a:pt x="48" y="66"/>
                  </a:lnTo>
                  <a:lnTo>
                    <a:pt x="42" y="72"/>
                  </a:lnTo>
                  <a:lnTo>
                    <a:pt x="42" y="72"/>
                  </a:lnTo>
                  <a:lnTo>
                    <a:pt x="36" y="72"/>
                  </a:lnTo>
                  <a:lnTo>
                    <a:pt x="36" y="72"/>
                  </a:lnTo>
                  <a:lnTo>
                    <a:pt x="36" y="72"/>
                  </a:lnTo>
                  <a:lnTo>
                    <a:pt x="36" y="72"/>
                  </a:lnTo>
                  <a:lnTo>
                    <a:pt x="30" y="78"/>
                  </a:lnTo>
                  <a:lnTo>
                    <a:pt x="30" y="78"/>
                  </a:lnTo>
                  <a:lnTo>
                    <a:pt x="30" y="84"/>
                  </a:lnTo>
                  <a:lnTo>
                    <a:pt x="24" y="96"/>
                  </a:lnTo>
                  <a:lnTo>
                    <a:pt x="12" y="96"/>
                  </a:lnTo>
                  <a:lnTo>
                    <a:pt x="12" y="102"/>
                  </a:lnTo>
                  <a:lnTo>
                    <a:pt x="12" y="102"/>
                  </a:lnTo>
                  <a:lnTo>
                    <a:pt x="6" y="102"/>
                  </a:lnTo>
                  <a:lnTo>
                    <a:pt x="6" y="108"/>
                  </a:lnTo>
                  <a:lnTo>
                    <a:pt x="6" y="108"/>
                  </a:lnTo>
                  <a:lnTo>
                    <a:pt x="0" y="126"/>
                  </a:lnTo>
                  <a:lnTo>
                    <a:pt x="0" y="132"/>
                  </a:lnTo>
                  <a:lnTo>
                    <a:pt x="0" y="132"/>
                  </a:lnTo>
                  <a:lnTo>
                    <a:pt x="0" y="132"/>
                  </a:lnTo>
                  <a:lnTo>
                    <a:pt x="6" y="132"/>
                  </a:lnTo>
                  <a:lnTo>
                    <a:pt x="6" y="126"/>
                  </a:lnTo>
                  <a:lnTo>
                    <a:pt x="6" y="126"/>
                  </a:lnTo>
                  <a:lnTo>
                    <a:pt x="12" y="126"/>
                  </a:lnTo>
                  <a:lnTo>
                    <a:pt x="18" y="132"/>
                  </a:lnTo>
                  <a:lnTo>
                    <a:pt x="24" y="132"/>
                  </a:lnTo>
                  <a:lnTo>
                    <a:pt x="18" y="150"/>
                  </a:lnTo>
                  <a:lnTo>
                    <a:pt x="18" y="156"/>
                  </a:lnTo>
                  <a:lnTo>
                    <a:pt x="18" y="156"/>
                  </a:lnTo>
                  <a:lnTo>
                    <a:pt x="18" y="156"/>
                  </a:lnTo>
                  <a:lnTo>
                    <a:pt x="18" y="156"/>
                  </a:lnTo>
                  <a:lnTo>
                    <a:pt x="18" y="162"/>
                  </a:lnTo>
                  <a:lnTo>
                    <a:pt x="18" y="162"/>
                  </a:lnTo>
                  <a:lnTo>
                    <a:pt x="18" y="168"/>
                  </a:lnTo>
                  <a:lnTo>
                    <a:pt x="24" y="168"/>
                  </a:lnTo>
                  <a:lnTo>
                    <a:pt x="24" y="174"/>
                  </a:lnTo>
                  <a:lnTo>
                    <a:pt x="24" y="174"/>
                  </a:lnTo>
                  <a:lnTo>
                    <a:pt x="24" y="174"/>
                  </a:lnTo>
                  <a:lnTo>
                    <a:pt x="36" y="174"/>
                  </a:lnTo>
                  <a:lnTo>
                    <a:pt x="42" y="168"/>
                  </a:lnTo>
                  <a:lnTo>
                    <a:pt x="42" y="168"/>
                  </a:lnTo>
                  <a:lnTo>
                    <a:pt x="48" y="168"/>
                  </a:lnTo>
                  <a:lnTo>
                    <a:pt x="48" y="168"/>
                  </a:lnTo>
                  <a:lnTo>
                    <a:pt x="48" y="168"/>
                  </a:lnTo>
                  <a:lnTo>
                    <a:pt x="60" y="168"/>
                  </a:lnTo>
                  <a:lnTo>
                    <a:pt x="60" y="168"/>
                  </a:lnTo>
                  <a:lnTo>
                    <a:pt x="60" y="168"/>
                  </a:lnTo>
                  <a:lnTo>
                    <a:pt x="60" y="168"/>
                  </a:lnTo>
                  <a:lnTo>
                    <a:pt x="60" y="168"/>
                  </a:lnTo>
                  <a:lnTo>
                    <a:pt x="66" y="204"/>
                  </a:lnTo>
                  <a:lnTo>
                    <a:pt x="60" y="216"/>
                  </a:lnTo>
                  <a:lnTo>
                    <a:pt x="54" y="234"/>
                  </a:lnTo>
                  <a:lnTo>
                    <a:pt x="54" y="234"/>
                  </a:lnTo>
                  <a:lnTo>
                    <a:pt x="54" y="234"/>
                  </a:lnTo>
                  <a:lnTo>
                    <a:pt x="54" y="240"/>
                  </a:lnTo>
                  <a:lnTo>
                    <a:pt x="60" y="246"/>
                  </a:lnTo>
                  <a:lnTo>
                    <a:pt x="60" y="252"/>
                  </a:lnTo>
                  <a:lnTo>
                    <a:pt x="54" y="258"/>
                  </a:lnTo>
                  <a:lnTo>
                    <a:pt x="54" y="258"/>
                  </a:lnTo>
                  <a:lnTo>
                    <a:pt x="54" y="258"/>
                  </a:lnTo>
                  <a:lnTo>
                    <a:pt x="54" y="258"/>
                  </a:lnTo>
                  <a:lnTo>
                    <a:pt x="48" y="264"/>
                  </a:lnTo>
                  <a:lnTo>
                    <a:pt x="42" y="282"/>
                  </a:lnTo>
                  <a:lnTo>
                    <a:pt x="42" y="282"/>
                  </a:lnTo>
                  <a:lnTo>
                    <a:pt x="42" y="282"/>
                  </a:lnTo>
                  <a:lnTo>
                    <a:pt x="54" y="288"/>
                  </a:lnTo>
                  <a:lnTo>
                    <a:pt x="54" y="288"/>
                  </a:lnTo>
                  <a:lnTo>
                    <a:pt x="60" y="288"/>
                  </a:lnTo>
                  <a:lnTo>
                    <a:pt x="60" y="282"/>
                  </a:lnTo>
                  <a:lnTo>
                    <a:pt x="78" y="264"/>
                  </a:lnTo>
                  <a:lnTo>
                    <a:pt x="78" y="264"/>
                  </a:lnTo>
                  <a:lnTo>
                    <a:pt x="90" y="252"/>
                  </a:lnTo>
                  <a:lnTo>
                    <a:pt x="108" y="246"/>
                  </a:lnTo>
                  <a:lnTo>
                    <a:pt x="108" y="246"/>
                  </a:lnTo>
                  <a:lnTo>
                    <a:pt x="108" y="246"/>
                  </a:lnTo>
                  <a:lnTo>
                    <a:pt x="114" y="246"/>
                  </a:lnTo>
                  <a:lnTo>
                    <a:pt x="114" y="246"/>
                  </a:lnTo>
                  <a:lnTo>
                    <a:pt x="114" y="252"/>
                  </a:lnTo>
                  <a:lnTo>
                    <a:pt x="114" y="252"/>
                  </a:lnTo>
                  <a:lnTo>
                    <a:pt x="120" y="252"/>
                  </a:lnTo>
                  <a:lnTo>
                    <a:pt x="120" y="258"/>
                  </a:lnTo>
                  <a:lnTo>
                    <a:pt x="120" y="18"/>
                  </a:lnTo>
                  <a:lnTo>
                    <a:pt x="120" y="18"/>
                  </a:lnTo>
                  <a:lnTo>
                    <a:pt x="108" y="6"/>
                  </a:lnTo>
                  <a:lnTo>
                    <a:pt x="108" y="6"/>
                  </a:lnTo>
                  <a:lnTo>
                    <a:pt x="108" y="6"/>
                  </a:lnTo>
                  <a:lnTo>
                    <a:pt x="108" y="6"/>
                  </a:lnTo>
                  <a:lnTo>
                    <a:pt x="102" y="6"/>
                  </a:lnTo>
                  <a:lnTo>
                    <a:pt x="90" y="0"/>
                  </a:lnTo>
                  <a:lnTo>
                    <a:pt x="90"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69" name="Freeform 778"/>
            <p:cNvSpPr>
              <a:spLocks/>
            </p:cNvSpPr>
            <p:nvPr/>
          </p:nvSpPr>
          <p:spPr bwMode="auto">
            <a:xfrm>
              <a:off x="1704" y="2562"/>
              <a:ext cx="24" cy="18"/>
            </a:xfrm>
            <a:custGeom>
              <a:avLst/>
              <a:gdLst>
                <a:gd name="T0" fmla="*/ 12 w 24"/>
                <a:gd name="T1" fmla="*/ 6 h 18"/>
                <a:gd name="T2" fmla="*/ 12 w 24"/>
                <a:gd name="T3" fmla="*/ 6 h 18"/>
                <a:gd name="T4" fmla="*/ 12 w 24"/>
                <a:gd name="T5" fmla="*/ 0 h 18"/>
                <a:gd name="T6" fmla="*/ 6 w 24"/>
                <a:gd name="T7" fmla="*/ 0 h 18"/>
                <a:gd name="T8" fmla="*/ 6 w 24"/>
                <a:gd name="T9" fmla="*/ 6 h 18"/>
                <a:gd name="T10" fmla="*/ 6 w 24"/>
                <a:gd name="T11" fmla="*/ 6 h 18"/>
                <a:gd name="T12" fmla="*/ 6 w 24"/>
                <a:gd name="T13" fmla="*/ 6 h 18"/>
                <a:gd name="T14" fmla="*/ 0 w 24"/>
                <a:gd name="T15" fmla="*/ 6 h 18"/>
                <a:gd name="T16" fmla="*/ 0 w 24"/>
                <a:gd name="T17" fmla="*/ 6 h 18"/>
                <a:gd name="T18" fmla="*/ 0 w 24"/>
                <a:gd name="T19" fmla="*/ 12 h 18"/>
                <a:gd name="T20" fmla="*/ 0 w 24"/>
                <a:gd name="T21" fmla="*/ 12 h 18"/>
                <a:gd name="T22" fmla="*/ 0 w 24"/>
                <a:gd name="T23" fmla="*/ 12 h 18"/>
                <a:gd name="T24" fmla="*/ 12 w 24"/>
                <a:gd name="T25" fmla="*/ 18 h 18"/>
                <a:gd name="T26" fmla="*/ 18 w 24"/>
                <a:gd name="T27" fmla="*/ 18 h 18"/>
                <a:gd name="T28" fmla="*/ 24 w 24"/>
                <a:gd name="T29" fmla="*/ 6 h 18"/>
                <a:gd name="T30" fmla="*/ 24 w 24"/>
                <a:gd name="T31" fmla="*/ 6 h 18"/>
                <a:gd name="T32" fmla="*/ 18 w 24"/>
                <a:gd name="T33" fmla="*/ 6 h 18"/>
                <a:gd name="T34" fmla="*/ 12 w 24"/>
                <a:gd name="T35"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18">
                  <a:moveTo>
                    <a:pt x="12" y="6"/>
                  </a:moveTo>
                  <a:lnTo>
                    <a:pt x="12" y="6"/>
                  </a:lnTo>
                  <a:lnTo>
                    <a:pt x="12" y="0"/>
                  </a:lnTo>
                  <a:lnTo>
                    <a:pt x="6" y="0"/>
                  </a:lnTo>
                  <a:lnTo>
                    <a:pt x="6" y="6"/>
                  </a:lnTo>
                  <a:lnTo>
                    <a:pt x="6" y="6"/>
                  </a:lnTo>
                  <a:lnTo>
                    <a:pt x="6" y="6"/>
                  </a:lnTo>
                  <a:lnTo>
                    <a:pt x="0" y="6"/>
                  </a:lnTo>
                  <a:lnTo>
                    <a:pt x="0" y="6"/>
                  </a:lnTo>
                  <a:lnTo>
                    <a:pt x="0" y="12"/>
                  </a:lnTo>
                  <a:lnTo>
                    <a:pt x="0" y="12"/>
                  </a:lnTo>
                  <a:lnTo>
                    <a:pt x="0" y="12"/>
                  </a:lnTo>
                  <a:lnTo>
                    <a:pt x="12" y="18"/>
                  </a:lnTo>
                  <a:lnTo>
                    <a:pt x="18" y="18"/>
                  </a:lnTo>
                  <a:lnTo>
                    <a:pt x="24" y="6"/>
                  </a:lnTo>
                  <a:lnTo>
                    <a:pt x="24" y="6"/>
                  </a:lnTo>
                  <a:lnTo>
                    <a:pt x="18" y="6"/>
                  </a:lnTo>
                  <a:lnTo>
                    <a:pt x="12" y="6"/>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70" name="Freeform 779"/>
            <p:cNvSpPr>
              <a:spLocks/>
            </p:cNvSpPr>
            <p:nvPr/>
          </p:nvSpPr>
          <p:spPr bwMode="auto">
            <a:xfrm>
              <a:off x="1722" y="2628"/>
              <a:ext cx="24" cy="12"/>
            </a:xfrm>
            <a:custGeom>
              <a:avLst/>
              <a:gdLst>
                <a:gd name="T0" fmla="*/ 24 w 24"/>
                <a:gd name="T1" fmla="*/ 0 h 12"/>
                <a:gd name="T2" fmla="*/ 18 w 24"/>
                <a:gd name="T3" fmla="*/ 0 h 12"/>
                <a:gd name="T4" fmla="*/ 12 w 24"/>
                <a:gd name="T5" fmla="*/ 0 h 12"/>
                <a:gd name="T6" fmla="*/ 12 w 24"/>
                <a:gd name="T7" fmla="*/ 0 h 12"/>
                <a:gd name="T8" fmla="*/ 6 w 24"/>
                <a:gd name="T9" fmla="*/ 0 h 12"/>
                <a:gd name="T10" fmla="*/ 0 w 24"/>
                <a:gd name="T11" fmla="*/ 6 h 12"/>
                <a:gd name="T12" fmla="*/ 0 w 24"/>
                <a:gd name="T13" fmla="*/ 12 h 12"/>
                <a:gd name="T14" fmla="*/ 0 w 24"/>
                <a:gd name="T15" fmla="*/ 12 h 12"/>
                <a:gd name="T16" fmla="*/ 6 w 24"/>
                <a:gd name="T17" fmla="*/ 12 h 12"/>
                <a:gd name="T18" fmla="*/ 6 w 24"/>
                <a:gd name="T19" fmla="*/ 12 h 12"/>
                <a:gd name="T20" fmla="*/ 6 w 24"/>
                <a:gd name="T21" fmla="*/ 6 h 12"/>
                <a:gd name="T22" fmla="*/ 6 w 24"/>
                <a:gd name="T23" fmla="*/ 6 h 12"/>
                <a:gd name="T24" fmla="*/ 24 w 24"/>
                <a:gd name="T25" fmla="*/ 0 h 12"/>
                <a:gd name="T26" fmla="*/ 24 w 24"/>
                <a:gd name="T2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2">
                  <a:moveTo>
                    <a:pt x="24" y="0"/>
                  </a:moveTo>
                  <a:lnTo>
                    <a:pt x="18" y="0"/>
                  </a:lnTo>
                  <a:lnTo>
                    <a:pt x="12" y="0"/>
                  </a:lnTo>
                  <a:lnTo>
                    <a:pt x="12" y="0"/>
                  </a:lnTo>
                  <a:lnTo>
                    <a:pt x="6" y="0"/>
                  </a:lnTo>
                  <a:lnTo>
                    <a:pt x="0" y="6"/>
                  </a:lnTo>
                  <a:lnTo>
                    <a:pt x="0" y="12"/>
                  </a:lnTo>
                  <a:lnTo>
                    <a:pt x="0" y="12"/>
                  </a:lnTo>
                  <a:lnTo>
                    <a:pt x="6" y="12"/>
                  </a:lnTo>
                  <a:lnTo>
                    <a:pt x="6" y="12"/>
                  </a:lnTo>
                  <a:lnTo>
                    <a:pt x="6" y="6"/>
                  </a:lnTo>
                  <a:lnTo>
                    <a:pt x="6" y="6"/>
                  </a:lnTo>
                  <a:lnTo>
                    <a:pt x="24" y="0"/>
                  </a:lnTo>
                  <a:lnTo>
                    <a:pt x="24"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71" name="Freeform 780"/>
            <p:cNvSpPr>
              <a:spLocks/>
            </p:cNvSpPr>
            <p:nvPr/>
          </p:nvSpPr>
          <p:spPr bwMode="auto">
            <a:xfrm>
              <a:off x="1764" y="2658"/>
              <a:ext cx="30" cy="36"/>
            </a:xfrm>
            <a:custGeom>
              <a:avLst/>
              <a:gdLst>
                <a:gd name="T0" fmla="*/ 24 w 30"/>
                <a:gd name="T1" fmla="*/ 0 h 36"/>
                <a:gd name="T2" fmla="*/ 24 w 30"/>
                <a:gd name="T3" fmla="*/ 0 h 36"/>
                <a:gd name="T4" fmla="*/ 24 w 30"/>
                <a:gd name="T5" fmla="*/ 0 h 36"/>
                <a:gd name="T6" fmla="*/ 18 w 30"/>
                <a:gd name="T7" fmla="*/ 0 h 36"/>
                <a:gd name="T8" fmla="*/ 12 w 30"/>
                <a:gd name="T9" fmla="*/ 6 h 36"/>
                <a:gd name="T10" fmla="*/ 12 w 30"/>
                <a:gd name="T11" fmla="*/ 6 h 36"/>
                <a:gd name="T12" fmla="*/ 6 w 30"/>
                <a:gd name="T13" fmla="*/ 12 h 36"/>
                <a:gd name="T14" fmla="*/ 6 w 30"/>
                <a:gd name="T15" fmla="*/ 12 h 36"/>
                <a:gd name="T16" fmla="*/ 0 w 30"/>
                <a:gd name="T17" fmla="*/ 18 h 36"/>
                <a:gd name="T18" fmla="*/ 0 w 30"/>
                <a:gd name="T19" fmla="*/ 30 h 36"/>
                <a:gd name="T20" fmla="*/ 0 w 30"/>
                <a:gd name="T21" fmla="*/ 30 h 36"/>
                <a:gd name="T22" fmla="*/ 6 w 30"/>
                <a:gd name="T23" fmla="*/ 36 h 36"/>
                <a:gd name="T24" fmla="*/ 6 w 30"/>
                <a:gd name="T25" fmla="*/ 36 h 36"/>
                <a:gd name="T26" fmla="*/ 6 w 30"/>
                <a:gd name="T27" fmla="*/ 36 h 36"/>
                <a:gd name="T28" fmla="*/ 6 w 30"/>
                <a:gd name="T29" fmla="*/ 36 h 36"/>
                <a:gd name="T30" fmla="*/ 6 w 30"/>
                <a:gd name="T31" fmla="*/ 30 h 36"/>
                <a:gd name="T32" fmla="*/ 12 w 30"/>
                <a:gd name="T33" fmla="*/ 30 h 36"/>
                <a:gd name="T34" fmla="*/ 18 w 30"/>
                <a:gd name="T35" fmla="*/ 24 h 36"/>
                <a:gd name="T36" fmla="*/ 18 w 30"/>
                <a:gd name="T37" fmla="*/ 18 h 36"/>
                <a:gd name="T38" fmla="*/ 24 w 30"/>
                <a:gd name="T39" fmla="*/ 12 h 36"/>
                <a:gd name="T40" fmla="*/ 30 w 30"/>
                <a:gd name="T41" fmla="*/ 0 h 36"/>
                <a:gd name="T42" fmla="*/ 30 w 30"/>
                <a:gd name="T43" fmla="*/ 0 h 36"/>
                <a:gd name="T44" fmla="*/ 30 w 30"/>
                <a:gd name="T45" fmla="*/ 0 h 36"/>
                <a:gd name="T46" fmla="*/ 30 w 30"/>
                <a:gd name="T47" fmla="*/ 0 h 36"/>
                <a:gd name="T48" fmla="*/ 24 w 30"/>
                <a:gd name="T4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36">
                  <a:moveTo>
                    <a:pt x="24" y="0"/>
                  </a:moveTo>
                  <a:lnTo>
                    <a:pt x="24" y="0"/>
                  </a:lnTo>
                  <a:lnTo>
                    <a:pt x="24" y="0"/>
                  </a:lnTo>
                  <a:lnTo>
                    <a:pt x="18" y="0"/>
                  </a:lnTo>
                  <a:lnTo>
                    <a:pt x="12" y="6"/>
                  </a:lnTo>
                  <a:lnTo>
                    <a:pt x="12" y="6"/>
                  </a:lnTo>
                  <a:lnTo>
                    <a:pt x="6" y="12"/>
                  </a:lnTo>
                  <a:lnTo>
                    <a:pt x="6" y="12"/>
                  </a:lnTo>
                  <a:lnTo>
                    <a:pt x="0" y="18"/>
                  </a:lnTo>
                  <a:lnTo>
                    <a:pt x="0" y="30"/>
                  </a:lnTo>
                  <a:lnTo>
                    <a:pt x="0" y="30"/>
                  </a:lnTo>
                  <a:lnTo>
                    <a:pt x="6" y="36"/>
                  </a:lnTo>
                  <a:lnTo>
                    <a:pt x="6" y="36"/>
                  </a:lnTo>
                  <a:lnTo>
                    <a:pt x="6" y="36"/>
                  </a:lnTo>
                  <a:lnTo>
                    <a:pt x="6" y="36"/>
                  </a:lnTo>
                  <a:lnTo>
                    <a:pt x="6" y="30"/>
                  </a:lnTo>
                  <a:lnTo>
                    <a:pt x="12" y="30"/>
                  </a:lnTo>
                  <a:lnTo>
                    <a:pt x="18" y="24"/>
                  </a:lnTo>
                  <a:lnTo>
                    <a:pt x="18" y="18"/>
                  </a:lnTo>
                  <a:lnTo>
                    <a:pt x="24" y="12"/>
                  </a:lnTo>
                  <a:lnTo>
                    <a:pt x="30" y="0"/>
                  </a:lnTo>
                  <a:lnTo>
                    <a:pt x="30" y="0"/>
                  </a:lnTo>
                  <a:lnTo>
                    <a:pt x="30" y="0"/>
                  </a:lnTo>
                  <a:lnTo>
                    <a:pt x="30" y="0"/>
                  </a:lnTo>
                  <a:lnTo>
                    <a:pt x="24"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72" name="Freeform 781"/>
            <p:cNvSpPr>
              <a:spLocks/>
            </p:cNvSpPr>
            <p:nvPr/>
          </p:nvSpPr>
          <p:spPr bwMode="auto">
            <a:xfrm>
              <a:off x="2010" y="2724"/>
              <a:ext cx="96" cy="48"/>
            </a:xfrm>
            <a:custGeom>
              <a:avLst/>
              <a:gdLst>
                <a:gd name="T0" fmla="*/ 84 w 96"/>
                <a:gd name="T1" fmla="*/ 0 h 48"/>
                <a:gd name="T2" fmla="*/ 72 w 96"/>
                <a:gd name="T3" fmla="*/ 6 h 48"/>
                <a:gd name="T4" fmla="*/ 66 w 96"/>
                <a:gd name="T5" fmla="*/ 6 h 48"/>
                <a:gd name="T6" fmla="*/ 66 w 96"/>
                <a:gd name="T7" fmla="*/ 6 h 48"/>
                <a:gd name="T8" fmla="*/ 60 w 96"/>
                <a:gd name="T9" fmla="*/ 6 h 48"/>
                <a:gd name="T10" fmla="*/ 60 w 96"/>
                <a:gd name="T11" fmla="*/ 6 h 48"/>
                <a:gd name="T12" fmla="*/ 60 w 96"/>
                <a:gd name="T13" fmla="*/ 6 h 48"/>
                <a:gd name="T14" fmla="*/ 48 w 96"/>
                <a:gd name="T15" fmla="*/ 6 h 48"/>
                <a:gd name="T16" fmla="*/ 36 w 96"/>
                <a:gd name="T17" fmla="*/ 6 h 48"/>
                <a:gd name="T18" fmla="*/ 36 w 96"/>
                <a:gd name="T19" fmla="*/ 6 h 48"/>
                <a:gd name="T20" fmla="*/ 24 w 96"/>
                <a:gd name="T21" fmla="*/ 12 h 48"/>
                <a:gd name="T22" fmla="*/ 12 w 96"/>
                <a:gd name="T23" fmla="*/ 18 h 48"/>
                <a:gd name="T24" fmla="*/ 0 w 96"/>
                <a:gd name="T25" fmla="*/ 18 h 48"/>
                <a:gd name="T26" fmla="*/ 0 w 96"/>
                <a:gd name="T27" fmla="*/ 18 h 48"/>
                <a:gd name="T28" fmla="*/ 0 w 96"/>
                <a:gd name="T29" fmla="*/ 24 h 48"/>
                <a:gd name="T30" fmla="*/ 0 w 96"/>
                <a:gd name="T31" fmla="*/ 24 h 48"/>
                <a:gd name="T32" fmla="*/ 0 w 96"/>
                <a:gd name="T33" fmla="*/ 24 h 48"/>
                <a:gd name="T34" fmla="*/ 0 w 96"/>
                <a:gd name="T35" fmla="*/ 36 h 48"/>
                <a:gd name="T36" fmla="*/ 0 w 96"/>
                <a:gd name="T37" fmla="*/ 36 h 48"/>
                <a:gd name="T38" fmla="*/ 6 w 96"/>
                <a:gd name="T39" fmla="*/ 42 h 48"/>
                <a:gd name="T40" fmla="*/ 6 w 96"/>
                <a:gd name="T41" fmla="*/ 48 h 48"/>
                <a:gd name="T42" fmla="*/ 12 w 96"/>
                <a:gd name="T43" fmla="*/ 48 h 48"/>
                <a:gd name="T44" fmla="*/ 18 w 96"/>
                <a:gd name="T45" fmla="*/ 48 h 48"/>
                <a:gd name="T46" fmla="*/ 18 w 96"/>
                <a:gd name="T47" fmla="*/ 48 h 48"/>
                <a:gd name="T48" fmla="*/ 24 w 96"/>
                <a:gd name="T49" fmla="*/ 48 h 48"/>
                <a:gd name="T50" fmla="*/ 30 w 96"/>
                <a:gd name="T51" fmla="*/ 48 h 48"/>
                <a:gd name="T52" fmla="*/ 36 w 96"/>
                <a:gd name="T53" fmla="*/ 48 h 48"/>
                <a:gd name="T54" fmla="*/ 54 w 96"/>
                <a:gd name="T55" fmla="*/ 48 h 48"/>
                <a:gd name="T56" fmla="*/ 54 w 96"/>
                <a:gd name="T57" fmla="*/ 42 h 48"/>
                <a:gd name="T58" fmla="*/ 66 w 96"/>
                <a:gd name="T59" fmla="*/ 42 h 48"/>
                <a:gd name="T60" fmla="*/ 72 w 96"/>
                <a:gd name="T61" fmla="*/ 36 h 48"/>
                <a:gd name="T62" fmla="*/ 72 w 96"/>
                <a:gd name="T63" fmla="*/ 36 h 48"/>
                <a:gd name="T64" fmla="*/ 72 w 96"/>
                <a:gd name="T65" fmla="*/ 36 h 48"/>
                <a:gd name="T66" fmla="*/ 72 w 96"/>
                <a:gd name="T67" fmla="*/ 30 h 48"/>
                <a:gd name="T68" fmla="*/ 72 w 96"/>
                <a:gd name="T69" fmla="*/ 30 h 48"/>
                <a:gd name="T70" fmla="*/ 72 w 96"/>
                <a:gd name="T71" fmla="*/ 30 h 48"/>
                <a:gd name="T72" fmla="*/ 72 w 96"/>
                <a:gd name="T73" fmla="*/ 30 h 48"/>
                <a:gd name="T74" fmla="*/ 72 w 96"/>
                <a:gd name="T75" fmla="*/ 30 h 48"/>
                <a:gd name="T76" fmla="*/ 78 w 96"/>
                <a:gd name="T77" fmla="*/ 30 h 48"/>
                <a:gd name="T78" fmla="*/ 90 w 96"/>
                <a:gd name="T79" fmla="*/ 30 h 48"/>
                <a:gd name="T80" fmla="*/ 90 w 96"/>
                <a:gd name="T81" fmla="*/ 30 h 48"/>
                <a:gd name="T82" fmla="*/ 96 w 96"/>
                <a:gd name="T83" fmla="*/ 30 h 48"/>
                <a:gd name="T84" fmla="*/ 84 w 96"/>
                <a:gd name="T85" fmla="*/ 18 h 48"/>
                <a:gd name="T86" fmla="*/ 90 w 96"/>
                <a:gd name="T87" fmla="*/ 6 h 48"/>
                <a:gd name="T88" fmla="*/ 84 w 96"/>
                <a:gd name="T8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6" h="48">
                  <a:moveTo>
                    <a:pt x="84" y="0"/>
                  </a:moveTo>
                  <a:lnTo>
                    <a:pt x="72" y="6"/>
                  </a:lnTo>
                  <a:lnTo>
                    <a:pt x="66" y="6"/>
                  </a:lnTo>
                  <a:lnTo>
                    <a:pt x="66" y="6"/>
                  </a:lnTo>
                  <a:lnTo>
                    <a:pt x="60" y="6"/>
                  </a:lnTo>
                  <a:lnTo>
                    <a:pt x="60" y="6"/>
                  </a:lnTo>
                  <a:lnTo>
                    <a:pt x="60" y="6"/>
                  </a:lnTo>
                  <a:lnTo>
                    <a:pt x="48" y="6"/>
                  </a:lnTo>
                  <a:lnTo>
                    <a:pt x="36" y="6"/>
                  </a:lnTo>
                  <a:lnTo>
                    <a:pt x="36" y="6"/>
                  </a:lnTo>
                  <a:lnTo>
                    <a:pt x="24" y="12"/>
                  </a:lnTo>
                  <a:lnTo>
                    <a:pt x="12" y="18"/>
                  </a:lnTo>
                  <a:lnTo>
                    <a:pt x="0" y="18"/>
                  </a:lnTo>
                  <a:lnTo>
                    <a:pt x="0" y="18"/>
                  </a:lnTo>
                  <a:lnTo>
                    <a:pt x="0" y="24"/>
                  </a:lnTo>
                  <a:lnTo>
                    <a:pt x="0" y="24"/>
                  </a:lnTo>
                  <a:lnTo>
                    <a:pt x="0" y="24"/>
                  </a:lnTo>
                  <a:lnTo>
                    <a:pt x="0" y="36"/>
                  </a:lnTo>
                  <a:lnTo>
                    <a:pt x="0" y="36"/>
                  </a:lnTo>
                  <a:lnTo>
                    <a:pt x="6" y="42"/>
                  </a:lnTo>
                  <a:lnTo>
                    <a:pt x="6" y="48"/>
                  </a:lnTo>
                  <a:lnTo>
                    <a:pt x="12" y="48"/>
                  </a:lnTo>
                  <a:lnTo>
                    <a:pt x="18" y="48"/>
                  </a:lnTo>
                  <a:lnTo>
                    <a:pt x="18" y="48"/>
                  </a:lnTo>
                  <a:lnTo>
                    <a:pt x="24" y="48"/>
                  </a:lnTo>
                  <a:lnTo>
                    <a:pt x="30" y="48"/>
                  </a:lnTo>
                  <a:lnTo>
                    <a:pt x="36" y="48"/>
                  </a:lnTo>
                  <a:lnTo>
                    <a:pt x="54" y="48"/>
                  </a:lnTo>
                  <a:lnTo>
                    <a:pt x="54" y="42"/>
                  </a:lnTo>
                  <a:lnTo>
                    <a:pt x="66" y="42"/>
                  </a:lnTo>
                  <a:lnTo>
                    <a:pt x="72" y="36"/>
                  </a:lnTo>
                  <a:lnTo>
                    <a:pt x="72" y="36"/>
                  </a:lnTo>
                  <a:lnTo>
                    <a:pt x="72" y="36"/>
                  </a:lnTo>
                  <a:lnTo>
                    <a:pt x="72" y="30"/>
                  </a:lnTo>
                  <a:lnTo>
                    <a:pt x="72" y="30"/>
                  </a:lnTo>
                  <a:lnTo>
                    <a:pt x="72" y="30"/>
                  </a:lnTo>
                  <a:lnTo>
                    <a:pt x="72" y="30"/>
                  </a:lnTo>
                  <a:lnTo>
                    <a:pt x="72" y="30"/>
                  </a:lnTo>
                  <a:lnTo>
                    <a:pt x="78" y="30"/>
                  </a:lnTo>
                  <a:lnTo>
                    <a:pt x="90" y="30"/>
                  </a:lnTo>
                  <a:lnTo>
                    <a:pt x="90" y="30"/>
                  </a:lnTo>
                  <a:lnTo>
                    <a:pt x="96" y="30"/>
                  </a:lnTo>
                  <a:lnTo>
                    <a:pt x="84" y="18"/>
                  </a:lnTo>
                  <a:lnTo>
                    <a:pt x="90" y="6"/>
                  </a:lnTo>
                  <a:lnTo>
                    <a:pt x="84" y="0"/>
                  </a:lnTo>
                  <a:close/>
                </a:path>
              </a:pathLst>
            </a:custGeom>
            <a:solidFill>
              <a:schemeClr val="bg2"/>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73" name="Freeform 782"/>
            <p:cNvSpPr>
              <a:spLocks/>
            </p:cNvSpPr>
            <p:nvPr/>
          </p:nvSpPr>
          <p:spPr bwMode="auto">
            <a:xfrm>
              <a:off x="1728" y="2700"/>
              <a:ext cx="12" cy="24"/>
            </a:xfrm>
            <a:custGeom>
              <a:avLst/>
              <a:gdLst>
                <a:gd name="T0" fmla="*/ 12 w 12"/>
                <a:gd name="T1" fmla="*/ 0 h 24"/>
                <a:gd name="T2" fmla="*/ 6 w 12"/>
                <a:gd name="T3" fmla="*/ 0 h 24"/>
                <a:gd name="T4" fmla="*/ 0 w 12"/>
                <a:gd name="T5" fmla="*/ 24 h 24"/>
                <a:gd name="T6" fmla="*/ 6 w 12"/>
                <a:gd name="T7" fmla="*/ 24 h 24"/>
                <a:gd name="T8" fmla="*/ 6 w 12"/>
                <a:gd name="T9" fmla="*/ 24 h 24"/>
                <a:gd name="T10" fmla="*/ 12 w 12"/>
                <a:gd name="T11" fmla="*/ 18 h 24"/>
                <a:gd name="T12" fmla="*/ 12 w 12"/>
                <a:gd name="T13" fmla="*/ 18 h 24"/>
                <a:gd name="T14" fmla="*/ 12 w 12"/>
                <a:gd name="T15" fmla="*/ 0 h 24"/>
                <a:gd name="T16" fmla="*/ 12 w 12"/>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4">
                  <a:moveTo>
                    <a:pt x="12" y="0"/>
                  </a:moveTo>
                  <a:lnTo>
                    <a:pt x="6" y="0"/>
                  </a:lnTo>
                  <a:lnTo>
                    <a:pt x="0" y="24"/>
                  </a:lnTo>
                  <a:lnTo>
                    <a:pt x="6" y="24"/>
                  </a:lnTo>
                  <a:lnTo>
                    <a:pt x="6" y="24"/>
                  </a:lnTo>
                  <a:lnTo>
                    <a:pt x="12" y="18"/>
                  </a:lnTo>
                  <a:lnTo>
                    <a:pt x="12" y="18"/>
                  </a:lnTo>
                  <a:lnTo>
                    <a:pt x="12" y="0"/>
                  </a:lnTo>
                  <a:lnTo>
                    <a:pt x="12"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74" name="Freeform 783"/>
            <p:cNvSpPr>
              <a:spLocks/>
            </p:cNvSpPr>
            <p:nvPr/>
          </p:nvSpPr>
          <p:spPr bwMode="auto">
            <a:xfrm>
              <a:off x="1590" y="2604"/>
              <a:ext cx="6" cy="6"/>
            </a:xfrm>
            <a:custGeom>
              <a:avLst/>
              <a:gdLst>
                <a:gd name="T0" fmla="*/ 0 w 6"/>
                <a:gd name="T1" fmla="*/ 0 h 6"/>
                <a:gd name="T2" fmla="*/ 0 w 6"/>
                <a:gd name="T3" fmla="*/ 0 h 6"/>
                <a:gd name="T4" fmla="*/ 0 w 6"/>
                <a:gd name="T5" fmla="*/ 0 h 6"/>
                <a:gd name="T6" fmla="*/ 0 w 6"/>
                <a:gd name="T7" fmla="*/ 6 h 6"/>
                <a:gd name="T8" fmla="*/ 0 w 6"/>
                <a:gd name="T9" fmla="*/ 6 h 6"/>
                <a:gd name="T10" fmla="*/ 0 w 6"/>
                <a:gd name="T11" fmla="*/ 6 h 6"/>
                <a:gd name="T12" fmla="*/ 6 w 6"/>
                <a:gd name="T13" fmla="*/ 6 h 6"/>
                <a:gd name="T14" fmla="*/ 6 w 6"/>
                <a:gd name="T15" fmla="*/ 6 h 6"/>
                <a:gd name="T16" fmla="*/ 6 w 6"/>
                <a:gd name="T17" fmla="*/ 6 h 6"/>
                <a:gd name="T18" fmla="*/ 6 w 6"/>
                <a:gd name="T19" fmla="*/ 0 h 6"/>
                <a:gd name="T20" fmla="*/ 6 w 6"/>
                <a:gd name="T21" fmla="*/ 0 h 6"/>
                <a:gd name="T22" fmla="*/ 0 w 6"/>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6">
                  <a:moveTo>
                    <a:pt x="0" y="0"/>
                  </a:moveTo>
                  <a:lnTo>
                    <a:pt x="0" y="0"/>
                  </a:lnTo>
                  <a:lnTo>
                    <a:pt x="0" y="0"/>
                  </a:lnTo>
                  <a:lnTo>
                    <a:pt x="0" y="6"/>
                  </a:lnTo>
                  <a:lnTo>
                    <a:pt x="0" y="6"/>
                  </a:lnTo>
                  <a:lnTo>
                    <a:pt x="0" y="6"/>
                  </a:lnTo>
                  <a:lnTo>
                    <a:pt x="6" y="6"/>
                  </a:lnTo>
                  <a:lnTo>
                    <a:pt x="6" y="6"/>
                  </a:lnTo>
                  <a:lnTo>
                    <a:pt x="6" y="6"/>
                  </a:lnTo>
                  <a:lnTo>
                    <a:pt x="6" y="0"/>
                  </a:lnTo>
                  <a:lnTo>
                    <a:pt x="6" y="0"/>
                  </a:lnTo>
                  <a:lnTo>
                    <a:pt x="0"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75" name="Freeform 784"/>
            <p:cNvSpPr>
              <a:spLocks/>
            </p:cNvSpPr>
            <p:nvPr/>
          </p:nvSpPr>
          <p:spPr bwMode="auto">
            <a:xfrm>
              <a:off x="1584" y="2586"/>
              <a:ext cx="6" cy="12"/>
            </a:xfrm>
            <a:custGeom>
              <a:avLst/>
              <a:gdLst>
                <a:gd name="T0" fmla="*/ 6 w 6"/>
                <a:gd name="T1" fmla="*/ 0 h 12"/>
                <a:gd name="T2" fmla="*/ 0 w 6"/>
                <a:gd name="T3" fmla="*/ 6 h 12"/>
                <a:gd name="T4" fmla="*/ 0 w 6"/>
                <a:gd name="T5" fmla="*/ 6 h 12"/>
                <a:gd name="T6" fmla="*/ 0 w 6"/>
                <a:gd name="T7" fmla="*/ 12 h 12"/>
                <a:gd name="T8" fmla="*/ 6 w 6"/>
                <a:gd name="T9" fmla="*/ 12 h 12"/>
                <a:gd name="T10" fmla="*/ 6 w 6"/>
                <a:gd name="T11" fmla="*/ 12 h 12"/>
                <a:gd name="T12" fmla="*/ 6 w 6"/>
                <a:gd name="T13" fmla="*/ 12 h 12"/>
                <a:gd name="T14" fmla="*/ 6 w 6"/>
                <a:gd name="T15" fmla="*/ 6 h 12"/>
                <a:gd name="T16" fmla="*/ 6 w 6"/>
                <a:gd name="T17" fmla="*/ 6 h 12"/>
                <a:gd name="T18" fmla="*/ 6 w 6"/>
                <a:gd name="T19" fmla="*/ 0 h 12"/>
                <a:gd name="T20" fmla="*/ 6 w 6"/>
                <a:gd name="T21" fmla="*/ 0 h 12"/>
                <a:gd name="T22" fmla="*/ 6 w 6"/>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2">
                  <a:moveTo>
                    <a:pt x="6" y="0"/>
                  </a:moveTo>
                  <a:lnTo>
                    <a:pt x="0" y="6"/>
                  </a:lnTo>
                  <a:lnTo>
                    <a:pt x="0" y="6"/>
                  </a:lnTo>
                  <a:lnTo>
                    <a:pt x="0" y="12"/>
                  </a:lnTo>
                  <a:lnTo>
                    <a:pt x="6" y="12"/>
                  </a:lnTo>
                  <a:lnTo>
                    <a:pt x="6" y="12"/>
                  </a:lnTo>
                  <a:lnTo>
                    <a:pt x="6" y="12"/>
                  </a:lnTo>
                  <a:lnTo>
                    <a:pt x="6" y="6"/>
                  </a:lnTo>
                  <a:lnTo>
                    <a:pt x="6" y="6"/>
                  </a:lnTo>
                  <a:lnTo>
                    <a:pt x="6" y="0"/>
                  </a:lnTo>
                  <a:lnTo>
                    <a:pt x="6" y="0"/>
                  </a:lnTo>
                  <a:lnTo>
                    <a:pt x="6"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76" name="Freeform 785"/>
            <p:cNvSpPr>
              <a:spLocks/>
            </p:cNvSpPr>
            <p:nvPr/>
          </p:nvSpPr>
          <p:spPr bwMode="auto">
            <a:xfrm>
              <a:off x="1548" y="2712"/>
              <a:ext cx="138" cy="42"/>
            </a:xfrm>
            <a:custGeom>
              <a:avLst/>
              <a:gdLst>
                <a:gd name="T0" fmla="*/ 0 w 138"/>
                <a:gd name="T1" fmla="*/ 0 h 42"/>
                <a:gd name="T2" fmla="*/ 0 w 138"/>
                <a:gd name="T3" fmla="*/ 24 h 42"/>
                <a:gd name="T4" fmla="*/ 18 w 138"/>
                <a:gd name="T5" fmla="*/ 24 h 42"/>
                <a:gd name="T6" fmla="*/ 36 w 138"/>
                <a:gd name="T7" fmla="*/ 24 h 42"/>
                <a:gd name="T8" fmla="*/ 54 w 138"/>
                <a:gd name="T9" fmla="*/ 30 h 42"/>
                <a:gd name="T10" fmla="*/ 60 w 138"/>
                <a:gd name="T11" fmla="*/ 36 h 42"/>
                <a:gd name="T12" fmla="*/ 60 w 138"/>
                <a:gd name="T13" fmla="*/ 42 h 42"/>
                <a:gd name="T14" fmla="*/ 60 w 138"/>
                <a:gd name="T15" fmla="*/ 42 h 42"/>
                <a:gd name="T16" fmla="*/ 72 w 138"/>
                <a:gd name="T17" fmla="*/ 42 h 42"/>
                <a:gd name="T18" fmla="*/ 84 w 138"/>
                <a:gd name="T19" fmla="*/ 42 h 42"/>
                <a:gd name="T20" fmla="*/ 84 w 138"/>
                <a:gd name="T21" fmla="*/ 42 h 42"/>
                <a:gd name="T22" fmla="*/ 96 w 138"/>
                <a:gd name="T23" fmla="*/ 42 h 42"/>
                <a:gd name="T24" fmla="*/ 108 w 138"/>
                <a:gd name="T25" fmla="*/ 36 h 42"/>
                <a:gd name="T26" fmla="*/ 126 w 138"/>
                <a:gd name="T27" fmla="*/ 36 h 42"/>
                <a:gd name="T28" fmla="*/ 126 w 138"/>
                <a:gd name="T29" fmla="*/ 36 h 42"/>
                <a:gd name="T30" fmla="*/ 132 w 138"/>
                <a:gd name="T31" fmla="*/ 36 h 42"/>
                <a:gd name="T32" fmla="*/ 132 w 138"/>
                <a:gd name="T33" fmla="*/ 42 h 42"/>
                <a:gd name="T34" fmla="*/ 132 w 138"/>
                <a:gd name="T35" fmla="*/ 42 h 42"/>
                <a:gd name="T36" fmla="*/ 132 w 138"/>
                <a:gd name="T37" fmla="*/ 42 h 42"/>
                <a:gd name="T38" fmla="*/ 138 w 138"/>
                <a:gd name="T39" fmla="*/ 36 h 42"/>
                <a:gd name="T40" fmla="*/ 138 w 138"/>
                <a:gd name="T41" fmla="*/ 36 h 42"/>
                <a:gd name="T42" fmla="*/ 138 w 138"/>
                <a:gd name="T43" fmla="*/ 36 h 42"/>
                <a:gd name="T44" fmla="*/ 138 w 138"/>
                <a:gd name="T45" fmla="*/ 30 h 42"/>
                <a:gd name="T46" fmla="*/ 138 w 138"/>
                <a:gd name="T47" fmla="*/ 24 h 42"/>
                <a:gd name="T48" fmla="*/ 138 w 138"/>
                <a:gd name="T49" fmla="*/ 24 h 42"/>
                <a:gd name="T50" fmla="*/ 114 w 138"/>
                <a:gd name="T51" fmla="*/ 18 h 42"/>
                <a:gd name="T52" fmla="*/ 108 w 138"/>
                <a:gd name="T53" fmla="*/ 18 h 42"/>
                <a:gd name="T54" fmla="*/ 90 w 138"/>
                <a:gd name="T55" fmla="*/ 18 h 42"/>
                <a:gd name="T56" fmla="*/ 84 w 138"/>
                <a:gd name="T57" fmla="*/ 18 h 42"/>
                <a:gd name="T58" fmla="*/ 72 w 138"/>
                <a:gd name="T59" fmla="*/ 18 h 42"/>
                <a:gd name="T60" fmla="*/ 48 w 138"/>
                <a:gd name="T61" fmla="*/ 12 h 42"/>
                <a:gd name="T62" fmla="*/ 48 w 138"/>
                <a:gd name="T63" fmla="*/ 18 h 42"/>
                <a:gd name="T64" fmla="*/ 42 w 138"/>
                <a:gd name="T65" fmla="*/ 18 h 42"/>
                <a:gd name="T66" fmla="*/ 36 w 138"/>
                <a:gd name="T67" fmla="*/ 18 h 42"/>
                <a:gd name="T68" fmla="*/ 36 w 138"/>
                <a:gd name="T69" fmla="*/ 18 h 42"/>
                <a:gd name="T70" fmla="*/ 36 w 138"/>
                <a:gd name="T71" fmla="*/ 18 h 42"/>
                <a:gd name="T72" fmla="*/ 30 w 138"/>
                <a:gd name="T73" fmla="*/ 18 h 42"/>
                <a:gd name="T74" fmla="*/ 18 w 138"/>
                <a:gd name="T75" fmla="*/ 6 h 42"/>
                <a:gd name="T76" fmla="*/ 0 w 138"/>
                <a:gd name="T7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42">
                  <a:moveTo>
                    <a:pt x="0" y="0"/>
                  </a:moveTo>
                  <a:lnTo>
                    <a:pt x="0" y="24"/>
                  </a:lnTo>
                  <a:lnTo>
                    <a:pt x="18" y="24"/>
                  </a:lnTo>
                  <a:lnTo>
                    <a:pt x="36" y="24"/>
                  </a:lnTo>
                  <a:lnTo>
                    <a:pt x="54" y="30"/>
                  </a:lnTo>
                  <a:lnTo>
                    <a:pt x="60" y="36"/>
                  </a:lnTo>
                  <a:lnTo>
                    <a:pt x="60" y="42"/>
                  </a:lnTo>
                  <a:lnTo>
                    <a:pt x="60" y="42"/>
                  </a:lnTo>
                  <a:lnTo>
                    <a:pt x="72" y="42"/>
                  </a:lnTo>
                  <a:lnTo>
                    <a:pt x="84" y="42"/>
                  </a:lnTo>
                  <a:lnTo>
                    <a:pt x="84" y="42"/>
                  </a:lnTo>
                  <a:lnTo>
                    <a:pt x="96" y="42"/>
                  </a:lnTo>
                  <a:lnTo>
                    <a:pt x="108" y="36"/>
                  </a:lnTo>
                  <a:lnTo>
                    <a:pt x="126" y="36"/>
                  </a:lnTo>
                  <a:lnTo>
                    <a:pt x="126" y="36"/>
                  </a:lnTo>
                  <a:lnTo>
                    <a:pt x="132" y="36"/>
                  </a:lnTo>
                  <a:lnTo>
                    <a:pt x="132" y="42"/>
                  </a:lnTo>
                  <a:lnTo>
                    <a:pt x="132" y="42"/>
                  </a:lnTo>
                  <a:lnTo>
                    <a:pt x="132" y="42"/>
                  </a:lnTo>
                  <a:lnTo>
                    <a:pt x="138" y="36"/>
                  </a:lnTo>
                  <a:lnTo>
                    <a:pt x="138" y="36"/>
                  </a:lnTo>
                  <a:lnTo>
                    <a:pt x="138" y="36"/>
                  </a:lnTo>
                  <a:lnTo>
                    <a:pt x="138" y="30"/>
                  </a:lnTo>
                  <a:lnTo>
                    <a:pt x="138" y="24"/>
                  </a:lnTo>
                  <a:lnTo>
                    <a:pt x="138" y="24"/>
                  </a:lnTo>
                  <a:lnTo>
                    <a:pt x="114" y="18"/>
                  </a:lnTo>
                  <a:lnTo>
                    <a:pt x="108" y="18"/>
                  </a:lnTo>
                  <a:lnTo>
                    <a:pt x="90" y="18"/>
                  </a:lnTo>
                  <a:lnTo>
                    <a:pt x="84" y="18"/>
                  </a:lnTo>
                  <a:lnTo>
                    <a:pt x="72" y="18"/>
                  </a:lnTo>
                  <a:lnTo>
                    <a:pt x="48" y="12"/>
                  </a:lnTo>
                  <a:lnTo>
                    <a:pt x="48" y="18"/>
                  </a:lnTo>
                  <a:lnTo>
                    <a:pt x="42" y="18"/>
                  </a:lnTo>
                  <a:lnTo>
                    <a:pt x="36" y="18"/>
                  </a:lnTo>
                  <a:lnTo>
                    <a:pt x="36" y="18"/>
                  </a:lnTo>
                  <a:lnTo>
                    <a:pt x="36" y="18"/>
                  </a:lnTo>
                  <a:lnTo>
                    <a:pt x="30" y="18"/>
                  </a:lnTo>
                  <a:lnTo>
                    <a:pt x="18" y="6"/>
                  </a:lnTo>
                  <a:lnTo>
                    <a:pt x="0"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77" name="Freeform 786"/>
            <p:cNvSpPr>
              <a:spLocks/>
            </p:cNvSpPr>
            <p:nvPr/>
          </p:nvSpPr>
          <p:spPr bwMode="auto">
            <a:xfrm>
              <a:off x="1578" y="2574"/>
              <a:ext cx="12" cy="12"/>
            </a:xfrm>
            <a:custGeom>
              <a:avLst/>
              <a:gdLst>
                <a:gd name="T0" fmla="*/ 6 w 12"/>
                <a:gd name="T1" fmla="*/ 0 h 12"/>
                <a:gd name="T2" fmla="*/ 6 w 12"/>
                <a:gd name="T3" fmla="*/ 0 h 12"/>
                <a:gd name="T4" fmla="*/ 6 w 12"/>
                <a:gd name="T5" fmla="*/ 0 h 12"/>
                <a:gd name="T6" fmla="*/ 6 w 12"/>
                <a:gd name="T7" fmla="*/ 0 h 12"/>
                <a:gd name="T8" fmla="*/ 0 w 12"/>
                <a:gd name="T9" fmla="*/ 6 h 12"/>
                <a:gd name="T10" fmla="*/ 0 w 12"/>
                <a:gd name="T11" fmla="*/ 6 h 12"/>
                <a:gd name="T12" fmla="*/ 0 w 12"/>
                <a:gd name="T13" fmla="*/ 12 h 12"/>
                <a:gd name="T14" fmla="*/ 6 w 12"/>
                <a:gd name="T15" fmla="*/ 12 h 12"/>
                <a:gd name="T16" fmla="*/ 6 w 12"/>
                <a:gd name="T17" fmla="*/ 12 h 12"/>
                <a:gd name="T18" fmla="*/ 6 w 12"/>
                <a:gd name="T19" fmla="*/ 6 h 12"/>
                <a:gd name="T20" fmla="*/ 6 w 12"/>
                <a:gd name="T21" fmla="*/ 6 h 12"/>
                <a:gd name="T22" fmla="*/ 12 w 12"/>
                <a:gd name="T23" fmla="*/ 6 h 12"/>
                <a:gd name="T24" fmla="*/ 12 w 12"/>
                <a:gd name="T25" fmla="*/ 0 h 12"/>
                <a:gd name="T26" fmla="*/ 12 w 12"/>
                <a:gd name="T27" fmla="*/ 0 h 12"/>
                <a:gd name="T28" fmla="*/ 6 w 12"/>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2">
                  <a:moveTo>
                    <a:pt x="6" y="0"/>
                  </a:moveTo>
                  <a:lnTo>
                    <a:pt x="6" y="0"/>
                  </a:lnTo>
                  <a:lnTo>
                    <a:pt x="6" y="0"/>
                  </a:lnTo>
                  <a:lnTo>
                    <a:pt x="6" y="0"/>
                  </a:lnTo>
                  <a:lnTo>
                    <a:pt x="0" y="6"/>
                  </a:lnTo>
                  <a:lnTo>
                    <a:pt x="0" y="6"/>
                  </a:lnTo>
                  <a:lnTo>
                    <a:pt x="0" y="12"/>
                  </a:lnTo>
                  <a:lnTo>
                    <a:pt x="6" y="12"/>
                  </a:lnTo>
                  <a:lnTo>
                    <a:pt x="6" y="12"/>
                  </a:lnTo>
                  <a:lnTo>
                    <a:pt x="6" y="6"/>
                  </a:lnTo>
                  <a:lnTo>
                    <a:pt x="6" y="6"/>
                  </a:lnTo>
                  <a:lnTo>
                    <a:pt x="12" y="6"/>
                  </a:lnTo>
                  <a:lnTo>
                    <a:pt x="12" y="0"/>
                  </a:lnTo>
                  <a:lnTo>
                    <a:pt x="12" y="0"/>
                  </a:lnTo>
                  <a:lnTo>
                    <a:pt x="6"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78" name="Freeform 787"/>
            <p:cNvSpPr>
              <a:spLocks/>
            </p:cNvSpPr>
            <p:nvPr/>
          </p:nvSpPr>
          <p:spPr bwMode="auto">
            <a:xfrm>
              <a:off x="1584" y="2634"/>
              <a:ext cx="12" cy="6"/>
            </a:xfrm>
            <a:custGeom>
              <a:avLst/>
              <a:gdLst>
                <a:gd name="T0" fmla="*/ 12 w 12"/>
                <a:gd name="T1" fmla="*/ 0 h 6"/>
                <a:gd name="T2" fmla="*/ 0 w 12"/>
                <a:gd name="T3" fmla="*/ 0 h 6"/>
                <a:gd name="T4" fmla="*/ 0 w 12"/>
                <a:gd name="T5" fmla="*/ 6 h 6"/>
                <a:gd name="T6" fmla="*/ 0 w 12"/>
                <a:gd name="T7" fmla="*/ 6 h 6"/>
                <a:gd name="T8" fmla="*/ 0 w 12"/>
                <a:gd name="T9" fmla="*/ 6 h 6"/>
                <a:gd name="T10" fmla="*/ 6 w 12"/>
                <a:gd name="T11" fmla="*/ 6 h 6"/>
                <a:gd name="T12" fmla="*/ 12 w 12"/>
                <a:gd name="T13" fmla="*/ 6 h 6"/>
                <a:gd name="T14" fmla="*/ 12 w 12"/>
                <a:gd name="T15" fmla="*/ 6 h 6"/>
                <a:gd name="T16" fmla="*/ 12 w 12"/>
                <a:gd name="T17" fmla="*/ 6 h 6"/>
                <a:gd name="T18" fmla="*/ 12 w 12"/>
                <a:gd name="T19" fmla="*/ 6 h 6"/>
                <a:gd name="T20" fmla="*/ 12 w 12"/>
                <a:gd name="T21" fmla="*/ 6 h 6"/>
                <a:gd name="T22" fmla="*/ 12 w 12"/>
                <a:gd name="T23" fmla="*/ 0 h 6"/>
                <a:gd name="T24" fmla="*/ 12 w 12"/>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6">
                  <a:moveTo>
                    <a:pt x="12" y="0"/>
                  </a:moveTo>
                  <a:lnTo>
                    <a:pt x="0" y="0"/>
                  </a:lnTo>
                  <a:lnTo>
                    <a:pt x="0" y="6"/>
                  </a:lnTo>
                  <a:lnTo>
                    <a:pt x="0" y="6"/>
                  </a:lnTo>
                  <a:lnTo>
                    <a:pt x="0" y="6"/>
                  </a:lnTo>
                  <a:lnTo>
                    <a:pt x="6" y="6"/>
                  </a:lnTo>
                  <a:lnTo>
                    <a:pt x="12" y="6"/>
                  </a:lnTo>
                  <a:lnTo>
                    <a:pt x="12" y="6"/>
                  </a:lnTo>
                  <a:lnTo>
                    <a:pt x="12" y="6"/>
                  </a:lnTo>
                  <a:lnTo>
                    <a:pt x="12" y="6"/>
                  </a:lnTo>
                  <a:lnTo>
                    <a:pt x="12" y="6"/>
                  </a:lnTo>
                  <a:lnTo>
                    <a:pt x="12" y="0"/>
                  </a:lnTo>
                  <a:lnTo>
                    <a:pt x="12"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79" name="Freeform 788"/>
            <p:cNvSpPr>
              <a:spLocks/>
            </p:cNvSpPr>
            <p:nvPr/>
          </p:nvSpPr>
          <p:spPr bwMode="auto">
            <a:xfrm>
              <a:off x="739" y="1038"/>
              <a:ext cx="24" cy="24"/>
            </a:xfrm>
            <a:custGeom>
              <a:avLst/>
              <a:gdLst>
                <a:gd name="T0" fmla="*/ 6 w 24"/>
                <a:gd name="T1" fmla="*/ 24 h 24"/>
                <a:gd name="T2" fmla="*/ 12 w 24"/>
                <a:gd name="T3" fmla="*/ 24 h 24"/>
                <a:gd name="T4" fmla="*/ 18 w 24"/>
                <a:gd name="T5" fmla="*/ 18 h 24"/>
                <a:gd name="T6" fmla="*/ 18 w 24"/>
                <a:gd name="T7" fmla="*/ 12 h 24"/>
                <a:gd name="T8" fmla="*/ 18 w 24"/>
                <a:gd name="T9" fmla="*/ 12 h 24"/>
                <a:gd name="T10" fmla="*/ 24 w 24"/>
                <a:gd name="T11" fmla="*/ 0 h 24"/>
                <a:gd name="T12" fmla="*/ 24 w 24"/>
                <a:gd name="T13" fmla="*/ 0 h 24"/>
                <a:gd name="T14" fmla="*/ 24 w 24"/>
                <a:gd name="T15" fmla="*/ 0 h 24"/>
                <a:gd name="T16" fmla="*/ 24 w 24"/>
                <a:gd name="T17" fmla="*/ 0 h 24"/>
                <a:gd name="T18" fmla="*/ 18 w 24"/>
                <a:gd name="T19" fmla="*/ 0 h 24"/>
                <a:gd name="T20" fmla="*/ 18 w 24"/>
                <a:gd name="T21" fmla="*/ 0 h 24"/>
                <a:gd name="T22" fmla="*/ 6 w 24"/>
                <a:gd name="T23" fmla="*/ 6 h 24"/>
                <a:gd name="T24" fmla="*/ 0 w 24"/>
                <a:gd name="T25" fmla="*/ 18 h 24"/>
                <a:gd name="T26" fmla="*/ 6 w 24"/>
                <a:gd name="T27" fmla="*/ 24 h 24"/>
                <a:gd name="T28" fmla="*/ 6 w 24"/>
                <a:gd name="T2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24">
                  <a:moveTo>
                    <a:pt x="6" y="24"/>
                  </a:moveTo>
                  <a:lnTo>
                    <a:pt x="12" y="24"/>
                  </a:lnTo>
                  <a:lnTo>
                    <a:pt x="18" y="18"/>
                  </a:lnTo>
                  <a:lnTo>
                    <a:pt x="18" y="12"/>
                  </a:lnTo>
                  <a:lnTo>
                    <a:pt x="18" y="12"/>
                  </a:lnTo>
                  <a:lnTo>
                    <a:pt x="24" y="0"/>
                  </a:lnTo>
                  <a:lnTo>
                    <a:pt x="24" y="0"/>
                  </a:lnTo>
                  <a:lnTo>
                    <a:pt x="24" y="0"/>
                  </a:lnTo>
                  <a:lnTo>
                    <a:pt x="24" y="0"/>
                  </a:lnTo>
                  <a:lnTo>
                    <a:pt x="18" y="0"/>
                  </a:lnTo>
                  <a:lnTo>
                    <a:pt x="18" y="0"/>
                  </a:lnTo>
                  <a:lnTo>
                    <a:pt x="6" y="6"/>
                  </a:lnTo>
                  <a:lnTo>
                    <a:pt x="0" y="18"/>
                  </a:lnTo>
                  <a:lnTo>
                    <a:pt x="6" y="24"/>
                  </a:lnTo>
                  <a:lnTo>
                    <a:pt x="6" y="24"/>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80" name="Freeform 789"/>
            <p:cNvSpPr>
              <a:spLocks/>
            </p:cNvSpPr>
            <p:nvPr/>
          </p:nvSpPr>
          <p:spPr bwMode="auto">
            <a:xfrm>
              <a:off x="613" y="1356"/>
              <a:ext cx="12" cy="6"/>
            </a:xfrm>
            <a:custGeom>
              <a:avLst/>
              <a:gdLst>
                <a:gd name="T0" fmla="*/ 6 w 12"/>
                <a:gd name="T1" fmla="*/ 0 h 6"/>
                <a:gd name="T2" fmla="*/ 0 w 12"/>
                <a:gd name="T3" fmla="*/ 0 h 6"/>
                <a:gd name="T4" fmla="*/ 0 w 12"/>
                <a:gd name="T5" fmla="*/ 0 h 6"/>
                <a:gd name="T6" fmla="*/ 0 w 12"/>
                <a:gd name="T7" fmla="*/ 6 h 6"/>
                <a:gd name="T8" fmla="*/ 0 w 12"/>
                <a:gd name="T9" fmla="*/ 6 h 6"/>
                <a:gd name="T10" fmla="*/ 0 w 12"/>
                <a:gd name="T11" fmla="*/ 6 h 6"/>
                <a:gd name="T12" fmla="*/ 6 w 12"/>
                <a:gd name="T13" fmla="*/ 6 h 6"/>
                <a:gd name="T14" fmla="*/ 12 w 12"/>
                <a:gd name="T15" fmla="*/ 0 h 6"/>
                <a:gd name="T16" fmla="*/ 12 w 12"/>
                <a:gd name="T17" fmla="*/ 0 h 6"/>
                <a:gd name="T18" fmla="*/ 6 w 12"/>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6" y="0"/>
                  </a:moveTo>
                  <a:lnTo>
                    <a:pt x="0" y="0"/>
                  </a:lnTo>
                  <a:lnTo>
                    <a:pt x="0" y="0"/>
                  </a:lnTo>
                  <a:lnTo>
                    <a:pt x="0" y="6"/>
                  </a:lnTo>
                  <a:lnTo>
                    <a:pt x="0" y="6"/>
                  </a:lnTo>
                  <a:lnTo>
                    <a:pt x="0" y="6"/>
                  </a:lnTo>
                  <a:lnTo>
                    <a:pt x="6" y="6"/>
                  </a:lnTo>
                  <a:lnTo>
                    <a:pt x="12" y="0"/>
                  </a:lnTo>
                  <a:lnTo>
                    <a:pt x="12" y="0"/>
                  </a:lnTo>
                  <a:lnTo>
                    <a:pt x="6"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81" name="Freeform 790"/>
            <p:cNvSpPr>
              <a:spLocks/>
            </p:cNvSpPr>
            <p:nvPr/>
          </p:nvSpPr>
          <p:spPr bwMode="auto">
            <a:xfrm>
              <a:off x="583" y="1362"/>
              <a:ext cx="18" cy="0"/>
            </a:xfrm>
            <a:custGeom>
              <a:avLst/>
              <a:gdLst>
                <a:gd name="T0" fmla="*/ 6 w 18"/>
                <a:gd name="T1" fmla="*/ 0 w 18"/>
                <a:gd name="T2" fmla="*/ 6 w 18"/>
                <a:gd name="T3" fmla="*/ 6 w 18"/>
                <a:gd name="T4" fmla="*/ 12 w 18"/>
                <a:gd name="T5" fmla="*/ 12 w 18"/>
                <a:gd name="T6" fmla="*/ 18 w 18"/>
                <a:gd name="T7" fmla="*/ 18 w 18"/>
                <a:gd name="T8" fmla="*/ 12 w 18"/>
                <a:gd name="T9" fmla="*/ 6 w 18"/>
                <a:gd name="T10" fmla="*/ 6 w 18"/>
                <a:gd name="T11" fmla="*/ 6 w 18"/>
                <a:gd name="T12" fmla="*/ 6 w 18"/>
                <a:gd name="T13" fmla="*/ 6 w 18"/>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Lst>
              <a:rect l="0" t="0" r="r" b="b"/>
              <a:pathLst>
                <a:path w="18">
                  <a:moveTo>
                    <a:pt x="6" y="0"/>
                  </a:moveTo>
                  <a:lnTo>
                    <a:pt x="0" y="0"/>
                  </a:lnTo>
                  <a:lnTo>
                    <a:pt x="6" y="0"/>
                  </a:lnTo>
                  <a:lnTo>
                    <a:pt x="6" y="0"/>
                  </a:lnTo>
                  <a:lnTo>
                    <a:pt x="12" y="0"/>
                  </a:lnTo>
                  <a:lnTo>
                    <a:pt x="12" y="0"/>
                  </a:lnTo>
                  <a:lnTo>
                    <a:pt x="18" y="0"/>
                  </a:lnTo>
                  <a:lnTo>
                    <a:pt x="18" y="0"/>
                  </a:lnTo>
                  <a:lnTo>
                    <a:pt x="12" y="0"/>
                  </a:lnTo>
                  <a:lnTo>
                    <a:pt x="6" y="0"/>
                  </a:lnTo>
                  <a:lnTo>
                    <a:pt x="6" y="0"/>
                  </a:lnTo>
                  <a:lnTo>
                    <a:pt x="6" y="0"/>
                  </a:lnTo>
                  <a:lnTo>
                    <a:pt x="6" y="0"/>
                  </a:lnTo>
                  <a:lnTo>
                    <a:pt x="6"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82" name="Freeform 791"/>
            <p:cNvSpPr>
              <a:spLocks/>
            </p:cNvSpPr>
            <p:nvPr/>
          </p:nvSpPr>
          <p:spPr bwMode="auto">
            <a:xfrm>
              <a:off x="637" y="1344"/>
              <a:ext cx="12" cy="6"/>
            </a:xfrm>
            <a:custGeom>
              <a:avLst/>
              <a:gdLst>
                <a:gd name="T0" fmla="*/ 6 w 12"/>
                <a:gd name="T1" fmla="*/ 0 h 6"/>
                <a:gd name="T2" fmla="*/ 0 w 12"/>
                <a:gd name="T3" fmla="*/ 6 h 6"/>
                <a:gd name="T4" fmla="*/ 0 w 12"/>
                <a:gd name="T5" fmla="*/ 6 h 6"/>
                <a:gd name="T6" fmla="*/ 0 w 12"/>
                <a:gd name="T7" fmla="*/ 6 h 6"/>
                <a:gd name="T8" fmla="*/ 6 w 12"/>
                <a:gd name="T9" fmla="*/ 6 h 6"/>
                <a:gd name="T10" fmla="*/ 6 w 12"/>
                <a:gd name="T11" fmla="*/ 6 h 6"/>
                <a:gd name="T12" fmla="*/ 6 w 12"/>
                <a:gd name="T13" fmla="*/ 6 h 6"/>
                <a:gd name="T14" fmla="*/ 6 w 12"/>
                <a:gd name="T15" fmla="*/ 6 h 6"/>
                <a:gd name="T16" fmla="*/ 6 w 12"/>
                <a:gd name="T17" fmla="*/ 6 h 6"/>
                <a:gd name="T18" fmla="*/ 12 w 12"/>
                <a:gd name="T19" fmla="*/ 6 h 6"/>
                <a:gd name="T20" fmla="*/ 6 w 12"/>
                <a:gd name="T21" fmla="*/ 0 h 6"/>
                <a:gd name="T22" fmla="*/ 6 w 12"/>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6">
                  <a:moveTo>
                    <a:pt x="6" y="0"/>
                  </a:moveTo>
                  <a:lnTo>
                    <a:pt x="0" y="6"/>
                  </a:lnTo>
                  <a:lnTo>
                    <a:pt x="0" y="6"/>
                  </a:lnTo>
                  <a:lnTo>
                    <a:pt x="0" y="6"/>
                  </a:lnTo>
                  <a:lnTo>
                    <a:pt x="6" y="6"/>
                  </a:lnTo>
                  <a:lnTo>
                    <a:pt x="6" y="6"/>
                  </a:lnTo>
                  <a:lnTo>
                    <a:pt x="6" y="6"/>
                  </a:lnTo>
                  <a:lnTo>
                    <a:pt x="6" y="6"/>
                  </a:lnTo>
                  <a:lnTo>
                    <a:pt x="6" y="6"/>
                  </a:lnTo>
                  <a:lnTo>
                    <a:pt x="12" y="6"/>
                  </a:lnTo>
                  <a:lnTo>
                    <a:pt x="6" y="0"/>
                  </a:lnTo>
                  <a:lnTo>
                    <a:pt x="6"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83" name="Freeform 792"/>
            <p:cNvSpPr>
              <a:spLocks/>
            </p:cNvSpPr>
            <p:nvPr/>
          </p:nvSpPr>
          <p:spPr bwMode="auto">
            <a:xfrm>
              <a:off x="109" y="1872"/>
              <a:ext cx="12" cy="6"/>
            </a:xfrm>
            <a:custGeom>
              <a:avLst/>
              <a:gdLst>
                <a:gd name="T0" fmla="*/ 0 w 12"/>
                <a:gd name="T1" fmla="*/ 0 h 6"/>
                <a:gd name="T2" fmla="*/ 0 w 12"/>
                <a:gd name="T3" fmla="*/ 0 h 6"/>
                <a:gd name="T4" fmla="*/ 0 w 12"/>
                <a:gd name="T5" fmla="*/ 0 h 6"/>
                <a:gd name="T6" fmla="*/ 0 w 12"/>
                <a:gd name="T7" fmla="*/ 6 h 6"/>
                <a:gd name="T8" fmla="*/ 0 w 12"/>
                <a:gd name="T9" fmla="*/ 6 h 6"/>
                <a:gd name="T10" fmla="*/ 6 w 12"/>
                <a:gd name="T11" fmla="*/ 6 h 6"/>
                <a:gd name="T12" fmla="*/ 12 w 12"/>
                <a:gd name="T13" fmla="*/ 6 h 6"/>
                <a:gd name="T14" fmla="*/ 12 w 12"/>
                <a:gd name="T15" fmla="*/ 6 h 6"/>
                <a:gd name="T16" fmla="*/ 12 w 12"/>
                <a:gd name="T17" fmla="*/ 6 h 6"/>
                <a:gd name="T18" fmla="*/ 12 w 12"/>
                <a:gd name="T19" fmla="*/ 6 h 6"/>
                <a:gd name="T20" fmla="*/ 6 w 12"/>
                <a:gd name="T21" fmla="*/ 0 h 6"/>
                <a:gd name="T22" fmla="*/ 6 w 12"/>
                <a:gd name="T23" fmla="*/ 0 h 6"/>
                <a:gd name="T24" fmla="*/ 0 w 12"/>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6">
                  <a:moveTo>
                    <a:pt x="0" y="0"/>
                  </a:moveTo>
                  <a:lnTo>
                    <a:pt x="0" y="0"/>
                  </a:lnTo>
                  <a:lnTo>
                    <a:pt x="0" y="0"/>
                  </a:lnTo>
                  <a:lnTo>
                    <a:pt x="0" y="6"/>
                  </a:lnTo>
                  <a:lnTo>
                    <a:pt x="0" y="6"/>
                  </a:lnTo>
                  <a:lnTo>
                    <a:pt x="6" y="6"/>
                  </a:lnTo>
                  <a:lnTo>
                    <a:pt x="12" y="6"/>
                  </a:lnTo>
                  <a:lnTo>
                    <a:pt x="12" y="6"/>
                  </a:lnTo>
                  <a:lnTo>
                    <a:pt x="12" y="6"/>
                  </a:lnTo>
                  <a:lnTo>
                    <a:pt x="12" y="6"/>
                  </a:lnTo>
                  <a:lnTo>
                    <a:pt x="6" y="0"/>
                  </a:lnTo>
                  <a:lnTo>
                    <a:pt x="6" y="0"/>
                  </a:lnTo>
                  <a:lnTo>
                    <a:pt x="0"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84" name="Freeform 793"/>
            <p:cNvSpPr>
              <a:spLocks/>
            </p:cNvSpPr>
            <p:nvPr/>
          </p:nvSpPr>
          <p:spPr bwMode="auto">
            <a:xfrm>
              <a:off x="1590" y="2484"/>
              <a:ext cx="12" cy="18"/>
            </a:xfrm>
            <a:custGeom>
              <a:avLst/>
              <a:gdLst>
                <a:gd name="T0" fmla="*/ 0 w 12"/>
                <a:gd name="T1" fmla="*/ 0 h 18"/>
                <a:gd name="T2" fmla="*/ 0 w 12"/>
                <a:gd name="T3" fmla="*/ 0 h 18"/>
                <a:gd name="T4" fmla="*/ 0 w 12"/>
                <a:gd name="T5" fmla="*/ 6 h 18"/>
                <a:gd name="T6" fmla="*/ 0 w 12"/>
                <a:gd name="T7" fmla="*/ 6 h 18"/>
                <a:gd name="T8" fmla="*/ 0 w 12"/>
                <a:gd name="T9" fmla="*/ 12 h 18"/>
                <a:gd name="T10" fmla="*/ 6 w 12"/>
                <a:gd name="T11" fmla="*/ 18 h 18"/>
                <a:gd name="T12" fmla="*/ 12 w 12"/>
                <a:gd name="T13" fmla="*/ 18 h 18"/>
                <a:gd name="T14" fmla="*/ 12 w 12"/>
                <a:gd name="T15" fmla="*/ 18 h 18"/>
                <a:gd name="T16" fmla="*/ 12 w 12"/>
                <a:gd name="T17" fmla="*/ 18 h 18"/>
                <a:gd name="T18" fmla="*/ 12 w 12"/>
                <a:gd name="T19" fmla="*/ 18 h 18"/>
                <a:gd name="T20" fmla="*/ 12 w 12"/>
                <a:gd name="T21" fmla="*/ 12 h 18"/>
                <a:gd name="T22" fmla="*/ 12 w 12"/>
                <a:gd name="T23" fmla="*/ 12 h 18"/>
                <a:gd name="T24" fmla="*/ 12 w 12"/>
                <a:gd name="T25" fmla="*/ 12 h 18"/>
                <a:gd name="T26" fmla="*/ 6 w 12"/>
                <a:gd name="T27" fmla="*/ 6 h 18"/>
                <a:gd name="T28" fmla="*/ 6 w 12"/>
                <a:gd name="T29" fmla="*/ 0 h 18"/>
                <a:gd name="T30" fmla="*/ 0 w 12"/>
                <a:gd name="T3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8">
                  <a:moveTo>
                    <a:pt x="0" y="0"/>
                  </a:moveTo>
                  <a:lnTo>
                    <a:pt x="0" y="0"/>
                  </a:lnTo>
                  <a:lnTo>
                    <a:pt x="0" y="6"/>
                  </a:lnTo>
                  <a:lnTo>
                    <a:pt x="0" y="6"/>
                  </a:lnTo>
                  <a:lnTo>
                    <a:pt x="0" y="12"/>
                  </a:lnTo>
                  <a:lnTo>
                    <a:pt x="6" y="18"/>
                  </a:lnTo>
                  <a:lnTo>
                    <a:pt x="12" y="18"/>
                  </a:lnTo>
                  <a:lnTo>
                    <a:pt x="12" y="18"/>
                  </a:lnTo>
                  <a:lnTo>
                    <a:pt x="12" y="18"/>
                  </a:lnTo>
                  <a:lnTo>
                    <a:pt x="12" y="18"/>
                  </a:lnTo>
                  <a:lnTo>
                    <a:pt x="12" y="12"/>
                  </a:lnTo>
                  <a:lnTo>
                    <a:pt x="12" y="12"/>
                  </a:lnTo>
                  <a:lnTo>
                    <a:pt x="12" y="12"/>
                  </a:lnTo>
                  <a:lnTo>
                    <a:pt x="6" y="6"/>
                  </a:lnTo>
                  <a:lnTo>
                    <a:pt x="6" y="0"/>
                  </a:lnTo>
                  <a:lnTo>
                    <a:pt x="0"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85" name="Freeform 794"/>
            <p:cNvSpPr>
              <a:spLocks/>
            </p:cNvSpPr>
            <p:nvPr/>
          </p:nvSpPr>
          <p:spPr bwMode="auto">
            <a:xfrm>
              <a:off x="1506" y="2658"/>
              <a:ext cx="12" cy="18"/>
            </a:xfrm>
            <a:custGeom>
              <a:avLst/>
              <a:gdLst>
                <a:gd name="T0" fmla="*/ 6 w 12"/>
                <a:gd name="T1" fmla="*/ 0 h 18"/>
                <a:gd name="T2" fmla="*/ 0 w 12"/>
                <a:gd name="T3" fmla="*/ 0 h 18"/>
                <a:gd name="T4" fmla="*/ 0 w 12"/>
                <a:gd name="T5" fmla="*/ 6 h 18"/>
                <a:gd name="T6" fmla="*/ 0 w 12"/>
                <a:gd name="T7" fmla="*/ 12 h 18"/>
                <a:gd name="T8" fmla="*/ 0 w 12"/>
                <a:gd name="T9" fmla="*/ 12 h 18"/>
                <a:gd name="T10" fmla="*/ 0 w 12"/>
                <a:gd name="T11" fmla="*/ 18 h 18"/>
                <a:gd name="T12" fmla="*/ 6 w 12"/>
                <a:gd name="T13" fmla="*/ 18 h 18"/>
                <a:gd name="T14" fmla="*/ 6 w 12"/>
                <a:gd name="T15" fmla="*/ 18 h 18"/>
                <a:gd name="T16" fmla="*/ 6 w 12"/>
                <a:gd name="T17" fmla="*/ 18 h 18"/>
                <a:gd name="T18" fmla="*/ 12 w 12"/>
                <a:gd name="T19" fmla="*/ 18 h 18"/>
                <a:gd name="T20" fmla="*/ 12 w 12"/>
                <a:gd name="T21" fmla="*/ 12 h 18"/>
                <a:gd name="T22" fmla="*/ 6 w 12"/>
                <a:gd name="T23" fmla="*/ 6 h 18"/>
                <a:gd name="T24" fmla="*/ 6 w 12"/>
                <a:gd name="T25" fmla="*/ 0 h 18"/>
                <a:gd name="T26" fmla="*/ 6 w 12"/>
                <a:gd name="T27" fmla="*/ 0 h 18"/>
                <a:gd name="T28" fmla="*/ 6 w 12"/>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6" y="0"/>
                  </a:moveTo>
                  <a:lnTo>
                    <a:pt x="0" y="0"/>
                  </a:lnTo>
                  <a:lnTo>
                    <a:pt x="0" y="6"/>
                  </a:lnTo>
                  <a:lnTo>
                    <a:pt x="0" y="12"/>
                  </a:lnTo>
                  <a:lnTo>
                    <a:pt x="0" y="12"/>
                  </a:lnTo>
                  <a:lnTo>
                    <a:pt x="0" y="18"/>
                  </a:lnTo>
                  <a:lnTo>
                    <a:pt x="6" y="18"/>
                  </a:lnTo>
                  <a:lnTo>
                    <a:pt x="6" y="18"/>
                  </a:lnTo>
                  <a:lnTo>
                    <a:pt x="6" y="18"/>
                  </a:lnTo>
                  <a:lnTo>
                    <a:pt x="12" y="18"/>
                  </a:lnTo>
                  <a:lnTo>
                    <a:pt x="12" y="12"/>
                  </a:lnTo>
                  <a:lnTo>
                    <a:pt x="6" y="6"/>
                  </a:lnTo>
                  <a:lnTo>
                    <a:pt x="6" y="0"/>
                  </a:lnTo>
                  <a:lnTo>
                    <a:pt x="6" y="0"/>
                  </a:lnTo>
                  <a:lnTo>
                    <a:pt x="6"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86" name="Freeform 795"/>
            <p:cNvSpPr>
              <a:spLocks/>
            </p:cNvSpPr>
            <p:nvPr/>
          </p:nvSpPr>
          <p:spPr bwMode="auto">
            <a:xfrm>
              <a:off x="1596" y="2358"/>
              <a:ext cx="12" cy="18"/>
            </a:xfrm>
            <a:custGeom>
              <a:avLst/>
              <a:gdLst>
                <a:gd name="T0" fmla="*/ 0 w 12"/>
                <a:gd name="T1" fmla="*/ 0 h 18"/>
                <a:gd name="T2" fmla="*/ 0 w 12"/>
                <a:gd name="T3" fmla="*/ 0 h 18"/>
                <a:gd name="T4" fmla="*/ 0 w 12"/>
                <a:gd name="T5" fmla="*/ 6 h 18"/>
                <a:gd name="T6" fmla="*/ 0 w 12"/>
                <a:gd name="T7" fmla="*/ 6 h 18"/>
                <a:gd name="T8" fmla="*/ 0 w 12"/>
                <a:gd name="T9" fmla="*/ 12 h 18"/>
                <a:gd name="T10" fmla="*/ 0 w 12"/>
                <a:gd name="T11" fmla="*/ 12 h 18"/>
                <a:gd name="T12" fmla="*/ 0 w 12"/>
                <a:gd name="T13" fmla="*/ 12 h 18"/>
                <a:gd name="T14" fmla="*/ 0 w 12"/>
                <a:gd name="T15" fmla="*/ 12 h 18"/>
                <a:gd name="T16" fmla="*/ 0 w 12"/>
                <a:gd name="T17" fmla="*/ 12 h 18"/>
                <a:gd name="T18" fmla="*/ 0 w 12"/>
                <a:gd name="T19" fmla="*/ 18 h 18"/>
                <a:gd name="T20" fmla="*/ 6 w 12"/>
                <a:gd name="T21" fmla="*/ 12 h 18"/>
                <a:gd name="T22" fmla="*/ 12 w 12"/>
                <a:gd name="T23" fmla="*/ 12 h 18"/>
                <a:gd name="T24" fmla="*/ 12 w 12"/>
                <a:gd name="T25" fmla="*/ 12 h 18"/>
                <a:gd name="T26" fmla="*/ 12 w 12"/>
                <a:gd name="T27" fmla="*/ 12 h 18"/>
                <a:gd name="T28" fmla="*/ 12 w 12"/>
                <a:gd name="T29" fmla="*/ 6 h 18"/>
                <a:gd name="T30" fmla="*/ 6 w 12"/>
                <a:gd name="T31" fmla="*/ 6 h 18"/>
                <a:gd name="T32" fmla="*/ 6 w 12"/>
                <a:gd name="T33" fmla="*/ 0 h 18"/>
                <a:gd name="T34" fmla="*/ 6 w 12"/>
                <a:gd name="T35" fmla="*/ 0 h 18"/>
                <a:gd name="T36" fmla="*/ 6 w 12"/>
                <a:gd name="T37" fmla="*/ 0 h 18"/>
                <a:gd name="T38" fmla="*/ 0 w 12"/>
                <a:gd name="T3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8">
                  <a:moveTo>
                    <a:pt x="0" y="0"/>
                  </a:moveTo>
                  <a:lnTo>
                    <a:pt x="0" y="0"/>
                  </a:lnTo>
                  <a:lnTo>
                    <a:pt x="0" y="6"/>
                  </a:lnTo>
                  <a:lnTo>
                    <a:pt x="0" y="6"/>
                  </a:lnTo>
                  <a:lnTo>
                    <a:pt x="0" y="12"/>
                  </a:lnTo>
                  <a:lnTo>
                    <a:pt x="0" y="12"/>
                  </a:lnTo>
                  <a:lnTo>
                    <a:pt x="0" y="12"/>
                  </a:lnTo>
                  <a:lnTo>
                    <a:pt x="0" y="12"/>
                  </a:lnTo>
                  <a:lnTo>
                    <a:pt x="0" y="12"/>
                  </a:lnTo>
                  <a:lnTo>
                    <a:pt x="0" y="18"/>
                  </a:lnTo>
                  <a:lnTo>
                    <a:pt x="6" y="12"/>
                  </a:lnTo>
                  <a:lnTo>
                    <a:pt x="12" y="12"/>
                  </a:lnTo>
                  <a:lnTo>
                    <a:pt x="12" y="12"/>
                  </a:lnTo>
                  <a:lnTo>
                    <a:pt x="12" y="12"/>
                  </a:lnTo>
                  <a:lnTo>
                    <a:pt x="12" y="6"/>
                  </a:lnTo>
                  <a:lnTo>
                    <a:pt x="6" y="6"/>
                  </a:lnTo>
                  <a:lnTo>
                    <a:pt x="6" y="0"/>
                  </a:lnTo>
                  <a:lnTo>
                    <a:pt x="6" y="0"/>
                  </a:lnTo>
                  <a:lnTo>
                    <a:pt x="6" y="0"/>
                  </a:lnTo>
                  <a:lnTo>
                    <a:pt x="0"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87" name="Freeform 796"/>
            <p:cNvSpPr>
              <a:spLocks/>
            </p:cNvSpPr>
            <p:nvPr/>
          </p:nvSpPr>
          <p:spPr bwMode="auto">
            <a:xfrm>
              <a:off x="1506" y="2484"/>
              <a:ext cx="90" cy="72"/>
            </a:xfrm>
            <a:custGeom>
              <a:avLst/>
              <a:gdLst>
                <a:gd name="T0" fmla="*/ 72 w 90"/>
                <a:gd name="T1" fmla="*/ 54 h 72"/>
                <a:gd name="T2" fmla="*/ 72 w 90"/>
                <a:gd name="T3" fmla="*/ 42 h 72"/>
                <a:gd name="T4" fmla="*/ 54 w 90"/>
                <a:gd name="T5" fmla="*/ 24 h 72"/>
                <a:gd name="T6" fmla="*/ 54 w 90"/>
                <a:gd name="T7" fmla="*/ 24 h 72"/>
                <a:gd name="T8" fmla="*/ 48 w 90"/>
                <a:gd name="T9" fmla="*/ 18 h 72"/>
                <a:gd name="T10" fmla="*/ 36 w 90"/>
                <a:gd name="T11" fmla="*/ 18 h 72"/>
                <a:gd name="T12" fmla="*/ 36 w 90"/>
                <a:gd name="T13" fmla="*/ 12 h 72"/>
                <a:gd name="T14" fmla="*/ 30 w 90"/>
                <a:gd name="T15" fmla="*/ 12 h 72"/>
                <a:gd name="T16" fmla="*/ 24 w 90"/>
                <a:gd name="T17" fmla="*/ 0 h 72"/>
                <a:gd name="T18" fmla="*/ 18 w 90"/>
                <a:gd name="T19" fmla="*/ 0 h 72"/>
                <a:gd name="T20" fmla="*/ 12 w 90"/>
                <a:gd name="T21" fmla="*/ 0 h 72"/>
                <a:gd name="T22" fmla="*/ 0 w 90"/>
                <a:gd name="T23" fmla="*/ 12 h 72"/>
                <a:gd name="T24" fmla="*/ 0 w 90"/>
                <a:gd name="T25" fmla="*/ 12 h 72"/>
                <a:gd name="T26" fmla="*/ 0 w 90"/>
                <a:gd name="T27" fmla="*/ 12 h 72"/>
                <a:gd name="T28" fmla="*/ 12 w 90"/>
                <a:gd name="T29" fmla="*/ 12 h 72"/>
                <a:gd name="T30" fmla="*/ 12 w 90"/>
                <a:gd name="T31" fmla="*/ 12 h 72"/>
                <a:gd name="T32" fmla="*/ 60 w 90"/>
                <a:gd name="T33" fmla="*/ 42 h 72"/>
                <a:gd name="T34" fmla="*/ 78 w 90"/>
                <a:gd name="T35" fmla="*/ 66 h 72"/>
                <a:gd name="T36" fmla="*/ 78 w 90"/>
                <a:gd name="T37" fmla="*/ 72 h 72"/>
                <a:gd name="T38" fmla="*/ 78 w 90"/>
                <a:gd name="T39" fmla="*/ 72 h 72"/>
                <a:gd name="T40" fmla="*/ 84 w 90"/>
                <a:gd name="T41" fmla="*/ 72 h 72"/>
                <a:gd name="T42" fmla="*/ 90 w 90"/>
                <a:gd name="T43" fmla="*/ 72 h 72"/>
                <a:gd name="T44" fmla="*/ 90 w 90"/>
                <a:gd name="T45" fmla="*/ 72 h 72"/>
                <a:gd name="T46" fmla="*/ 90 w 90"/>
                <a:gd name="T47" fmla="*/ 66 h 72"/>
                <a:gd name="T48" fmla="*/ 90 w 90"/>
                <a:gd name="T49" fmla="*/ 66 h 72"/>
                <a:gd name="T50" fmla="*/ 90 w 90"/>
                <a:gd name="T51" fmla="*/ 66 h 72"/>
                <a:gd name="T52" fmla="*/ 90 w 90"/>
                <a:gd name="T53" fmla="*/ 66 h 72"/>
                <a:gd name="T54" fmla="*/ 90 w 90"/>
                <a:gd name="T55" fmla="*/ 60 h 72"/>
                <a:gd name="T56" fmla="*/ 90 w 90"/>
                <a:gd name="T57" fmla="*/ 60 h 72"/>
                <a:gd name="T58" fmla="*/ 84 w 90"/>
                <a:gd name="T59" fmla="*/ 60 h 72"/>
                <a:gd name="T60" fmla="*/ 84 w 90"/>
                <a:gd name="T61" fmla="*/ 60 h 72"/>
                <a:gd name="T62" fmla="*/ 84 w 90"/>
                <a:gd name="T63" fmla="*/ 60 h 72"/>
                <a:gd name="T64" fmla="*/ 78 w 90"/>
                <a:gd name="T65" fmla="*/ 60 h 72"/>
                <a:gd name="T66" fmla="*/ 78 w 90"/>
                <a:gd name="T67" fmla="*/ 60 h 72"/>
                <a:gd name="T68" fmla="*/ 72 w 90"/>
                <a:gd name="T69" fmla="*/ 54 h 72"/>
                <a:gd name="T70" fmla="*/ 72 w 90"/>
                <a:gd name="T71" fmla="*/ 54 h 72"/>
                <a:gd name="T72" fmla="*/ 72 w 90"/>
                <a:gd name="T73" fmla="*/ 5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72">
                  <a:moveTo>
                    <a:pt x="72" y="54"/>
                  </a:moveTo>
                  <a:lnTo>
                    <a:pt x="72" y="42"/>
                  </a:lnTo>
                  <a:lnTo>
                    <a:pt x="54" y="24"/>
                  </a:lnTo>
                  <a:lnTo>
                    <a:pt x="54" y="24"/>
                  </a:lnTo>
                  <a:lnTo>
                    <a:pt x="48" y="18"/>
                  </a:lnTo>
                  <a:lnTo>
                    <a:pt x="36" y="18"/>
                  </a:lnTo>
                  <a:lnTo>
                    <a:pt x="36" y="12"/>
                  </a:lnTo>
                  <a:lnTo>
                    <a:pt x="30" y="12"/>
                  </a:lnTo>
                  <a:lnTo>
                    <a:pt x="24" y="0"/>
                  </a:lnTo>
                  <a:lnTo>
                    <a:pt x="18" y="0"/>
                  </a:lnTo>
                  <a:lnTo>
                    <a:pt x="12" y="0"/>
                  </a:lnTo>
                  <a:lnTo>
                    <a:pt x="0" y="12"/>
                  </a:lnTo>
                  <a:lnTo>
                    <a:pt x="0" y="12"/>
                  </a:lnTo>
                  <a:lnTo>
                    <a:pt x="0" y="12"/>
                  </a:lnTo>
                  <a:lnTo>
                    <a:pt x="12" y="12"/>
                  </a:lnTo>
                  <a:lnTo>
                    <a:pt x="12" y="12"/>
                  </a:lnTo>
                  <a:lnTo>
                    <a:pt x="60" y="42"/>
                  </a:lnTo>
                  <a:lnTo>
                    <a:pt x="78" y="66"/>
                  </a:lnTo>
                  <a:lnTo>
                    <a:pt x="78" y="72"/>
                  </a:lnTo>
                  <a:lnTo>
                    <a:pt x="78" y="72"/>
                  </a:lnTo>
                  <a:lnTo>
                    <a:pt x="84" y="72"/>
                  </a:lnTo>
                  <a:lnTo>
                    <a:pt x="90" y="72"/>
                  </a:lnTo>
                  <a:lnTo>
                    <a:pt x="90" y="72"/>
                  </a:lnTo>
                  <a:lnTo>
                    <a:pt x="90" y="66"/>
                  </a:lnTo>
                  <a:lnTo>
                    <a:pt x="90" y="66"/>
                  </a:lnTo>
                  <a:lnTo>
                    <a:pt x="90" y="66"/>
                  </a:lnTo>
                  <a:lnTo>
                    <a:pt x="90" y="66"/>
                  </a:lnTo>
                  <a:lnTo>
                    <a:pt x="90" y="60"/>
                  </a:lnTo>
                  <a:lnTo>
                    <a:pt x="90" y="60"/>
                  </a:lnTo>
                  <a:lnTo>
                    <a:pt x="84" y="60"/>
                  </a:lnTo>
                  <a:lnTo>
                    <a:pt x="84" y="60"/>
                  </a:lnTo>
                  <a:lnTo>
                    <a:pt x="84" y="60"/>
                  </a:lnTo>
                  <a:lnTo>
                    <a:pt x="78" y="60"/>
                  </a:lnTo>
                  <a:lnTo>
                    <a:pt x="78" y="60"/>
                  </a:lnTo>
                  <a:lnTo>
                    <a:pt x="72" y="54"/>
                  </a:lnTo>
                  <a:lnTo>
                    <a:pt x="72" y="54"/>
                  </a:lnTo>
                  <a:lnTo>
                    <a:pt x="72" y="54"/>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88" name="Freeform 797"/>
            <p:cNvSpPr>
              <a:spLocks/>
            </p:cNvSpPr>
            <p:nvPr/>
          </p:nvSpPr>
          <p:spPr bwMode="auto">
            <a:xfrm>
              <a:off x="1602" y="2550"/>
              <a:ext cx="18" cy="24"/>
            </a:xfrm>
            <a:custGeom>
              <a:avLst/>
              <a:gdLst>
                <a:gd name="T0" fmla="*/ 6 w 18"/>
                <a:gd name="T1" fmla="*/ 0 h 24"/>
                <a:gd name="T2" fmla="*/ 6 w 18"/>
                <a:gd name="T3" fmla="*/ 0 h 24"/>
                <a:gd name="T4" fmla="*/ 6 w 18"/>
                <a:gd name="T5" fmla="*/ 0 h 24"/>
                <a:gd name="T6" fmla="*/ 0 w 18"/>
                <a:gd name="T7" fmla="*/ 6 h 24"/>
                <a:gd name="T8" fmla="*/ 0 w 18"/>
                <a:gd name="T9" fmla="*/ 6 h 24"/>
                <a:gd name="T10" fmla="*/ 0 w 18"/>
                <a:gd name="T11" fmla="*/ 6 h 24"/>
                <a:gd name="T12" fmla="*/ 0 w 18"/>
                <a:gd name="T13" fmla="*/ 12 h 24"/>
                <a:gd name="T14" fmla="*/ 18 w 18"/>
                <a:gd name="T15" fmla="*/ 24 h 24"/>
                <a:gd name="T16" fmla="*/ 18 w 18"/>
                <a:gd name="T17" fmla="*/ 18 h 24"/>
                <a:gd name="T18" fmla="*/ 18 w 18"/>
                <a:gd name="T19" fmla="*/ 18 h 24"/>
                <a:gd name="T20" fmla="*/ 18 w 18"/>
                <a:gd name="T21" fmla="*/ 12 h 24"/>
                <a:gd name="T22" fmla="*/ 18 w 18"/>
                <a:gd name="T23" fmla="*/ 6 h 24"/>
                <a:gd name="T24" fmla="*/ 6 w 18"/>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4">
                  <a:moveTo>
                    <a:pt x="6" y="0"/>
                  </a:moveTo>
                  <a:lnTo>
                    <a:pt x="6" y="0"/>
                  </a:lnTo>
                  <a:lnTo>
                    <a:pt x="6" y="0"/>
                  </a:lnTo>
                  <a:lnTo>
                    <a:pt x="0" y="6"/>
                  </a:lnTo>
                  <a:lnTo>
                    <a:pt x="0" y="6"/>
                  </a:lnTo>
                  <a:lnTo>
                    <a:pt x="0" y="6"/>
                  </a:lnTo>
                  <a:lnTo>
                    <a:pt x="0" y="12"/>
                  </a:lnTo>
                  <a:lnTo>
                    <a:pt x="18" y="24"/>
                  </a:lnTo>
                  <a:lnTo>
                    <a:pt x="18" y="18"/>
                  </a:lnTo>
                  <a:lnTo>
                    <a:pt x="18" y="18"/>
                  </a:lnTo>
                  <a:lnTo>
                    <a:pt x="18" y="12"/>
                  </a:lnTo>
                  <a:lnTo>
                    <a:pt x="18" y="6"/>
                  </a:lnTo>
                  <a:lnTo>
                    <a:pt x="6"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89" name="Freeform 798"/>
            <p:cNvSpPr>
              <a:spLocks/>
            </p:cNvSpPr>
            <p:nvPr/>
          </p:nvSpPr>
          <p:spPr bwMode="auto">
            <a:xfrm>
              <a:off x="1644" y="2382"/>
              <a:ext cx="12" cy="6"/>
            </a:xfrm>
            <a:custGeom>
              <a:avLst/>
              <a:gdLst>
                <a:gd name="T0" fmla="*/ 6 w 12"/>
                <a:gd name="T1" fmla="*/ 0 h 6"/>
                <a:gd name="T2" fmla="*/ 6 w 12"/>
                <a:gd name="T3" fmla="*/ 0 h 6"/>
                <a:gd name="T4" fmla="*/ 6 w 12"/>
                <a:gd name="T5" fmla="*/ 0 h 6"/>
                <a:gd name="T6" fmla="*/ 6 w 12"/>
                <a:gd name="T7" fmla="*/ 0 h 6"/>
                <a:gd name="T8" fmla="*/ 0 w 12"/>
                <a:gd name="T9" fmla="*/ 0 h 6"/>
                <a:gd name="T10" fmla="*/ 0 w 12"/>
                <a:gd name="T11" fmla="*/ 0 h 6"/>
                <a:gd name="T12" fmla="*/ 0 w 12"/>
                <a:gd name="T13" fmla="*/ 0 h 6"/>
                <a:gd name="T14" fmla="*/ 0 w 12"/>
                <a:gd name="T15" fmla="*/ 0 h 6"/>
                <a:gd name="T16" fmla="*/ 6 w 12"/>
                <a:gd name="T17" fmla="*/ 6 h 6"/>
                <a:gd name="T18" fmla="*/ 6 w 12"/>
                <a:gd name="T19" fmla="*/ 6 h 6"/>
                <a:gd name="T20" fmla="*/ 6 w 12"/>
                <a:gd name="T21" fmla="*/ 6 h 6"/>
                <a:gd name="T22" fmla="*/ 6 w 12"/>
                <a:gd name="T23" fmla="*/ 6 h 6"/>
                <a:gd name="T24" fmla="*/ 12 w 12"/>
                <a:gd name="T25" fmla="*/ 6 h 6"/>
                <a:gd name="T26" fmla="*/ 12 w 12"/>
                <a:gd name="T27" fmla="*/ 6 h 6"/>
                <a:gd name="T28" fmla="*/ 12 w 12"/>
                <a:gd name="T29" fmla="*/ 0 h 6"/>
                <a:gd name="T30" fmla="*/ 12 w 12"/>
                <a:gd name="T31" fmla="*/ 0 h 6"/>
                <a:gd name="T32" fmla="*/ 12 w 12"/>
                <a:gd name="T33" fmla="*/ 0 h 6"/>
                <a:gd name="T34" fmla="*/ 12 w 12"/>
                <a:gd name="T35" fmla="*/ 0 h 6"/>
                <a:gd name="T36" fmla="*/ 6 w 12"/>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6">
                  <a:moveTo>
                    <a:pt x="6" y="0"/>
                  </a:moveTo>
                  <a:lnTo>
                    <a:pt x="6" y="0"/>
                  </a:lnTo>
                  <a:lnTo>
                    <a:pt x="6" y="0"/>
                  </a:lnTo>
                  <a:lnTo>
                    <a:pt x="6" y="0"/>
                  </a:lnTo>
                  <a:lnTo>
                    <a:pt x="0" y="0"/>
                  </a:lnTo>
                  <a:lnTo>
                    <a:pt x="0" y="0"/>
                  </a:lnTo>
                  <a:lnTo>
                    <a:pt x="0" y="0"/>
                  </a:lnTo>
                  <a:lnTo>
                    <a:pt x="0" y="0"/>
                  </a:lnTo>
                  <a:lnTo>
                    <a:pt x="6" y="6"/>
                  </a:lnTo>
                  <a:lnTo>
                    <a:pt x="6" y="6"/>
                  </a:lnTo>
                  <a:lnTo>
                    <a:pt x="6" y="6"/>
                  </a:lnTo>
                  <a:lnTo>
                    <a:pt x="6" y="6"/>
                  </a:lnTo>
                  <a:lnTo>
                    <a:pt x="12" y="6"/>
                  </a:lnTo>
                  <a:lnTo>
                    <a:pt x="12" y="6"/>
                  </a:lnTo>
                  <a:lnTo>
                    <a:pt x="12" y="0"/>
                  </a:lnTo>
                  <a:lnTo>
                    <a:pt x="12" y="0"/>
                  </a:lnTo>
                  <a:lnTo>
                    <a:pt x="12" y="0"/>
                  </a:lnTo>
                  <a:lnTo>
                    <a:pt x="12" y="0"/>
                  </a:lnTo>
                  <a:lnTo>
                    <a:pt x="6"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90" name="Freeform 799"/>
            <p:cNvSpPr>
              <a:spLocks/>
            </p:cNvSpPr>
            <p:nvPr/>
          </p:nvSpPr>
          <p:spPr bwMode="auto">
            <a:xfrm>
              <a:off x="1662" y="2460"/>
              <a:ext cx="42" cy="24"/>
            </a:xfrm>
            <a:custGeom>
              <a:avLst/>
              <a:gdLst>
                <a:gd name="T0" fmla="*/ 30 w 42"/>
                <a:gd name="T1" fmla="*/ 0 h 24"/>
                <a:gd name="T2" fmla="*/ 30 w 42"/>
                <a:gd name="T3" fmla="*/ 0 h 24"/>
                <a:gd name="T4" fmla="*/ 24 w 42"/>
                <a:gd name="T5" fmla="*/ 0 h 24"/>
                <a:gd name="T6" fmla="*/ 18 w 42"/>
                <a:gd name="T7" fmla="*/ 0 h 24"/>
                <a:gd name="T8" fmla="*/ 6 w 42"/>
                <a:gd name="T9" fmla="*/ 6 h 24"/>
                <a:gd name="T10" fmla="*/ 6 w 42"/>
                <a:gd name="T11" fmla="*/ 6 h 24"/>
                <a:gd name="T12" fmla="*/ 0 w 42"/>
                <a:gd name="T13" fmla="*/ 12 h 24"/>
                <a:gd name="T14" fmla="*/ 6 w 42"/>
                <a:gd name="T15" fmla="*/ 12 h 24"/>
                <a:gd name="T16" fmla="*/ 6 w 42"/>
                <a:gd name="T17" fmla="*/ 18 h 24"/>
                <a:gd name="T18" fmla="*/ 12 w 42"/>
                <a:gd name="T19" fmla="*/ 18 h 24"/>
                <a:gd name="T20" fmla="*/ 18 w 42"/>
                <a:gd name="T21" fmla="*/ 24 h 24"/>
                <a:gd name="T22" fmla="*/ 30 w 42"/>
                <a:gd name="T23" fmla="*/ 24 h 24"/>
                <a:gd name="T24" fmla="*/ 30 w 42"/>
                <a:gd name="T25" fmla="*/ 24 h 24"/>
                <a:gd name="T26" fmla="*/ 36 w 42"/>
                <a:gd name="T27" fmla="*/ 24 h 24"/>
                <a:gd name="T28" fmla="*/ 42 w 42"/>
                <a:gd name="T29" fmla="*/ 24 h 24"/>
                <a:gd name="T30" fmla="*/ 42 w 42"/>
                <a:gd name="T31" fmla="*/ 24 h 24"/>
                <a:gd name="T32" fmla="*/ 42 w 42"/>
                <a:gd name="T33" fmla="*/ 24 h 24"/>
                <a:gd name="T34" fmla="*/ 42 w 42"/>
                <a:gd name="T35" fmla="*/ 18 h 24"/>
                <a:gd name="T36" fmla="*/ 36 w 42"/>
                <a:gd name="T37" fmla="*/ 0 h 24"/>
                <a:gd name="T38" fmla="*/ 36 w 42"/>
                <a:gd name="T39" fmla="*/ 0 h 24"/>
                <a:gd name="T40" fmla="*/ 30 w 42"/>
                <a:gd name="T4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24">
                  <a:moveTo>
                    <a:pt x="30" y="0"/>
                  </a:moveTo>
                  <a:lnTo>
                    <a:pt x="30" y="0"/>
                  </a:lnTo>
                  <a:lnTo>
                    <a:pt x="24" y="0"/>
                  </a:lnTo>
                  <a:lnTo>
                    <a:pt x="18" y="0"/>
                  </a:lnTo>
                  <a:lnTo>
                    <a:pt x="6" y="6"/>
                  </a:lnTo>
                  <a:lnTo>
                    <a:pt x="6" y="6"/>
                  </a:lnTo>
                  <a:lnTo>
                    <a:pt x="0" y="12"/>
                  </a:lnTo>
                  <a:lnTo>
                    <a:pt x="6" y="12"/>
                  </a:lnTo>
                  <a:lnTo>
                    <a:pt x="6" y="18"/>
                  </a:lnTo>
                  <a:lnTo>
                    <a:pt x="12" y="18"/>
                  </a:lnTo>
                  <a:lnTo>
                    <a:pt x="18" y="24"/>
                  </a:lnTo>
                  <a:lnTo>
                    <a:pt x="30" y="24"/>
                  </a:lnTo>
                  <a:lnTo>
                    <a:pt x="30" y="24"/>
                  </a:lnTo>
                  <a:lnTo>
                    <a:pt x="36" y="24"/>
                  </a:lnTo>
                  <a:lnTo>
                    <a:pt x="42" y="24"/>
                  </a:lnTo>
                  <a:lnTo>
                    <a:pt x="42" y="24"/>
                  </a:lnTo>
                  <a:lnTo>
                    <a:pt x="42" y="24"/>
                  </a:lnTo>
                  <a:lnTo>
                    <a:pt x="42" y="18"/>
                  </a:lnTo>
                  <a:lnTo>
                    <a:pt x="36" y="0"/>
                  </a:lnTo>
                  <a:lnTo>
                    <a:pt x="36" y="0"/>
                  </a:lnTo>
                  <a:lnTo>
                    <a:pt x="30"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91" name="Freeform 800"/>
            <p:cNvSpPr>
              <a:spLocks/>
            </p:cNvSpPr>
            <p:nvPr/>
          </p:nvSpPr>
          <p:spPr bwMode="auto">
            <a:xfrm>
              <a:off x="1333" y="2430"/>
              <a:ext cx="30" cy="30"/>
            </a:xfrm>
            <a:custGeom>
              <a:avLst/>
              <a:gdLst>
                <a:gd name="T0" fmla="*/ 12 w 30"/>
                <a:gd name="T1" fmla="*/ 6 h 30"/>
                <a:gd name="T2" fmla="*/ 12 w 30"/>
                <a:gd name="T3" fmla="*/ 0 h 30"/>
                <a:gd name="T4" fmla="*/ 6 w 30"/>
                <a:gd name="T5" fmla="*/ 0 h 30"/>
                <a:gd name="T6" fmla="*/ 0 w 30"/>
                <a:gd name="T7" fmla="*/ 0 h 30"/>
                <a:gd name="T8" fmla="*/ 0 w 30"/>
                <a:gd name="T9" fmla="*/ 0 h 30"/>
                <a:gd name="T10" fmla="*/ 6 w 30"/>
                <a:gd name="T11" fmla="*/ 6 h 30"/>
                <a:gd name="T12" fmla="*/ 12 w 30"/>
                <a:gd name="T13" fmla="*/ 24 h 30"/>
                <a:gd name="T14" fmla="*/ 12 w 30"/>
                <a:gd name="T15" fmla="*/ 24 h 30"/>
                <a:gd name="T16" fmla="*/ 18 w 30"/>
                <a:gd name="T17" fmla="*/ 24 h 30"/>
                <a:gd name="T18" fmla="*/ 18 w 30"/>
                <a:gd name="T19" fmla="*/ 24 h 30"/>
                <a:gd name="T20" fmla="*/ 18 w 30"/>
                <a:gd name="T21" fmla="*/ 24 h 30"/>
                <a:gd name="T22" fmla="*/ 24 w 30"/>
                <a:gd name="T23" fmla="*/ 30 h 30"/>
                <a:gd name="T24" fmla="*/ 24 w 30"/>
                <a:gd name="T25" fmla="*/ 30 h 30"/>
                <a:gd name="T26" fmla="*/ 30 w 30"/>
                <a:gd name="T27" fmla="*/ 30 h 30"/>
                <a:gd name="T28" fmla="*/ 30 w 30"/>
                <a:gd name="T29" fmla="*/ 30 h 30"/>
                <a:gd name="T30" fmla="*/ 24 w 30"/>
                <a:gd name="T31" fmla="*/ 24 h 30"/>
                <a:gd name="T32" fmla="*/ 24 w 30"/>
                <a:gd name="T33" fmla="*/ 24 h 30"/>
                <a:gd name="T34" fmla="*/ 24 w 30"/>
                <a:gd name="T35" fmla="*/ 24 h 30"/>
                <a:gd name="T36" fmla="*/ 24 w 30"/>
                <a:gd name="T37" fmla="*/ 24 h 30"/>
                <a:gd name="T38" fmla="*/ 24 w 30"/>
                <a:gd name="T39" fmla="*/ 24 h 30"/>
                <a:gd name="T40" fmla="*/ 18 w 30"/>
                <a:gd name="T41" fmla="*/ 24 h 30"/>
                <a:gd name="T42" fmla="*/ 18 w 30"/>
                <a:gd name="T43" fmla="*/ 18 h 30"/>
                <a:gd name="T44" fmla="*/ 12 w 30"/>
                <a:gd name="T45" fmla="*/ 12 h 30"/>
                <a:gd name="T46" fmla="*/ 12 w 30"/>
                <a:gd name="T47" fmla="*/ 6 h 30"/>
                <a:gd name="T48" fmla="*/ 12 w 30"/>
                <a:gd name="T49"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30">
                  <a:moveTo>
                    <a:pt x="12" y="6"/>
                  </a:moveTo>
                  <a:lnTo>
                    <a:pt x="12" y="0"/>
                  </a:lnTo>
                  <a:lnTo>
                    <a:pt x="6" y="0"/>
                  </a:lnTo>
                  <a:lnTo>
                    <a:pt x="0" y="0"/>
                  </a:lnTo>
                  <a:lnTo>
                    <a:pt x="0" y="0"/>
                  </a:lnTo>
                  <a:lnTo>
                    <a:pt x="6" y="6"/>
                  </a:lnTo>
                  <a:lnTo>
                    <a:pt x="12" y="24"/>
                  </a:lnTo>
                  <a:lnTo>
                    <a:pt x="12" y="24"/>
                  </a:lnTo>
                  <a:lnTo>
                    <a:pt x="18" y="24"/>
                  </a:lnTo>
                  <a:lnTo>
                    <a:pt x="18" y="24"/>
                  </a:lnTo>
                  <a:lnTo>
                    <a:pt x="18" y="24"/>
                  </a:lnTo>
                  <a:lnTo>
                    <a:pt x="24" y="30"/>
                  </a:lnTo>
                  <a:lnTo>
                    <a:pt x="24" y="30"/>
                  </a:lnTo>
                  <a:lnTo>
                    <a:pt x="30" y="30"/>
                  </a:lnTo>
                  <a:lnTo>
                    <a:pt x="30" y="30"/>
                  </a:lnTo>
                  <a:lnTo>
                    <a:pt x="24" y="24"/>
                  </a:lnTo>
                  <a:lnTo>
                    <a:pt x="24" y="24"/>
                  </a:lnTo>
                  <a:lnTo>
                    <a:pt x="24" y="24"/>
                  </a:lnTo>
                  <a:lnTo>
                    <a:pt x="24" y="24"/>
                  </a:lnTo>
                  <a:lnTo>
                    <a:pt x="24" y="24"/>
                  </a:lnTo>
                  <a:lnTo>
                    <a:pt x="18" y="24"/>
                  </a:lnTo>
                  <a:lnTo>
                    <a:pt x="18" y="18"/>
                  </a:lnTo>
                  <a:lnTo>
                    <a:pt x="12" y="12"/>
                  </a:lnTo>
                  <a:lnTo>
                    <a:pt x="12" y="6"/>
                  </a:lnTo>
                  <a:lnTo>
                    <a:pt x="12" y="6"/>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92" name="Freeform 801"/>
            <p:cNvSpPr>
              <a:spLocks/>
            </p:cNvSpPr>
            <p:nvPr/>
          </p:nvSpPr>
          <p:spPr bwMode="auto">
            <a:xfrm>
              <a:off x="1381" y="2496"/>
              <a:ext cx="12" cy="18"/>
            </a:xfrm>
            <a:custGeom>
              <a:avLst/>
              <a:gdLst>
                <a:gd name="T0" fmla="*/ 6 w 12"/>
                <a:gd name="T1" fmla="*/ 0 h 18"/>
                <a:gd name="T2" fmla="*/ 6 w 12"/>
                <a:gd name="T3" fmla="*/ 0 h 18"/>
                <a:gd name="T4" fmla="*/ 6 w 12"/>
                <a:gd name="T5" fmla="*/ 6 h 18"/>
                <a:gd name="T6" fmla="*/ 0 w 12"/>
                <a:gd name="T7" fmla="*/ 12 h 18"/>
                <a:gd name="T8" fmla="*/ 0 w 12"/>
                <a:gd name="T9" fmla="*/ 12 h 18"/>
                <a:gd name="T10" fmla="*/ 0 w 12"/>
                <a:gd name="T11" fmla="*/ 18 h 18"/>
                <a:gd name="T12" fmla="*/ 6 w 12"/>
                <a:gd name="T13" fmla="*/ 18 h 18"/>
                <a:gd name="T14" fmla="*/ 12 w 12"/>
                <a:gd name="T15" fmla="*/ 12 h 18"/>
                <a:gd name="T16" fmla="*/ 12 w 12"/>
                <a:gd name="T17" fmla="*/ 12 h 18"/>
                <a:gd name="T18" fmla="*/ 12 w 12"/>
                <a:gd name="T19" fmla="*/ 6 h 18"/>
                <a:gd name="T20" fmla="*/ 12 w 12"/>
                <a:gd name="T21" fmla="*/ 6 h 18"/>
                <a:gd name="T22" fmla="*/ 12 w 12"/>
                <a:gd name="T23" fmla="*/ 0 h 18"/>
                <a:gd name="T24" fmla="*/ 12 w 12"/>
                <a:gd name="T25" fmla="*/ 0 h 18"/>
                <a:gd name="T26" fmla="*/ 12 w 12"/>
                <a:gd name="T27" fmla="*/ 0 h 18"/>
                <a:gd name="T28" fmla="*/ 6 w 12"/>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6" y="0"/>
                  </a:moveTo>
                  <a:lnTo>
                    <a:pt x="6" y="0"/>
                  </a:lnTo>
                  <a:lnTo>
                    <a:pt x="6" y="6"/>
                  </a:lnTo>
                  <a:lnTo>
                    <a:pt x="0" y="12"/>
                  </a:lnTo>
                  <a:lnTo>
                    <a:pt x="0" y="12"/>
                  </a:lnTo>
                  <a:lnTo>
                    <a:pt x="0" y="18"/>
                  </a:lnTo>
                  <a:lnTo>
                    <a:pt x="6" y="18"/>
                  </a:lnTo>
                  <a:lnTo>
                    <a:pt x="12" y="12"/>
                  </a:lnTo>
                  <a:lnTo>
                    <a:pt x="12" y="12"/>
                  </a:lnTo>
                  <a:lnTo>
                    <a:pt x="12" y="6"/>
                  </a:lnTo>
                  <a:lnTo>
                    <a:pt x="12" y="6"/>
                  </a:lnTo>
                  <a:lnTo>
                    <a:pt x="12" y="0"/>
                  </a:lnTo>
                  <a:lnTo>
                    <a:pt x="12" y="0"/>
                  </a:lnTo>
                  <a:lnTo>
                    <a:pt x="12" y="0"/>
                  </a:lnTo>
                  <a:lnTo>
                    <a:pt x="6"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93" name="Freeform 802"/>
            <p:cNvSpPr>
              <a:spLocks/>
            </p:cNvSpPr>
            <p:nvPr/>
          </p:nvSpPr>
          <p:spPr bwMode="auto">
            <a:xfrm>
              <a:off x="1387" y="2556"/>
              <a:ext cx="18" cy="18"/>
            </a:xfrm>
            <a:custGeom>
              <a:avLst/>
              <a:gdLst>
                <a:gd name="T0" fmla="*/ 6 w 18"/>
                <a:gd name="T1" fmla="*/ 18 h 18"/>
                <a:gd name="T2" fmla="*/ 12 w 18"/>
                <a:gd name="T3" fmla="*/ 18 h 18"/>
                <a:gd name="T4" fmla="*/ 12 w 18"/>
                <a:gd name="T5" fmla="*/ 18 h 18"/>
                <a:gd name="T6" fmla="*/ 18 w 18"/>
                <a:gd name="T7" fmla="*/ 18 h 18"/>
                <a:gd name="T8" fmla="*/ 12 w 18"/>
                <a:gd name="T9" fmla="*/ 12 h 18"/>
                <a:gd name="T10" fmla="*/ 12 w 18"/>
                <a:gd name="T11" fmla="*/ 6 h 18"/>
                <a:gd name="T12" fmla="*/ 6 w 18"/>
                <a:gd name="T13" fmla="*/ 0 h 18"/>
                <a:gd name="T14" fmla="*/ 6 w 18"/>
                <a:gd name="T15" fmla="*/ 0 h 18"/>
                <a:gd name="T16" fmla="*/ 0 w 18"/>
                <a:gd name="T17" fmla="*/ 0 h 18"/>
                <a:gd name="T18" fmla="*/ 0 w 18"/>
                <a:gd name="T19" fmla="*/ 0 h 18"/>
                <a:gd name="T20" fmla="*/ 0 w 18"/>
                <a:gd name="T21" fmla="*/ 6 h 18"/>
                <a:gd name="T22" fmla="*/ 0 w 18"/>
                <a:gd name="T23" fmla="*/ 6 h 18"/>
                <a:gd name="T24" fmla="*/ 0 w 18"/>
                <a:gd name="T25" fmla="*/ 6 h 18"/>
                <a:gd name="T26" fmla="*/ 0 w 18"/>
                <a:gd name="T27" fmla="*/ 12 h 18"/>
                <a:gd name="T28" fmla="*/ 6 w 18"/>
                <a:gd name="T29" fmla="*/ 12 h 18"/>
                <a:gd name="T30" fmla="*/ 6 w 18"/>
                <a:gd name="T31" fmla="*/ 12 h 18"/>
                <a:gd name="T32" fmla="*/ 6 w 18"/>
                <a:gd name="T33" fmla="*/ 18 h 18"/>
                <a:gd name="T34" fmla="*/ 6 w 18"/>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18">
                  <a:moveTo>
                    <a:pt x="6" y="18"/>
                  </a:moveTo>
                  <a:lnTo>
                    <a:pt x="12" y="18"/>
                  </a:lnTo>
                  <a:lnTo>
                    <a:pt x="12" y="18"/>
                  </a:lnTo>
                  <a:lnTo>
                    <a:pt x="18" y="18"/>
                  </a:lnTo>
                  <a:lnTo>
                    <a:pt x="12" y="12"/>
                  </a:lnTo>
                  <a:lnTo>
                    <a:pt x="12" y="6"/>
                  </a:lnTo>
                  <a:lnTo>
                    <a:pt x="6" y="0"/>
                  </a:lnTo>
                  <a:lnTo>
                    <a:pt x="6" y="0"/>
                  </a:lnTo>
                  <a:lnTo>
                    <a:pt x="0" y="0"/>
                  </a:lnTo>
                  <a:lnTo>
                    <a:pt x="0" y="0"/>
                  </a:lnTo>
                  <a:lnTo>
                    <a:pt x="0" y="6"/>
                  </a:lnTo>
                  <a:lnTo>
                    <a:pt x="0" y="6"/>
                  </a:lnTo>
                  <a:lnTo>
                    <a:pt x="0" y="6"/>
                  </a:lnTo>
                  <a:lnTo>
                    <a:pt x="0" y="12"/>
                  </a:lnTo>
                  <a:lnTo>
                    <a:pt x="6" y="12"/>
                  </a:lnTo>
                  <a:lnTo>
                    <a:pt x="6" y="12"/>
                  </a:lnTo>
                  <a:lnTo>
                    <a:pt x="6" y="18"/>
                  </a:lnTo>
                  <a:lnTo>
                    <a:pt x="6" y="18"/>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94" name="Freeform 803"/>
            <p:cNvSpPr>
              <a:spLocks/>
            </p:cNvSpPr>
            <p:nvPr/>
          </p:nvSpPr>
          <p:spPr bwMode="auto">
            <a:xfrm>
              <a:off x="1614" y="2586"/>
              <a:ext cx="6" cy="6"/>
            </a:xfrm>
            <a:custGeom>
              <a:avLst/>
              <a:gdLst>
                <a:gd name="T0" fmla="*/ 0 w 6"/>
                <a:gd name="T1" fmla="*/ 0 h 6"/>
                <a:gd name="T2" fmla="*/ 0 w 6"/>
                <a:gd name="T3" fmla="*/ 0 h 6"/>
                <a:gd name="T4" fmla="*/ 0 w 6"/>
                <a:gd name="T5" fmla="*/ 6 h 6"/>
                <a:gd name="T6" fmla="*/ 0 w 6"/>
                <a:gd name="T7" fmla="*/ 6 h 6"/>
                <a:gd name="T8" fmla="*/ 0 w 6"/>
                <a:gd name="T9" fmla="*/ 6 h 6"/>
                <a:gd name="T10" fmla="*/ 6 w 6"/>
                <a:gd name="T11" fmla="*/ 6 h 6"/>
                <a:gd name="T12" fmla="*/ 6 w 6"/>
                <a:gd name="T13" fmla="*/ 6 h 6"/>
                <a:gd name="T14" fmla="*/ 6 w 6"/>
                <a:gd name="T15" fmla="*/ 0 h 6"/>
                <a:gd name="T16" fmla="*/ 0 w 6"/>
                <a:gd name="T17" fmla="*/ 0 h 6"/>
                <a:gd name="T18" fmla="*/ 0 w 6"/>
                <a:gd name="T19" fmla="*/ 0 h 6"/>
                <a:gd name="T20" fmla="*/ 0 w 6"/>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0" y="0"/>
                  </a:moveTo>
                  <a:lnTo>
                    <a:pt x="0" y="0"/>
                  </a:lnTo>
                  <a:lnTo>
                    <a:pt x="0" y="6"/>
                  </a:lnTo>
                  <a:lnTo>
                    <a:pt x="0" y="6"/>
                  </a:lnTo>
                  <a:lnTo>
                    <a:pt x="0" y="6"/>
                  </a:lnTo>
                  <a:lnTo>
                    <a:pt x="6" y="6"/>
                  </a:lnTo>
                  <a:lnTo>
                    <a:pt x="6" y="6"/>
                  </a:lnTo>
                  <a:lnTo>
                    <a:pt x="6" y="0"/>
                  </a:lnTo>
                  <a:lnTo>
                    <a:pt x="0" y="0"/>
                  </a:lnTo>
                  <a:lnTo>
                    <a:pt x="0" y="0"/>
                  </a:lnTo>
                  <a:lnTo>
                    <a:pt x="0"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95" name="Freeform 804"/>
            <p:cNvSpPr>
              <a:spLocks/>
            </p:cNvSpPr>
            <p:nvPr/>
          </p:nvSpPr>
          <p:spPr bwMode="auto">
            <a:xfrm>
              <a:off x="1369" y="2520"/>
              <a:ext cx="30" cy="30"/>
            </a:xfrm>
            <a:custGeom>
              <a:avLst/>
              <a:gdLst>
                <a:gd name="T0" fmla="*/ 0 w 30"/>
                <a:gd name="T1" fmla="*/ 18 h 30"/>
                <a:gd name="T2" fmla="*/ 0 w 30"/>
                <a:gd name="T3" fmla="*/ 18 h 30"/>
                <a:gd name="T4" fmla="*/ 6 w 30"/>
                <a:gd name="T5" fmla="*/ 24 h 30"/>
                <a:gd name="T6" fmla="*/ 12 w 30"/>
                <a:gd name="T7" fmla="*/ 24 h 30"/>
                <a:gd name="T8" fmla="*/ 12 w 30"/>
                <a:gd name="T9" fmla="*/ 24 h 30"/>
                <a:gd name="T10" fmla="*/ 12 w 30"/>
                <a:gd name="T11" fmla="*/ 24 h 30"/>
                <a:gd name="T12" fmla="*/ 24 w 30"/>
                <a:gd name="T13" fmla="*/ 30 h 30"/>
                <a:gd name="T14" fmla="*/ 24 w 30"/>
                <a:gd name="T15" fmla="*/ 30 h 30"/>
                <a:gd name="T16" fmla="*/ 24 w 30"/>
                <a:gd name="T17" fmla="*/ 30 h 30"/>
                <a:gd name="T18" fmla="*/ 24 w 30"/>
                <a:gd name="T19" fmla="*/ 30 h 30"/>
                <a:gd name="T20" fmla="*/ 24 w 30"/>
                <a:gd name="T21" fmla="*/ 30 h 30"/>
                <a:gd name="T22" fmla="*/ 30 w 30"/>
                <a:gd name="T23" fmla="*/ 24 h 30"/>
                <a:gd name="T24" fmla="*/ 24 w 30"/>
                <a:gd name="T25" fmla="*/ 12 h 30"/>
                <a:gd name="T26" fmla="*/ 18 w 30"/>
                <a:gd name="T27" fmla="*/ 6 h 30"/>
                <a:gd name="T28" fmla="*/ 18 w 30"/>
                <a:gd name="T29" fmla="*/ 0 h 30"/>
                <a:gd name="T30" fmla="*/ 6 w 30"/>
                <a:gd name="T31" fmla="*/ 6 h 30"/>
                <a:gd name="T32" fmla="*/ 0 w 30"/>
                <a:gd name="T33"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0">
                  <a:moveTo>
                    <a:pt x="0" y="18"/>
                  </a:moveTo>
                  <a:lnTo>
                    <a:pt x="0" y="18"/>
                  </a:lnTo>
                  <a:lnTo>
                    <a:pt x="6" y="24"/>
                  </a:lnTo>
                  <a:lnTo>
                    <a:pt x="12" y="24"/>
                  </a:lnTo>
                  <a:lnTo>
                    <a:pt x="12" y="24"/>
                  </a:lnTo>
                  <a:lnTo>
                    <a:pt x="12" y="24"/>
                  </a:lnTo>
                  <a:lnTo>
                    <a:pt x="24" y="30"/>
                  </a:lnTo>
                  <a:lnTo>
                    <a:pt x="24" y="30"/>
                  </a:lnTo>
                  <a:lnTo>
                    <a:pt x="24" y="30"/>
                  </a:lnTo>
                  <a:lnTo>
                    <a:pt x="24" y="30"/>
                  </a:lnTo>
                  <a:lnTo>
                    <a:pt x="24" y="30"/>
                  </a:lnTo>
                  <a:lnTo>
                    <a:pt x="30" y="24"/>
                  </a:lnTo>
                  <a:lnTo>
                    <a:pt x="24" y="12"/>
                  </a:lnTo>
                  <a:lnTo>
                    <a:pt x="18" y="6"/>
                  </a:lnTo>
                  <a:lnTo>
                    <a:pt x="18" y="0"/>
                  </a:lnTo>
                  <a:lnTo>
                    <a:pt x="6" y="6"/>
                  </a:lnTo>
                  <a:lnTo>
                    <a:pt x="0" y="18"/>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96" name="Freeform 805"/>
            <p:cNvSpPr>
              <a:spLocks/>
            </p:cNvSpPr>
            <p:nvPr/>
          </p:nvSpPr>
          <p:spPr bwMode="auto">
            <a:xfrm>
              <a:off x="1686" y="2646"/>
              <a:ext cx="12" cy="6"/>
            </a:xfrm>
            <a:custGeom>
              <a:avLst/>
              <a:gdLst>
                <a:gd name="T0" fmla="*/ 6 w 12"/>
                <a:gd name="T1" fmla="*/ 0 h 6"/>
                <a:gd name="T2" fmla="*/ 0 w 12"/>
                <a:gd name="T3" fmla="*/ 0 h 6"/>
                <a:gd name="T4" fmla="*/ 0 w 12"/>
                <a:gd name="T5" fmla="*/ 6 h 6"/>
                <a:gd name="T6" fmla="*/ 0 w 12"/>
                <a:gd name="T7" fmla="*/ 6 h 6"/>
                <a:gd name="T8" fmla="*/ 0 w 12"/>
                <a:gd name="T9" fmla="*/ 6 h 6"/>
                <a:gd name="T10" fmla="*/ 6 w 12"/>
                <a:gd name="T11" fmla="*/ 6 h 6"/>
                <a:gd name="T12" fmla="*/ 6 w 12"/>
                <a:gd name="T13" fmla="*/ 6 h 6"/>
                <a:gd name="T14" fmla="*/ 6 w 12"/>
                <a:gd name="T15" fmla="*/ 6 h 6"/>
                <a:gd name="T16" fmla="*/ 6 w 12"/>
                <a:gd name="T17" fmla="*/ 6 h 6"/>
                <a:gd name="T18" fmla="*/ 6 w 12"/>
                <a:gd name="T19" fmla="*/ 0 h 6"/>
                <a:gd name="T20" fmla="*/ 12 w 12"/>
                <a:gd name="T21" fmla="*/ 0 h 6"/>
                <a:gd name="T22" fmla="*/ 12 w 12"/>
                <a:gd name="T23" fmla="*/ 0 h 6"/>
                <a:gd name="T24" fmla="*/ 12 w 12"/>
                <a:gd name="T25" fmla="*/ 0 h 6"/>
                <a:gd name="T26" fmla="*/ 12 w 12"/>
                <a:gd name="T27" fmla="*/ 0 h 6"/>
                <a:gd name="T28" fmla="*/ 6 w 12"/>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6">
                  <a:moveTo>
                    <a:pt x="6" y="0"/>
                  </a:moveTo>
                  <a:lnTo>
                    <a:pt x="0" y="0"/>
                  </a:lnTo>
                  <a:lnTo>
                    <a:pt x="0" y="6"/>
                  </a:lnTo>
                  <a:lnTo>
                    <a:pt x="0" y="6"/>
                  </a:lnTo>
                  <a:lnTo>
                    <a:pt x="0" y="6"/>
                  </a:lnTo>
                  <a:lnTo>
                    <a:pt x="6" y="6"/>
                  </a:lnTo>
                  <a:lnTo>
                    <a:pt x="6" y="6"/>
                  </a:lnTo>
                  <a:lnTo>
                    <a:pt x="6" y="6"/>
                  </a:lnTo>
                  <a:lnTo>
                    <a:pt x="6" y="6"/>
                  </a:lnTo>
                  <a:lnTo>
                    <a:pt x="6" y="0"/>
                  </a:lnTo>
                  <a:lnTo>
                    <a:pt x="12" y="0"/>
                  </a:lnTo>
                  <a:lnTo>
                    <a:pt x="12" y="0"/>
                  </a:lnTo>
                  <a:lnTo>
                    <a:pt x="12" y="0"/>
                  </a:lnTo>
                  <a:lnTo>
                    <a:pt x="12" y="0"/>
                  </a:lnTo>
                  <a:lnTo>
                    <a:pt x="6"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97" name="Freeform 806"/>
            <p:cNvSpPr>
              <a:spLocks/>
            </p:cNvSpPr>
            <p:nvPr/>
          </p:nvSpPr>
          <p:spPr bwMode="auto">
            <a:xfrm>
              <a:off x="1620" y="2412"/>
              <a:ext cx="24" cy="18"/>
            </a:xfrm>
            <a:custGeom>
              <a:avLst/>
              <a:gdLst>
                <a:gd name="T0" fmla="*/ 6 w 24"/>
                <a:gd name="T1" fmla="*/ 6 h 18"/>
                <a:gd name="T2" fmla="*/ 0 w 24"/>
                <a:gd name="T3" fmla="*/ 6 h 18"/>
                <a:gd name="T4" fmla="*/ 0 w 24"/>
                <a:gd name="T5" fmla="*/ 6 h 18"/>
                <a:gd name="T6" fmla="*/ 6 w 24"/>
                <a:gd name="T7" fmla="*/ 12 h 18"/>
                <a:gd name="T8" fmla="*/ 6 w 24"/>
                <a:gd name="T9" fmla="*/ 12 h 18"/>
                <a:gd name="T10" fmla="*/ 6 w 24"/>
                <a:gd name="T11" fmla="*/ 12 h 18"/>
                <a:gd name="T12" fmla="*/ 6 w 24"/>
                <a:gd name="T13" fmla="*/ 18 h 18"/>
                <a:gd name="T14" fmla="*/ 18 w 24"/>
                <a:gd name="T15" fmla="*/ 18 h 18"/>
                <a:gd name="T16" fmla="*/ 24 w 24"/>
                <a:gd name="T17" fmla="*/ 6 h 18"/>
                <a:gd name="T18" fmla="*/ 24 w 24"/>
                <a:gd name="T19" fmla="*/ 0 h 18"/>
                <a:gd name="T20" fmla="*/ 24 w 24"/>
                <a:gd name="T21" fmla="*/ 0 h 18"/>
                <a:gd name="T22" fmla="*/ 6 w 24"/>
                <a:gd name="T23" fmla="*/ 6 h 18"/>
                <a:gd name="T24" fmla="*/ 6 w 24"/>
                <a:gd name="T25"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18">
                  <a:moveTo>
                    <a:pt x="6" y="6"/>
                  </a:moveTo>
                  <a:lnTo>
                    <a:pt x="0" y="6"/>
                  </a:lnTo>
                  <a:lnTo>
                    <a:pt x="0" y="6"/>
                  </a:lnTo>
                  <a:lnTo>
                    <a:pt x="6" y="12"/>
                  </a:lnTo>
                  <a:lnTo>
                    <a:pt x="6" y="12"/>
                  </a:lnTo>
                  <a:lnTo>
                    <a:pt x="6" y="12"/>
                  </a:lnTo>
                  <a:lnTo>
                    <a:pt x="6" y="18"/>
                  </a:lnTo>
                  <a:lnTo>
                    <a:pt x="18" y="18"/>
                  </a:lnTo>
                  <a:lnTo>
                    <a:pt x="24" y="6"/>
                  </a:lnTo>
                  <a:lnTo>
                    <a:pt x="24" y="0"/>
                  </a:lnTo>
                  <a:lnTo>
                    <a:pt x="24" y="0"/>
                  </a:lnTo>
                  <a:lnTo>
                    <a:pt x="6" y="6"/>
                  </a:lnTo>
                  <a:lnTo>
                    <a:pt x="6" y="6"/>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98" name="Freeform 807"/>
            <p:cNvSpPr>
              <a:spLocks/>
            </p:cNvSpPr>
            <p:nvPr/>
          </p:nvSpPr>
          <p:spPr bwMode="auto">
            <a:xfrm>
              <a:off x="1638" y="2586"/>
              <a:ext cx="6" cy="6"/>
            </a:xfrm>
            <a:custGeom>
              <a:avLst/>
              <a:gdLst>
                <a:gd name="T0" fmla="*/ 0 w 6"/>
                <a:gd name="T1" fmla="*/ 0 h 6"/>
                <a:gd name="T2" fmla="*/ 0 w 6"/>
                <a:gd name="T3" fmla="*/ 0 h 6"/>
                <a:gd name="T4" fmla="*/ 0 w 6"/>
                <a:gd name="T5" fmla="*/ 0 h 6"/>
                <a:gd name="T6" fmla="*/ 0 w 6"/>
                <a:gd name="T7" fmla="*/ 6 h 6"/>
                <a:gd name="T8" fmla="*/ 0 w 6"/>
                <a:gd name="T9" fmla="*/ 6 h 6"/>
                <a:gd name="T10" fmla="*/ 0 w 6"/>
                <a:gd name="T11" fmla="*/ 6 h 6"/>
                <a:gd name="T12" fmla="*/ 0 w 6"/>
                <a:gd name="T13" fmla="*/ 6 h 6"/>
                <a:gd name="T14" fmla="*/ 6 w 6"/>
                <a:gd name="T15" fmla="*/ 6 h 6"/>
                <a:gd name="T16" fmla="*/ 6 w 6"/>
                <a:gd name="T17" fmla="*/ 0 h 6"/>
                <a:gd name="T18" fmla="*/ 6 w 6"/>
                <a:gd name="T19" fmla="*/ 0 h 6"/>
                <a:gd name="T20" fmla="*/ 6 w 6"/>
                <a:gd name="T21" fmla="*/ 0 h 6"/>
                <a:gd name="T22" fmla="*/ 6 w 6"/>
                <a:gd name="T23" fmla="*/ 0 h 6"/>
                <a:gd name="T24" fmla="*/ 0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0" y="0"/>
                  </a:moveTo>
                  <a:lnTo>
                    <a:pt x="0" y="0"/>
                  </a:lnTo>
                  <a:lnTo>
                    <a:pt x="0" y="0"/>
                  </a:lnTo>
                  <a:lnTo>
                    <a:pt x="0" y="6"/>
                  </a:lnTo>
                  <a:lnTo>
                    <a:pt x="0" y="6"/>
                  </a:lnTo>
                  <a:lnTo>
                    <a:pt x="0" y="6"/>
                  </a:lnTo>
                  <a:lnTo>
                    <a:pt x="0" y="6"/>
                  </a:lnTo>
                  <a:lnTo>
                    <a:pt x="6" y="6"/>
                  </a:lnTo>
                  <a:lnTo>
                    <a:pt x="6" y="0"/>
                  </a:lnTo>
                  <a:lnTo>
                    <a:pt x="6" y="0"/>
                  </a:lnTo>
                  <a:lnTo>
                    <a:pt x="6" y="0"/>
                  </a:lnTo>
                  <a:lnTo>
                    <a:pt x="6" y="0"/>
                  </a:lnTo>
                  <a:lnTo>
                    <a:pt x="0"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799" name="Freeform 808"/>
            <p:cNvSpPr>
              <a:spLocks/>
            </p:cNvSpPr>
            <p:nvPr/>
          </p:nvSpPr>
          <p:spPr bwMode="auto">
            <a:xfrm>
              <a:off x="1626" y="2610"/>
              <a:ext cx="12" cy="12"/>
            </a:xfrm>
            <a:custGeom>
              <a:avLst/>
              <a:gdLst>
                <a:gd name="T0" fmla="*/ 6 w 12"/>
                <a:gd name="T1" fmla="*/ 0 h 12"/>
                <a:gd name="T2" fmla="*/ 0 w 12"/>
                <a:gd name="T3" fmla="*/ 0 h 12"/>
                <a:gd name="T4" fmla="*/ 0 w 12"/>
                <a:gd name="T5" fmla="*/ 0 h 12"/>
                <a:gd name="T6" fmla="*/ 0 w 12"/>
                <a:gd name="T7" fmla="*/ 0 h 12"/>
                <a:gd name="T8" fmla="*/ 0 w 12"/>
                <a:gd name="T9" fmla="*/ 6 h 12"/>
                <a:gd name="T10" fmla="*/ 0 w 12"/>
                <a:gd name="T11" fmla="*/ 6 h 12"/>
                <a:gd name="T12" fmla="*/ 0 w 12"/>
                <a:gd name="T13" fmla="*/ 6 h 12"/>
                <a:gd name="T14" fmla="*/ 0 w 12"/>
                <a:gd name="T15" fmla="*/ 12 h 12"/>
                <a:gd name="T16" fmla="*/ 0 w 12"/>
                <a:gd name="T17" fmla="*/ 12 h 12"/>
                <a:gd name="T18" fmla="*/ 6 w 12"/>
                <a:gd name="T19" fmla="*/ 12 h 12"/>
                <a:gd name="T20" fmla="*/ 6 w 12"/>
                <a:gd name="T21" fmla="*/ 6 h 12"/>
                <a:gd name="T22" fmla="*/ 6 w 12"/>
                <a:gd name="T23" fmla="*/ 6 h 12"/>
                <a:gd name="T24" fmla="*/ 6 w 12"/>
                <a:gd name="T25" fmla="*/ 0 h 12"/>
                <a:gd name="T26" fmla="*/ 12 w 12"/>
                <a:gd name="T27" fmla="*/ 0 h 12"/>
                <a:gd name="T28" fmla="*/ 6 w 12"/>
                <a:gd name="T29" fmla="*/ 0 h 12"/>
                <a:gd name="T30" fmla="*/ 6 w 12"/>
                <a:gd name="T31" fmla="*/ 0 h 12"/>
                <a:gd name="T32" fmla="*/ 6 w 12"/>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6" y="0"/>
                  </a:moveTo>
                  <a:lnTo>
                    <a:pt x="0" y="0"/>
                  </a:lnTo>
                  <a:lnTo>
                    <a:pt x="0" y="0"/>
                  </a:lnTo>
                  <a:lnTo>
                    <a:pt x="0" y="0"/>
                  </a:lnTo>
                  <a:lnTo>
                    <a:pt x="0" y="6"/>
                  </a:lnTo>
                  <a:lnTo>
                    <a:pt x="0" y="6"/>
                  </a:lnTo>
                  <a:lnTo>
                    <a:pt x="0" y="6"/>
                  </a:lnTo>
                  <a:lnTo>
                    <a:pt x="0" y="12"/>
                  </a:lnTo>
                  <a:lnTo>
                    <a:pt x="0" y="12"/>
                  </a:lnTo>
                  <a:lnTo>
                    <a:pt x="6" y="12"/>
                  </a:lnTo>
                  <a:lnTo>
                    <a:pt x="6" y="6"/>
                  </a:lnTo>
                  <a:lnTo>
                    <a:pt x="6" y="6"/>
                  </a:lnTo>
                  <a:lnTo>
                    <a:pt x="6" y="0"/>
                  </a:lnTo>
                  <a:lnTo>
                    <a:pt x="12" y="0"/>
                  </a:lnTo>
                  <a:lnTo>
                    <a:pt x="6" y="0"/>
                  </a:lnTo>
                  <a:lnTo>
                    <a:pt x="6" y="0"/>
                  </a:lnTo>
                  <a:lnTo>
                    <a:pt x="6"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00" name="Freeform 809"/>
            <p:cNvSpPr>
              <a:spLocks/>
            </p:cNvSpPr>
            <p:nvPr/>
          </p:nvSpPr>
          <p:spPr bwMode="auto">
            <a:xfrm>
              <a:off x="1620" y="2574"/>
              <a:ext cx="12" cy="12"/>
            </a:xfrm>
            <a:custGeom>
              <a:avLst/>
              <a:gdLst>
                <a:gd name="T0" fmla="*/ 0 w 12"/>
                <a:gd name="T1" fmla="*/ 0 h 12"/>
                <a:gd name="T2" fmla="*/ 0 w 12"/>
                <a:gd name="T3" fmla="*/ 0 h 12"/>
                <a:gd name="T4" fmla="*/ 0 w 12"/>
                <a:gd name="T5" fmla="*/ 0 h 12"/>
                <a:gd name="T6" fmla="*/ 0 w 12"/>
                <a:gd name="T7" fmla="*/ 6 h 12"/>
                <a:gd name="T8" fmla="*/ 0 w 12"/>
                <a:gd name="T9" fmla="*/ 6 h 12"/>
                <a:gd name="T10" fmla="*/ 6 w 12"/>
                <a:gd name="T11" fmla="*/ 12 h 12"/>
                <a:gd name="T12" fmla="*/ 12 w 12"/>
                <a:gd name="T13" fmla="*/ 12 h 12"/>
                <a:gd name="T14" fmla="*/ 12 w 12"/>
                <a:gd name="T15" fmla="*/ 12 h 12"/>
                <a:gd name="T16" fmla="*/ 12 w 12"/>
                <a:gd name="T17" fmla="*/ 6 h 12"/>
                <a:gd name="T18" fmla="*/ 12 w 12"/>
                <a:gd name="T19" fmla="*/ 6 h 12"/>
                <a:gd name="T20" fmla="*/ 12 w 12"/>
                <a:gd name="T21" fmla="*/ 6 h 12"/>
                <a:gd name="T22" fmla="*/ 12 w 12"/>
                <a:gd name="T23" fmla="*/ 6 h 12"/>
                <a:gd name="T24" fmla="*/ 12 w 12"/>
                <a:gd name="T25" fmla="*/ 6 h 12"/>
                <a:gd name="T26" fmla="*/ 12 w 12"/>
                <a:gd name="T27" fmla="*/ 6 h 12"/>
                <a:gd name="T28" fmla="*/ 6 w 12"/>
                <a:gd name="T29" fmla="*/ 0 h 12"/>
                <a:gd name="T30" fmla="*/ 6 w 12"/>
                <a:gd name="T31" fmla="*/ 0 h 12"/>
                <a:gd name="T32" fmla="*/ 6 w 12"/>
                <a:gd name="T33" fmla="*/ 0 h 12"/>
                <a:gd name="T34" fmla="*/ 6 w 12"/>
                <a:gd name="T35" fmla="*/ 0 h 12"/>
                <a:gd name="T36" fmla="*/ 0 w 12"/>
                <a:gd name="T3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0" y="0"/>
                  </a:moveTo>
                  <a:lnTo>
                    <a:pt x="0" y="0"/>
                  </a:lnTo>
                  <a:lnTo>
                    <a:pt x="0" y="0"/>
                  </a:lnTo>
                  <a:lnTo>
                    <a:pt x="0" y="6"/>
                  </a:lnTo>
                  <a:lnTo>
                    <a:pt x="0" y="6"/>
                  </a:lnTo>
                  <a:lnTo>
                    <a:pt x="6" y="12"/>
                  </a:lnTo>
                  <a:lnTo>
                    <a:pt x="12" y="12"/>
                  </a:lnTo>
                  <a:lnTo>
                    <a:pt x="12" y="12"/>
                  </a:lnTo>
                  <a:lnTo>
                    <a:pt x="12" y="6"/>
                  </a:lnTo>
                  <a:lnTo>
                    <a:pt x="12" y="6"/>
                  </a:lnTo>
                  <a:lnTo>
                    <a:pt x="12" y="6"/>
                  </a:lnTo>
                  <a:lnTo>
                    <a:pt x="12" y="6"/>
                  </a:lnTo>
                  <a:lnTo>
                    <a:pt x="12" y="6"/>
                  </a:lnTo>
                  <a:lnTo>
                    <a:pt x="12" y="6"/>
                  </a:lnTo>
                  <a:lnTo>
                    <a:pt x="6" y="0"/>
                  </a:lnTo>
                  <a:lnTo>
                    <a:pt x="6" y="0"/>
                  </a:lnTo>
                  <a:lnTo>
                    <a:pt x="6" y="0"/>
                  </a:lnTo>
                  <a:lnTo>
                    <a:pt x="6" y="0"/>
                  </a:lnTo>
                  <a:lnTo>
                    <a:pt x="0"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01" name="Freeform 810"/>
            <p:cNvSpPr>
              <a:spLocks/>
            </p:cNvSpPr>
            <p:nvPr/>
          </p:nvSpPr>
          <p:spPr bwMode="auto">
            <a:xfrm>
              <a:off x="1638" y="2604"/>
              <a:ext cx="12" cy="24"/>
            </a:xfrm>
            <a:custGeom>
              <a:avLst/>
              <a:gdLst>
                <a:gd name="T0" fmla="*/ 6 w 12"/>
                <a:gd name="T1" fmla="*/ 18 h 24"/>
                <a:gd name="T2" fmla="*/ 6 w 12"/>
                <a:gd name="T3" fmla="*/ 24 h 24"/>
                <a:gd name="T4" fmla="*/ 12 w 12"/>
                <a:gd name="T5" fmla="*/ 18 h 24"/>
                <a:gd name="T6" fmla="*/ 12 w 12"/>
                <a:gd name="T7" fmla="*/ 12 h 24"/>
                <a:gd name="T8" fmla="*/ 12 w 12"/>
                <a:gd name="T9" fmla="*/ 12 h 24"/>
                <a:gd name="T10" fmla="*/ 12 w 12"/>
                <a:gd name="T11" fmla="*/ 6 h 24"/>
                <a:gd name="T12" fmla="*/ 12 w 12"/>
                <a:gd name="T13" fmla="*/ 6 h 24"/>
                <a:gd name="T14" fmla="*/ 12 w 12"/>
                <a:gd name="T15" fmla="*/ 6 h 24"/>
                <a:gd name="T16" fmla="*/ 12 w 12"/>
                <a:gd name="T17" fmla="*/ 6 h 24"/>
                <a:gd name="T18" fmla="*/ 12 w 12"/>
                <a:gd name="T19" fmla="*/ 0 h 24"/>
                <a:gd name="T20" fmla="*/ 12 w 12"/>
                <a:gd name="T21" fmla="*/ 0 h 24"/>
                <a:gd name="T22" fmla="*/ 6 w 12"/>
                <a:gd name="T23" fmla="*/ 0 h 24"/>
                <a:gd name="T24" fmla="*/ 6 w 12"/>
                <a:gd name="T25" fmla="*/ 6 h 24"/>
                <a:gd name="T26" fmla="*/ 0 w 12"/>
                <a:gd name="T27" fmla="*/ 12 h 24"/>
                <a:gd name="T28" fmla="*/ 0 w 12"/>
                <a:gd name="T29" fmla="*/ 12 h 24"/>
                <a:gd name="T30" fmla="*/ 0 w 12"/>
                <a:gd name="T31" fmla="*/ 12 h 24"/>
                <a:gd name="T32" fmla="*/ 0 w 12"/>
                <a:gd name="T33" fmla="*/ 18 h 24"/>
                <a:gd name="T34" fmla="*/ 6 w 12"/>
                <a:gd name="T35"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24">
                  <a:moveTo>
                    <a:pt x="6" y="18"/>
                  </a:moveTo>
                  <a:lnTo>
                    <a:pt x="6" y="24"/>
                  </a:lnTo>
                  <a:lnTo>
                    <a:pt x="12" y="18"/>
                  </a:lnTo>
                  <a:lnTo>
                    <a:pt x="12" y="12"/>
                  </a:lnTo>
                  <a:lnTo>
                    <a:pt x="12" y="12"/>
                  </a:lnTo>
                  <a:lnTo>
                    <a:pt x="12" y="6"/>
                  </a:lnTo>
                  <a:lnTo>
                    <a:pt x="12" y="6"/>
                  </a:lnTo>
                  <a:lnTo>
                    <a:pt x="12" y="6"/>
                  </a:lnTo>
                  <a:lnTo>
                    <a:pt x="12" y="6"/>
                  </a:lnTo>
                  <a:lnTo>
                    <a:pt x="12" y="0"/>
                  </a:lnTo>
                  <a:lnTo>
                    <a:pt x="12" y="0"/>
                  </a:lnTo>
                  <a:lnTo>
                    <a:pt x="6" y="0"/>
                  </a:lnTo>
                  <a:lnTo>
                    <a:pt x="6" y="6"/>
                  </a:lnTo>
                  <a:lnTo>
                    <a:pt x="0" y="12"/>
                  </a:lnTo>
                  <a:lnTo>
                    <a:pt x="0" y="12"/>
                  </a:lnTo>
                  <a:lnTo>
                    <a:pt x="0" y="12"/>
                  </a:lnTo>
                  <a:lnTo>
                    <a:pt x="0" y="18"/>
                  </a:lnTo>
                  <a:lnTo>
                    <a:pt x="6" y="18"/>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02" name="Freeform 811"/>
            <p:cNvSpPr>
              <a:spLocks/>
            </p:cNvSpPr>
            <p:nvPr/>
          </p:nvSpPr>
          <p:spPr bwMode="auto">
            <a:xfrm>
              <a:off x="1662" y="2514"/>
              <a:ext cx="18" cy="30"/>
            </a:xfrm>
            <a:custGeom>
              <a:avLst/>
              <a:gdLst>
                <a:gd name="T0" fmla="*/ 12 w 18"/>
                <a:gd name="T1" fmla="*/ 30 h 30"/>
                <a:gd name="T2" fmla="*/ 12 w 18"/>
                <a:gd name="T3" fmla="*/ 30 h 30"/>
                <a:gd name="T4" fmla="*/ 18 w 18"/>
                <a:gd name="T5" fmla="*/ 18 h 30"/>
                <a:gd name="T6" fmla="*/ 18 w 18"/>
                <a:gd name="T7" fmla="*/ 18 h 30"/>
                <a:gd name="T8" fmla="*/ 18 w 18"/>
                <a:gd name="T9" fmla="*/ 0 h 30"/>
                <a:gd name="T10" fmla="*/ 18 w 18"/>
                <a:gd name="T11" fmla="*/ 0 h 30"/>
                <a:gd name="T12" fmla="*/ 18 w 18"/>
                <a:gd name="T13" fmla="*/ 0 h 30"/>
                <a:gd name="T14" fmla="*/ 12 w 18"/>
                <a:gd name="T15" fmla="*/ 0 h 30"/>
                <a:gd name="T16" fmla="*/ 12 w 18"/>
                <a:gd name="T17" fmla="*/ 0 h 30"/>
                <a:gd name="T18" fmla="*/ 6 w 18"/>
                <a:gd name="T19" fmla="*/ 0 h 30"/>
                <a:gd name="T20" fmla="*/ 6 w 18"/>
                <a:gd name="T21" fmla="*/ 0 h 30"/>
                <a:gd name="T22" fmla="*/ 6 w 18"/>
                <a:gd name="T23" fmla="*/ 0 h 30"/>
                <a:gd name="T24" fmla="*/ 0 w 18"/>
                <a:gd name="T25" fmla="*/ 0 h 30"/>
                <a:gd name="T26" fmla="*/ 0 w 18"/>
                <a:gd name="T27" fmla="*/ 0 h 30"/>
                <a:gd name="T28" fmla="*/ 6 w 18"/>
                <a:gd name="T29" fmla="*/ 24 h 30"/>
                <a:gd name="T30" fmla="*/ 6 w 18"/>
                <a:gd name="T31" fmla="*/ 24 h 30"/>
                <a:gd name="T32" fmla="*/ 12 w 18"/>
                <a:gd name="T33" fmla="*/ 24 h 30"/>
                <a:gd name="T34" fmla="*/ 12 w 18"/>
                <a:gd name="T35" fmla="*/ 30 h 30"/>
                <a:gd name="T36" fmla="*/ 12 w 18"/>
                <a:gd name="T3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30">
                  <a:moveTo>
                    <a:pt x="12" y="30"/>
                  </a:moveTo>
                  <a:lnTo>
                    <a:pt x="12" y="30"/>
                  </a:lnTo>
                  <a:lnTo>
                    <a:pt x="18" y="18"/>
                  </a:lnTo>
                  <a:lnTo>
                    <a:pt x="18" y="18"/>
                  </a:lnTo>
                  <a:lnTo>
                    <a:pt x="18" y="0"/>
                  </a:lnTo>
                  <a:lnTo>
                    <a:pt x="18" y="0"/>
                  </a:lnTo>
                  <a:lnTo>
                    <a:pt x="18" y="0"/>
                  </a:lnTo>
                  <a:lnTo>
                    <a:pt x="12" y="0"/>
                  </a:lnTo>
                  <a:lnTo>
                    <a:pt x="12" y="0"/>
                  </a:lnTo>
                  <a:lnTo>
                    <a:pt x="6" y="0"/>
                  </a:lnTo>
                  <a:lnTo>
                    <a:pt x="6" y="0"/>
                  </a:lnTo>
                  <a:lnTo>
                    <a:pt x="6" y="0"/>
                  </a:lnTo>
                  <a:lnTo>
                    <a:pt x="0" y="0"/>
                  </a:lnTo>
                  <a:lnTo>
                    <a:pt x="0" y="0"/>
                  </a:lnTo>
                  <a:lnTo>
                    <a:pt x="6" y="24"/>
                  </a:lnTo>
                  <a:lnTo>
                    <a:pt x="6" y="24"/>
                  </a:lnTo>
                  <a:lnTo>
                    <a:pt x="12" y="24"/>
                  </a:lnTo>
                  <a:lnTo>
                    <a:pt x="12" y="30"/>
                  </a:lnTo>
                  <a:lnTo>
                    <a:pt x="12" y="3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03" name="Freeform 812"/>
            <p:cNvSpPr>
              <a:spLocks/>
            </p:cNvSpPr>
            <p:nvPr/>
          </p:nvSpPr>
          <p:spPr bwMode="auto">
            <a:xfrm>
              <a:off x="1674" y="2574"/>
              <a:ext cx="18" cy="12"/>
            </a:xfrm>
            <a:custGeom>
              <a:avLst/>
              <a:gdLst>
                <a:gd name="T0" fmla="*/ 18 w 18"/>
                <a:gd name="T1" fmla="*/ 0 h 12"/>
                <a:gd name="T2" fmla="*/ 0 w 18"/>
                <a:gd name="T3" fmla="*/ 6 h 12"/>
                <a:gd name="T4" fmla="*/ 0 w 18"/>
                <a:gd name="T5" fmla="*/ 6 h 12"/>
                <a:gd name="T6" fmla="*/ 0 w 18"/>
                <a:gd name="T7" fmla="*/ 6 h 12"/>
                <a:gd name="T8" fmla="*/ 0 w 18"/>
                <a:gd name="T9" fmla="*/ 12 h 12"/>
                <a:gd name="T10" fmla="*/ 0 w 18"/>
                <a:gd name="T11" fmla="*/ 12 h 12"/>
                <a:gd name="T12" fmla="*/ 0 w 18"/>
                <a:gd name="T13" fmla="*/ 12 h 12"/>
                <a:gd name="T14" fmla="*/ 0 w 18"/>
                <a:gd name="T15" fmla="*/ 12 h 12"/>
                <a:gd name="T16" fmla="*/ 12 w 18"/>
                <a:gd name="T17" fmla="*/ 6 h 12"/>
                <a:gd name="T18" fmla="*/ 12 w 18"/>
                <a:gd name="T19" fmla="*/ 6 h 12"/>
                <a:gd name="T20" fmla="*/ 18 w 18"/>
                <a:gd name="T21" fmla="*/ 6 h 12"/>
                <a:gd name="T22" fmla="*/ 18 w 18"/>
                <a:gd name="T23" fmla="*/ 0 h 12"/>
                <a:gd name="T24" fmla="*/ 18 w 18"/>
                <a:gd name="T25" fmla="*/ 0 h 12"/>
                <a:gd name="T26" fmla="*/ 18 w 18"/>
                <a:gd name="T27" fmla="*/ 0 h 12"/>
                <a:gd name="T28" fmla="*/ 18 w 18"/>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2">
                  <a:moveTo>
                    <a:pt x="18" y="0"/>
                  </a:moveTo>
                  <a:lnTo>
                    <a:pt x="0" y="6"/>
                  </a:lnTo>
                  <a:lnTo>
                    <a:pt x="0" y="6"/>
                  </a:lnTo>
                  <a:lnTo>
                    <a:pt x="0" y="6"/>
                  </a:lnTo>
                  <a:lnTo>
                    <a:pt x="0" y="12"/>
                  </a:lnTo>
                  <a:lnTo>
                    <a:pt x="0" y="12"/>
                  </a:lnTo>
                  <a:lnTo>
                    <a:pt x="0" y="12"/>
                  </a:lnTo>
                  <a:lnTo>
                    <a:pt x="0" y="12"/>
                  </a:lnTo>
                  <a:lnTo>
                    <a:pt x="12" y="6"/>
                  </a:lnTo>
                  <a:lnTo>
                    <a:pt x="12" y="6"/>
                  </a:lnTo>
                  <a:lnTo>
                    <a:pt x="18" y="6"/>
                  </a:lnTo>
                  <a:lnTo>
                    <a:pt x="18" y="0"/>
                  </a:lnTo>
                  <a:lnTo>
                    <a:pt x="18" y="0"/>
                  </a:lnTo>
                  <a:lnTo>
                    <a:pt x="18" y="0"/>
                  </a:lnTo>
                  <a:lnTo>
                    <a:pt x="18"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04" name="Freeform 813"/>
            <p:cNvSpPr>
              <a:spLocks/>
            </p:cNvSpPr>
            <p:nvPr/>
          </p:nvSpPr>
          <p:spPr bwMode="auto">
            <a:xfrm>
              <a:off x="1656" y="2622"/>
              <a:ext cx="18" cy="12"/>
            </a:xfrm>
            <a:custGeom>
              <a:avLst/>
              <a:gdLst>
                <a:gd name="T0" fmla="*/ 6 w 18"/>
                <a:gd name="T1" fmla="*/ 12 h 12"/>
                <a:gd name="T2" fmla="*/ 6 w 18"/>
                <a:gd name="T3" fmla="*/ 12 h 12"/>
                <a:gd name="T4" fmla="*/ 12 w 18"/>
                <a:gd name="T5" fmla="*/ 12 h 12"/>
                <a:gd name="T6" fmla="*/ 12 w 18"/>
                <a:gd name="T7" fmla="*/ 12 h 12"/>
                <a:gd name="T8" fmla="*/ 12 w 18"/>
                <a:gd name="T9" fmla="*/ 6 h 12"/>
                <a:gd name="T10" fmla="*/ 12 w 18"/>
                <a:gd name="T11" fmla="*/ 6 h 12"/>
                <a:gd name="T12" fmla="*/ 18 w 18"/>
                <a:gd name="T13" fmla="*/ 6 h 12"/>
                <a:gd name="T14" fmla="*/ 18 w 18"/>
                <a:gd name="T15" fmla="*/ 6 h 12"/>
                <a:gd name="T16" fmla="*/ 18 w 18"/>
                <a:gd name="T17" fmla="*/ 6 h 12"/>
                <a:gd name="T18" fmla="*/ 18 w 18"/>
                <a:gd name="T19" fmla="*/ 6 h 12"/>
                <a:gd name="T20" fmla="*/ 18 w 18"/>
                <a:gd name="T21" fmla="*/ 6 h 12"/>
                <a:gd name="T22" fmla="*/ 18 w 18"/>
                <a:gd name="T23" fmla="*/ 0 h 12"/>
                <a:gd name="T24" fmla="*/ 12 w 18"/>
                <a:gd name="T25" fmla="*/ 6 h 12"/>
                <a:gd name="T26" fmla="*/ 0 w 18"/>
                <a:gd name="T27" fmla="*/ 12 h 12"/>
                <a:gd name="T28" fmla="*/ 6 w 18"/>
                <a:gd name="T2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2">
                  <a:moveTo>
                    <a:pt x="6" y="12"/>
                  </a:moveTo>
                  <a:lnTo>
                    <a:pt x="6" y="12"/>
                  </a:lnTo>
                  <a:lnTo>
                    <a:pt x="12" y="12"/>
                  </a:lnTo>
                  <a:lnTo>
                    <a:pt x="12" y="12"/>
                  </a:lnTo>
                  <a:lnTo>
                    <a:pt x="12" y="6"/>
                  </a:lnTo>
                  <a:lnTo>
                    <a:pt x="12" y="6"/>
                  </a:lnTo>
                  <a:lnTo>
                    <a:pt x="18" y="6"/>
                  </a:lnTo>
                  <a:lnTo>
                    <a:pt x="18" y="6"/>
                  </a:lnTo>
                  <a:lnTo>
                    <a:pt x="18" y="6"/>
                  </a:lnTo>
                  <a:lnTo>
                    <a:pt x="18" y="6"/>
                  </a:lnTo>
                  <a:lnTo>
                    <a:pt x="18" y="6"/>
                  </a:lnTo>
                  <a:lnTo>
                    <a:pt x="18" y="0"/>
                  </a:lnTo>
                  <a:lnTo>
                    <a:pt x="12" y="6"/>
                  </a:lnTo>
                  <a:lnTo>
                    <a:pt x="0" y="12"/>
                  </a:lnTo>
                  <a:lnTo>
                    <a:pt x="6" y="12"/>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05" name="Freeform 814"/>
            <p:cNvSpPr>
              <a:spLocks/>
            </p:cNvSpPr>
            <p:nvPr/>
          </p:nvSpPr>
          <p:spPr bwMode="auto">
            <a:xfrm>
              <a:off x="5537" y="4302"/>
              <a:ext cx="6" cy="18"/>
            </a:xfrm>
            <a:custGeom>
              <a:avLst/>
              <a:gdLst>
                <a:gd name="T0" fmla="*/ 0 w 6"/>
                <a:gd name="T1" fmla="*/ 0 h 18"/>
                <a:gd name="T2" fmla="*/ 0 w 6"/>
                <a:gd name="T3" fmla="*/ 0 h 18"/>
                <a:gd name="T4" fmla="*/ 0 w 6"/>
                <a:gd name="T5" fmla="*/ 6 h 18"/>
                <a:gd name="T6" fmla="*/ 0 w 6"/>
                <a:gd name="T7" fmla="*/ 12 h 18"/>
                <a:gd name="T8" fmla="*/ 0 w 6"/>
                <a:gd name="T9" fmla="*/ 18 h 18"/>
                <a:gd name="T10" fmla="*/ 6 w 6"/>
                <a:gd name="T11" fmla="*/ 18 h 18"/>
                <a:gd name="T12" fmla="*/ 6 w 6"/>
                <a:gd name="T13" fmla="*/ 18 h 18"/>
                <a:gd name="T14" fmla="*/ 6 w 6"/>
                <a:gd name="T15" fmla="*/ 6 h 18"/>
                <a:gd name="T16" fmla="*/ 6 w 6"/>
                <a:gd name="T17" fmla="*/ 6 h 18"/>
                <a:gd name="T18" fmla="*/ 0 w 6"/>
                <a:gd name="T19" fmla="*/ 0 h 18"/>
                <a:gd name="T20" fmla="*/ 0 w 6"/>
                <a:gd name="T21" fmla="*/ 0 h 18"/>
                <a:gd name="T22" fmla="*/ 0 w 6"/>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8">
                  <a:moveTo>
                    <a:pt x="0" y="0"/>
                  </a:moveTo>
                  <a:lnTo>
                    <a:pt x="0" y="0"/>
                  </a:lnTo>
                  <a:lnTo>
                    <a:pt x="0" y="6"/>
                  </a:lnTo>
                  <a:lnTo>
                    <a:pt x="0" y="12"/>
                  </a:lnTo>
                  <a:lnTo>
                    <a:pt x="0" y="18"/>
                  </a:lnTo>
                  <a:lnTo>
                    <a:pt x="6" y="18"/>
                  </a:lnTo>
                  <a:lnTo>
                    <a:pt x="6" y="18"/>
                  </a:lnTo>
                  <a:lnTo>
                    <a:pt x="6" y="6"/>
                  </a:lnTo>
                  <a:lnTo>
                    <a:pt x="6" y="6"/>
                  </a:lnTo>
                  <a:lnTo>
                    <a:pt x="0" y="0"/>
                  </a:lnTo>
                  <a:lnTo>
                    <a:pt x="0" y="0"/>
                  </a:lnTo>
                  <a:lnTo>
                    <a:pt x="0"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06" name="Freeform 815"/>
            <p:cNvSpPr>
              <a:spLocks/>
            </p:cNvSpPr>
            <p:nvPr/>
          </p:nvSpPr>
          <p:spPr bwMode="auto">
            <a:xfrm>
              <a:off x="5531" y="4104"/>
              <a:ext cx="6" cy="24"/>
            </a:xfrm>
            <a:custGeom>
              <a:avLst/>
              <a:gdLst>
                <a:gd name="T0" fmla="*/ 6 w 6"/>
                <a:gd name="T1" fmla="*/ 0 h 24"/>
                <a:gd name="T2" fmla="*/ 6 w 6"/>
                <a:gd name="T3" fmla="*/ 6 h 24"/>
                <a:gd name="T4" fmla="*/ 0 w 6"/>
                <a:gd name="T5" fmla="*/ 12 h 24"/>
                <a:gd name="T6" fmla="*/ 0 w 6"/>
                <a:gd name="T7" fmla="*/ 18 h 24"/>
                <a:gd name="T8" fmla="*/ 0 w 6"/>
                <a:gd name="T9" fmla="*/ 24 h 24"/>
                <a:gd name="T10" fmla="*/ 0 w 6"/>
                <a:gd name="T11" fmla="*/ 24 h 24"/>
                <a:gd name="T12" fmla="*/ 0 w 6"/>
                <a:gd name="T13" fmla="*/ 24 h 24"/>
                <a:gd name="T14" fmla="*/ 6 w 6"/>
                <a:gd name="T15" fmla="*/ 24 h 24"/>
                <a:gd name="T16" fmla="*/ 6 w 6"/>
                <a:gd name="T17" fmla="*/ 6 h 24"/>
                <a:gd name="T18" fmla="*/ 6 w 6"/>
                <a:gd name="T19" fmla="*/ 6 h 24"/>
                <a:gd name="T20" fmla="*/ 6 w 6"/>
                <a:gd name="T21" fmla="*/ 6 h 24"/>
                <a:gd name="T22" fmla="*/ 6 w 6"/>
                <a:gd name="T23" fmla="*/ 0 h 24"/>
                <a:gd name="T24" fmla="*/ 6 w 6"/>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4">
                  <a:moveTo>
                    <a:pt x="6" y="0"/>
                  </a:moveTo>
                  <a:lnTo>
                    <a:pt x="6" y="6"/>
                  </a:lnTo>
                  <a:lnTo>
                    <a:pt x="0" y="12"/>
                  </a:lnTo>
                  <a:lnTo>
                    <a:pt x="0" y="18"/>
                  </a:lnTo>
                  <a:lnTo>
                    <a:pt x="0" y="24"/>
                  </a:lnTo>
                  <a:lnTo>
                    <a:pt x="0" y="24"/>
                  </a:lnTo>
                  <a:lnTo>
                    <a:pt x="0" y="24"/>
                  </a:lnTo>
                  <a:lnTo>
                    <a:pt x="6" y="24"/>
                  </a:lnTo>
                  <a:lnTo>
                    <a:pt x="6" y="6"/>
                  </a:lnTo>
                  <a:lnTo>
                    <a:pt x="6" y="6"/>
                  </a:lnTo>
                  <a:lnTo>
                    <a:pt x="6" y="6"/>
                  </a:lnTo>
                  <a:lnTo>
                    <a:pt x="6" y="0"/>
                  </a:lnTo>
                  <a:lnTo>
                    <a:pt x="6"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07" name="Rectangle 816"/>
            <p:cNvSpPr>
              <a:spLocks noChangeArrowheads="1"/>
            </p:cNvSpPr>
            <p:nvPr/>
          </p:nvSpPr>
          <p:spPr bwMode="auto">
            <a:xfrm>
              <a:off x="5537" y="4104"/>
              <a:ext cx="1" cy="1"/>
            </a:xfrm>
            <a:prstGeom prst="rect">
              <a:avLst/>
            </a:pr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08" name="Freeform 817"/>
            <p:cNvSpPr>
              <a:spLocks/>
            </p:cNvSpPr>
            <p:nvPr/>
          </p:nvSpPr>
          <p:spPr bwMode="auto">
            <a:xfrm>
              <a:off x="5537" y="4062"/>
              <a:ext cx="6" cy="18"/>
            </a:xfrm>
            <a:custGeom>
              <a:avLst/>
              <a:gdLst>
                <a:gd name="T0" fmla="*/ 0 w 6"/>
                <a:gd name="T1" fmla="*/ 0 h 18"/>
                <a:gd name="T2" fmla="*/ 0 w 6"/>
                <a:gd name="T3" fmla="*/ 0 h 18"/>
                <a:gd name="T4" fmla="*/ 0 w 6"/>
                <a:gd name="T5" fmla="*/ 0 h 18"/>
                <a:gd name="T6" fmla="*/ 0 w 6"/>
                <a:gd name="T7" fmla="*/ 6 h 18"/>
                <a:gd name="T8" fmla="*/ 0 w 6"/>
                <a:gd name="T9" fmla="*/ 6 h 18"/>
                <a:gd name="T10" fmla="*/ 0 w 6"/>
                <a:gd name="T11" fmla="*/ 12 h 18"/>
                <a:gd name="T12" fmla="*/ 0 w 6"/>
                <a:gd name="T13" fmla="*/ 12 h 18"/>
                <a:gd name="T14" fmla="*/ 0 w 6"/>
                <a:gd name="T15" fmla="*/ 12 h 18"/>
                <a:gd name="T16" fmla="*/ 0 w 6"/>
                <a:gd name="T17" fmla="*/ 12 h 18"/>
                <a:gd name="T18" fmla="*/ 0 w 6"/>
                <a:gd name="T19" fmla="*/ 18 h 18"/>
                <a:gd name="T20" fmla="*/ 0 w 6"/>
                <a:gd name="T21" fmla="*/ 18 h 18"/>
                <a:gd name="T22" fmla="*/ 0 w 6"/>
                <a:gd name="T23" fmla="*/ 18 h 18"/>
                <a:gd name="T24" fmla="*/ 0 w 6"/>
                <a:gd name="T25" fmla="*/ 18 h 18"/>
                <a:gd name="T26" fmla="*/ 0 w 6"/>
                <a:gd name="T27" fmla="*/ 18 h 18"/>
                <a:gd name="T28" fmla="*/ 6 w 6"/>
                <a:gd name="T29" fmla="*/ 12 h 18"/>
                <a:gd name="T30" fmla="*/ 6 w 6"/>
                <a:gd name="T31" fmla="*/ 12 h 18"/>
                <a:gd name="T32" fmla="*/ 6 w 6"/>
                <a:gd name="T33" fmla="*/ 6 h 18"/>
                <a:gd name="T34" fmla="*/ 6 w 6"/>
                <a:gd name="T35" fmla="*/ 6 h 18"/>
                <a:gd name="T36" fmla="*/ 6 w 6"/>
                <a:gd name="T37" fmla="*/ 0 h 18"/>
                <a:gd name="T38" fmla="*/ 6 w 6"/>
                <a:gd name="T39" fmla="*/ 0 h 18"/>
                <a:gd name="T40" fmla="*/ 6 w 6"/>
                <a:gd name="T41" fmla="*/ 0 h 18"/>
                <a:gd name="T42" fmla="*/ 0 w 6"/>
                <a:gd name="T43" fmla="*/ 0 h 18"/>
                <a:gd name="T44" fmla="*/ 0 w 6"/>
                <a:gd name="T4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18">
                  <a:moveTo>
                    <a:pt x="0" y="0"/>
                  </a:moveTo>
                  <a:lnTo>
                    <a:pt x="0" y="0"/>
                  </a:lnTo>
                  <a:lnTo>
                    <a:pt x="0" y="0"/>
                  </a:lnTo>
                  <a:lnTo>
                    <a:pt x="0" y="6"/>
                  </a:lnTo>
                  <a:lnTo>
                    <a:pt x="0" y="6"/>
                  </a:lnTo>
                  <a:lnTo>
                    <a:pt x="0" y="12"/>
                  </a:lnTo>
                  <a:lnTo>
                    <a:pt x="0" y="12"/>
                  </a:lnTo>
                  <a:lnTo>
                    <a:pt x="0" y="12"/>
                  </a:lnTo>
                  <a:lnTo>
                    <a:pt x="0" y="12"/>
                  </a:lnTo>
                  <a:lnTo>
                    <a:pt x="0" y="18"/>
                  </a:lnTo>
                  <a:lnTo>
                    <a:pt x="0" y="18"/>
                  </a:lnTo>
                  <a:lnTo>
                    <a:pt x="0" y="18"/>
                  </a:lnTo>
                  <a:lnTo>
                    <a:pt x="0" y="18"/>
                  </a:lnTo>
                  <a:lnTo>
                    <a:pt x="0" y="18"/>
                  </a:lnTo>
                  <a:lnTo>
                    <a:pt x="6" y="12"/>
                  </a:lnTo>
                  <a:lnTo>
                    <a:pt x="6" y="12"/>
                  </a:lnTo>
                  <a:lnTo>
                    <a:pt x="6" y="6"/>
                  </a:lnTo>
                  <a:lnTo>
                    <a:pt x="6" y="6"/>
                  </a:lnTo>
                  <a:lnTo>
                    <a:pt x="6" y="0"/>
                  </a:lnTo>
                  <a:lnTo>
                    <a:pt x="6" y="0"/>
                  </a:lnTo>
                  <a:lnTo>
                    <a:pt x="6" y="0"/>
                  </a:lnTo>
                  <a:lnTo>
                    <a:pt x="0" y="0"/>
                  </a:lnTo>
                  <a:lnTo>
                    <a:pt x="0"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09" name="Freeform 818"/>
            <p:cNvSpPr>
              <a:spLocks/>
            </p:cNvSpPr>
            <p:nvPr/>
          </p:nvSpPr>
          <p:spPr bwMode="auto">
            <a:xfrm>
              <a:off x="5537" y="4104"/>
              <a:ext cx="12" cy="18"/>
            </a:xfrm>
            <a:custGeom>
              <a:avLst/>
              <a:gdLst>
                <a:gd name="T0" fmla="*/ 12 w 12"/>
                <a:gd name="T1" fmla="*/ 0 h 18"/>
                <a:gd name="T2" fmla="*/ 6 w 12"/>
                <a:gd name="T3" fmla="*/ 0 h 18"/>
                <a:gd name="T4" fmla="*/ 6 w 12"/>
                <a:gd name="T5" fmla="*/ 6 h 18"/>
                <a:gd name="T6" fmla="*/ 0 w 12"/>
                <a:gd name="T7" fmla="*/ 6 h 18"/>
                <a:gd name="T8" fmla="*/ 6 w 12"/>
                <a:gd name="T9" fmla="*/ 12 h 18"/>
                <a:gd name="T10" fmla="*/ 6 w 12"/>
                <a:gd name="T11" fmla="*/ 12 h 18"/>
                <a:gd name="T12" fmla="*/ 6 w 12"/>
                <a:gd name="T13" fmla="*/ 18 h 18"/>
                <a:gd name="T14" fmla="*/ 6 w 12"/>
                <a:gd name="T15" fmla="*/ 18 h 18"/>
                <a:gd name="T16" fmla="*/ 12 w 12"/>
                <a:gd name="T17" fmla="*/ 18 h 18"/>
                <a:gd name="T18" fmla="*/ 12 w 12"/>
                <a:gd name="T19" fmla="*/ 12 h 18"/>
                <a:gd name="T20" fmla="*/ 12 w 12"/>
                <a:gd name="T21" fmla="*/ 6 h 18"/>
                <a:gd name="T22" fmla="*/ 12 w 12"/>
                <a:gd name="T23" fmla="*/ 6 h 18"/>
                <a:gd name="T24" fmla="*/ 12 w 12"/>
                <a:gd name="T25" fmla="*/ 0 h 18"/>
                <a:gd name="T26" fmla="*/ 12 w 12"/>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8">
                  <a:moveTo>
                    <a:pt x="12" y="0"/>
                  </a:moveTo>
                  <a:lnTo>
                    <a:pt x="6" y="0"/>
                  </a:lnTo>
                  <a:lnTo>
                    <a:pt x="6" y="6"/>
                  </a:lnTo>
                  <a:lnTo>
                    <a:pt x="0" y="6"/>
                  </a:lnTo>
                  <a:lnTo>
                    <a:pt x="6" y="12"/>
                  </a:lnTo>
                  <a:lnTo>
                    <a:pt x="6" y="12"/>
                  </a:lnTo>
                  <a:lnTo>
                    <a:pt x="6" y="18"/>
                  </a:lnTo>
                  <a:lnTo>
                    <a:pt x="6" y="18"/>
                  </a:lnTo>
                  <a:lnTo>
                    <a:pt x="12" y="18"/>
                  </a:lnTo>
                  <a:lnTo>
                    <a:pt x="12" y="12"/>
                  </a:lnTo>
                  <a:lnTo>
                    <a:pt x="12" y="6"/>
                  </a:lnTo>
                  <a:lnTo>
                    <a:pt x="12" y="6"/>
                  </a:lnTo>
                  <a:lnTo>
                    <a:pt x="12" y="0"/>
                  </a:lnTo>
                  <a:lnTo>
                    <a:pt x="12"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10" name="Freeform 819"/>
            <p:cNvSpPr>
              <a:spLocks/>
            </p:cNvSpPr>
            <p:nvPr/>
          </p:nvSpPr>
          <p:spPr bwMode="auto">
            <a:xfrm>
              <a:off x="163" y="1722"/>
              <a:ext cx="12" cy="6"/>
            </a:xfrm>
            <a:custGeom>
              <a:avLst/>
              <a:gdLst>
                <a:gd name="T0" fmla="*/ 0 w 12"/>
                <a:gd name="T1" fmla="*/ 0 h 6"/>
                <a:gd name="T2" fmla="*/ 0 w 12"/>
                <a:gd name="T3" fmla="*/ 6 h 6"/>
                <a:gd name="T4" fmla="*/ 12 w 12"/>
                <a:gd name="T5" fmla="*/ 6 h 6"/>
                <a:gd name="T6" fmla="*/ 12 w 12"/>
                <a:gd name="T7" fmla="*/ 6 h 6"/>
                <a:gd name="T8" fmla="*/ 12 w 12"/>
                <a:gd name="T9" fmla="*/ 6 h 6"/>
                <a:gd name="T10" fmla="*/ 12 w 12"/>
                <a:gd name="T11" fmla="*/ 0 h 6"/>
                <a:gd name="T12" fmla="*/ 12 w 12"/>
                <a:gd name="T13" fmla="*/ 0 h 6"/>
                <a:gd name="T14" fmla="*/ 12 w 12"/>
                <a:gd name="T15" fmla="*/ 0 h 6"/>
                <a:gd name="T16" fmla="*/ 12 w 12"/>
                <a:gd name="T17" fmla="*/ 0 h 6"/>
                <a:gd name="T18" fmla="*/ 6 w 12"/>
                <a:gd name="T19" fmla="*/ 0 h 6"/>
                <a:gd name="T20" fmla="*/ 0 w 12"/>
                <a:gd name="T21" fmla="*/ 0 h 6"/>
                <a:gd name="T22" fmla="*/ 0 w 12"/>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6">
                  <a:moveTo>
                    <a:pt x="0" y="0"/>
                  </a:moveTo>
                  <a:lnTo>
                    <a:pt x="0" y="6"/>
                  </a:lnTo>
                  <a:lnTo>
                    <a:pt x="12" y="6"/>
                  </a:lnTo>
                  <a:lnTo>
                    <a:pt x="12" y="6"/>
                  </a:lnTo>
                  <a:lnTo>
                    <a:pt x="12" y="6"/>
                  </a:lnTo>
                  <a:lnTo>
                    <a:pt x="12" y="0"/>
                  </a:lnTo>
                  <a:lnTo>
                    <a:pt x="12" y="0"/>
                  </a:lnTo>
                  <a:lnTo>
                    <a:pt x="12" y="0"/>
                  </a:lnTo>
                  <a:lnTo>
                    <a:pt x="12" y="0"/>
                  </a:lnTo>
                  <a:lnTo>
                    <a:pt x="6" y="0"/>
                  </a:lnTo>
                  <a:lnTo>
                    <a:pt x="0" y="0"/>
                  </a:lnTo>
                  <a:lnTo>
                    <a:pt x="0"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11" name="Freeform 820"/>
            <p:cNvSpPr>
              <a:spLocks/>
            </p:cNvSpPr>
            <p:nvPr/>
          </p:nvSpPr>
          <p:spPr bwMode="auto">
            <a:xfrm>
              <a:off x="199" y="1596"/>
              <a:ext cx="30" cy="12"/>
            </a:xfrm>
            <a:custGeom>
              <a:avLst/>
              <a:gdLst>
                <a:gd name="T0" fmla="*/ 24 w 30"/>
                <a:gd name="T1" fmla="*/ 0 h 12"/>
                <a:gd name="T2" fmla="*/ 18 w 30"/>
                <a:gd name="T3" fmla="*/ 0 h 12"/>
                <a:gd name="T4" fmla="*/ 18 w 30"/>
                <a:gd name="T5" fmla="*/ 0 h 12"/>
                <a:gd name="T6" fmla="*/ 12 w 30"/>
                <a:gd name="T7" fmla="*/ 0 h 12"/>
                <a:gd name="T8" fmla="*/ 6 w 30"/>
                <a:gd name="T9" fmla="*/ 6 h 12"/>
                <a:gd name="T10" fmla="*/ 0 w 30"/>
                <a:gd name="T11" fmla="*/ 6 h 12"/>
                <a:gd name="T12" fmla="*/ 0 w 30"/>
                <a:gd name="T13" fmla="*/ 6 h 12"/>
                <a:gd name="T14" fmla="*/ 12 w 30"/>
                <a:gd name="T15" fmla="*/ 12 h 12"/>
                <a:gd name="T16" fmla="*/ 24 w 30"/>
                <a:gd name="T17" fmla="*/ 12 h 12"/>
                <a:gd name="T18" fmla="*/ 30 w 30"/>
                <a:gd name="T19" fmla="*/ 6 h 12"/>
                <a:gd name="T20" fmla="*/ 24 w 30"/>
                <a:gd name="T21" fmla="*/ 6 h 12"/>
                <a:gd name="T22" fmla="*/ 24 w 30"/>
                <a:gd name="T23" fmla="*/ 0 h 12"/>
                <a:gd name="T24" fmla="*/ 24 w 3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12">
                  <a:moveTo>
                    <a:pt x="24" y="0"/>
                  </a:moveTo>
                  <a:lnTo>
                    <a:pt x="18" y="0"/>
                  </a:lnTo>
                  <a:lnTo>
                    <a:pt x="18" y="0"/>
                  </a:lnTo>
                  <a:lnTo>
                    <a:pt x="12" y="0"/>
                  </a:lnTo>
                  <a:lnTo>
                    <a:pt x="6" y="6"/>
                  </a:lnTo>
                  <a:lnTo>
                    <a:pt x="0" y="6"/>
                  </a:lnTo>
                  <a:lnTo>
                    <a:pt x="0" y="6"/>
                  </a:lnTo>
                  <a:lnTo>
                    <a:pt x="12" y="12"/>
                  </a:lnTo>
                  <a:lnTo>
                    <a:pt x="24" y="12"/>
                  </a:lnTo>
                  <a:lnTo>
                    <a:pt x="30" y="6"/>
                  </a:lnTo>
                  <a:lnTo>
                    <a:pt x="24" y="6"/>
                  </a:lnTo>
                  <a:lnTo>
                    <a:pt x="24" y="0"/>
                  </a:lnTo>
                  <a:lnTo>
                    <a:pt x="24"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12" name="Freeform 821"/>
            <p:cNvSpPr>
              <a:spLocks/>
            </p:cNvSpPr>
            <p:nvPr/>
          </p:nvSpPr>
          <p:spPr bwMode="auto">
            <a:xfrm>
              <a:off x="1" y="1152"/>
              <a:ext cx="12" cy="30"/>
            </a:xfrm>
            <a:custGeom>
              <a:avLst/>
              <a:gdLst>
                <a:gd name="T0" fmla="*/ 0 w 12"/>
                <a:gd name="T1" fmla="*/ 0 h 30"/>
                <a:gd name="T2" fmla="*/ 0 w 12"/>
                <a:gd name="T3" fmla="*/ 0 h 30"/>
                <a:gd name="T4" fmla="*/ 0 w 12"/>
                <a:gd name="T5" fmla="*/ 24 h 30"/>
                <a:gd name="T6" fmla="*/ 0 w 12"/>
                <a:gd name="T7" fmla="*/ 24 h 30"/>
                <a:gd name="T8" fmla="*/ 6 w 12"/>
                <a:gd name="T9" fmla="*/ 30 h 30"/>
                <a:gd name="T10" fmla="*/ 6 w 12"/>
                <a:gd name="T11" fmla="*/ 30 h 30"/>
                <a:gd name="T12" fmla="*/ 12 w 12"/>
                <a:gd name="T13" fmla="*/ 24 h 30"/>
                <a:gd name="T14" fmla="*/ 12 w 12"/>
                <a:gd name="T15" fmla="*/ 24 h 30"/>
                <a:gd name="T16" fmla="*/ 12 w 12"/>
                <a:gd name="T17" fmla="*/ 18 h 30"/>
                <a:gd name="T18" fmla="*/ 12 w 12"/>
                <a:gd name="T19" fmla="*/ 18 h 30"/>
                <a:gd name="T20" fmla="*/ 6 w 12"/>
                <a:gd name="T21" fmla="*/ 6 h 30"/>
                <a:gd name="T22" fmla="*/ 6 w 12"/>
                <a:gd name="T23" fmla="*/ 6 h 30"/>
                <a:gd name="T24" fmla="*/ 6 w 12"/>
                <a:gd name="T25" fmla="*/ 0 h 30"/>
                <a:gd name="T26" fmla="*/ 6 w 12"/>
                <a:gd name="T27" fmla="*/ 0 h 30"/>
                <a:gd name="T28" fmla="*/ 0 w 12"/>
                <a:gd name="T2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30">
                  <a:moveTo>
                    <a:pt x="0" y="0"/>
                  </a:moveTo>
                  <a:lnTo>
                    <a:pt x="0" y="0"/>
                  </a:lnTo>
                  <a:lnTo>
                    <a:pt x="0" y="24"/>
                  </a:lnTo>
                  <a:lnTo>
                    <a:pt x="0" y="24"/>
                  </a:lnTo>
                  <a:lnTo>
                    <a:pt x="6" y="30"/>
                  </a:lnTo>
                  <a:lnTo>
                    <a:pt x="6" y="30"/>
                  </a:lnTo>
                  <a:lnTo>
                    <a:pt x="12" y="24"/>
                  </a:lnTo>
                  <a:lnTo>
                    <a:pt x="12" y="24"/>
                  </a:lnTo>
                  <a:lnTo>
                    <a:pt x="12" y="18"/>
                  </a:lnTo>
                  <a:lnTo>
                    <a:pt x="12" y="18"/>
                  </a:lnTo>
                  <a:lnTo>
                    <a:pt x="6" y="6"/>
                  </a:lnTo>
                  <a:lnTo>
                    <a:pt x="6" y="6"/>
                  </a:lnTo>
                  <a:lnTo>
                    <a:pt x="6" y="0"/>
                  </a:lnTo>
                  <a:lnTo>
                    <a:pt x="6" y="0"/>
                  </a:lnTo>
                  <a:lnTo>
                    <a:pt x="0"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13" name="Freeform 822"/>
            <p:cNvSpPr>
              <a:spLocks/>
            </p:cNvSpPr>
            <p:nvPr/>
          </p:nvSpPr>
          <p:spPr bwMode="auto">
            <a:xfrm>
              <a:off x="139" y="1698"/>
              <a:ext cx="12" cy="6"/>
            </a:xfrm>
            <a:custGeom>
              <a:avLst/>
              <a:gdLst>
                <a:gd name="T0" fmla="*/ 12 w 12"/>
                <a:gd name="T1" fmla="*/ 0 h 6"/>
                <a:gd name="T2" fmla="*/ 6 w 12"/>
                <a:gd name="T3" fmla="*/ 0 h 6"/>
                <a:gd name="T4" fmla="*/ 6 w 12"/>
                <a:gd name="T5" fmla="*/ 0 h 6"/>
                <a:gd name="T6" fmla="*/ 6 w 12"/>
                <a:gd name="T7" fmla="*/ 6 h 6"/>
                <a:gd name="T8" fmla="*/ 0 w 12"/>
                <a:gd name="T9" fmla="*/ 6 h 6"/>
                <a:gd name="T10" fmla="*/ 0 w 12"/>
                <a:gd name="T11" fmla="*/ 6 h 6"/>
                <a:gd name="T12" fmla="*/ 6 w 12"/>
                <a:gd name="T13" fmla="*/ 6 h 6"/>
                <a:gd name="T14" fmla="*/ 6 w 12"/>
                <a:gd name="T15" fmla="*/ 6 h 6"/>
                <a:gd name="T16" fmla="*/ 6 w 12"/>
                <a:gd name="T17" fmla="*/ 6 h 6"/>
                <a:gd name="T18" fmla="*/ 12 w 12"/>
                <a:gd name="T19" fmla="*/ 6 h 6"/>
                <a:gd name="T20" fmla="*/ 12 w 12"/>
                <a:gd name="T21" fmla="*/ 0 h 6"/>
                <a:gd name="T22" fmla="*/ 12 w 12"/>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6">
                  <a:moveTo>
                    <a:pt x="12" y="0"/>
                  </a:moveTo>
                  <a:lnTo>
                    <a:pt x="6" y="0"/>
                  </a:lnTo>
                  <a:lnTo>
                    <a:pt x="6" y="0"/>
                  </a:lnTo>
                  <a:lnTo>
                    <a:pt x="6" y="6"/>
                  </a:lnTo>
                  <a:lnTo>
                    <a:pt x="0" y="6"/>
                  </a:lnTo>
                  <a:lnTo>
                    <a:pt x="0" y="6"/>
                  </a:lnTo>
                  <a:lnTo>
                    <a:pt x="6" y="6"/>
                  </a:lnTo>
                  <a:lnTo>
                    <a:pt x="6" y="6"/>
                  </a:lnTo>
                  <a:lnTo>
                    <a:pt x="6" y="6"/>
                  </a:lnTo>
                  <a:lnTo>
                    <a:pt x="12" y="6"/>
                  </a:lnTo>
                  <a:lnTo>
                    <a:pt x="12" y="0"/>
                  </a:lnTo>
                  <a:lnTo>
                    <a:pt x="12"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14" name="Freeform 823"/>
            <p:cNvSpPr>
              <a:spLocks/>
            </p:cNvSpPr>
            <p:nvPr/>
          </p:nvSpPr>
          <p:spPr bwMode="auto">
            <a:xfrm>
              <a:off x="109" y="1296"/>
              <a:ext cx="0" cy="6"/>
            </a:xfrm>
            <a:custGeom>
              <a:avLst/>
              <a:gdLst>
                <a:gd name="T0" fmla="*/ 0 h 6"/>
                <a:gd name="T1" fmla="*/ 6 h 6"/>
                <a:gd name="T2" fmla="*/ 6 h 6"/>
                <a:gd name="T3" fmla="*/ 6 h 6"/>
                <a:gd name="T4" fmla="*/ 0 h 6"/>
                <a:gd name="T5" fmla="*/ 0 h 6"/>
              </a:gdLst>
              <a:ahLst/>
              <a:cxnLst>
                <a:cxn ang="0">
                  <a:pos x="0" y="T0"/>
                </a:cxn>
                <a:cxn ang="0">
                  <a:pos x="0" y="T1"/>
                </a:cxn>
                <a:cxn ang="0">
                  <a:pos x="0" y="T2"/>
                </a:cxn>
                <a:cxn ang="0">
                  <a:pos x="0" y="T3"/>
                </a:cxn>
                <a:cxn ang="0">
                  <a:pos x="0" y="T4"/>
                </a:cxn>
                <a:cxn ang="0">
                  <a:pos x="0" y="T5"/>
                </a:cxn>
              </a:cxnLst>
              <a:rect l="0" t="0" r="r" b="b"/>
              <a:pathLst>
                <a:path h="6">
                  <a:moveTo>
                    <a:pt x="0" y="0"/>
                  </a:moveTo>
                  <a:lnTo>
                    <a:pt x="0" y="6"/>
                  </a:lnTo>
                  <a:lnTo>
                    <a:pt x="0" y="6"/>
                  </a:lnTo>
                  <a:lnTo>
                    <a:pt x="0" y="6"/>
                  </a:lnTo>
                  <a:lnTo>
                    <a:pt x="0" y="0"/>
                  </a:lnTo>
                  <a:lnTo>
                    <a:pt x="0"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15" name="Freeform 824"/>
            <p:cNvSpPr>
              <a:spLocks noEditPoints="1"/>
            </p:cNvSpPr>
            <p:nvPr/>
          </p:nvSpPr>
          <p:spPr bwMode="auto">
            <a:xfrm>
              <a:off x="1" y="864"/>
              <a:ext cx="378" cy="792"/>
            </a:xfrm>
            <a:custGeom>
              <a:avLst/>
              <a:gdLst>
                <a:gd name="T0" fmla="*/ 96 w 378"/>
                <a:gd name="T1" fmla="*/ 6 h 792"/>
                <a:gd name="T2" fmla="*/ 24 w 378"/>
                <a:gd name="T3" fmla="*/ 6 h 792"/>
                <a:gd name="T4" fmla="*/ 0 w 378"/>
                <a:gd name="T5" fmla="*/ 66 h 792"/>
                <a:gd name="T6" fmla="*/ 6 w 378"/>
                <a:gd name="T7" fmla="*/ 186 h 792"/>
                <a:gd name="T8" fmla="*/ 12 w 378"/>
                <a:gd name="T9" fmla="*/ 240 h 792"/>
                <a:gd name="T10" fmla="*/ 6 w 378"/>
                <a:gd name="T11" fmla="*/ 276 h 792"/>
                <a:gd name="T12" fmla="*/ 18 w 378"/>
                <a:gd name="T13" fmla="*/ 276 h 792"/>
                <a:gd name="T14" fmla="*/ 24 w 378"/>
                <a:gd name="T15" fmla="*/ 252 h 792"/>
                <a:gd name="T16" fmla="*/ 30 w 378"/>
                <a:gd name="T17" fmla="*/ 264 h 792"/>
                <a:gd name="T18" fmla="*/ 24 w 378"/>
                <a:gd name="T19" fmla="*/ 264 h 792"/>
                <a:gd name="T20" fmla="*/ 24 w 378"/>
                <a:gd name="T21" fmla="*/ 282 h 792"/>
                <a:gd name="T22" fmla="*/ 30 w 378"/>
                <a:gd name="T23" fmla="*/ 300 h 792"/>
                <a:gd name="T24" fmla="*/ 6 w 378"/>
                <a:gd name="T25" fmla="*/ 354 h 792"/>
                <a:gd name="T26" fmla="*/ 12 w 378"/>
                <a:gd name="T27" fmla="*/ 372 h 792"/>
                <a:gd name="T28" fmla="*/ 90 w 378"/>
                <a:gd name="T29" fmla="*/ 390 h 792"/>
                <a:gd name="T30" fmla="*/ 108 w 378"/>
                <a:gd name="T31" fmla="*/ 432 h 792"/>
                <a:gd name="T32" fmla="*/ 126 w 378"/>
                <a:gd name="T33" fmla="*/ 432 h 792"/>
                <a:gd name="T34" fmla="*/ 120 w 378"/>
                <a:gd name="T35" fmla="*/ 456 h 792"/>
                <a:gd name="T36" fmla="*/ 60 w 378"/>
                <a:gd name="T37" fmla="*/ 522 h 792"/>
                <a:gd name="T38" fmla="*/ 48 w 378"/>
                <a:gd name="T39" fmla="*/ 534 h 792"/>
                <a:gd name="T40" fmla="*/ 36 w 378"/>
                <a:gd name="T41" fmla="*/ 546 h 792"/>
                <a:gd name="T42" fmla="*/ 42 w 378"/>
                <a:gd name="T43" fmla="*/ 552 h 792"/>
                <a:gd name="T44" fmla="*/ 60 w 378"/>
                <a:gd name="T45" fmla="*/ 546 h 792"/>
                <a:gd name="T46" fmla="*/ 66 w 378"/>
                <a:gd name="T47" fmla="*/ 594 h 792"/>
                <a:gd name="T48" fmla="*/ 42 w 378"/>
                <a:gd name="T49" fmla="*/ 612 h 792"/>
                <a:gd name="T50" fmla="*/ 24 w 378"/>
                <a:gd name="T51" fmla="*/ 654 h 792"/>
                <a:gd name="T52" fmla="*/ 66 w 378"/>
                <a:gd name="T53" fmla="*/ 654 h 792"/>
                <a:gd name="T54" fmla="*/ 114 w 378"/>
                <a:gd name="T55" fmla="*/ 678 h 792"/>
                <a:gd name="T56" fmla="*/ 120 w 378"/>
                <a:gd name="T57" fmla="*/ 684 h 792"/>
                <a:gd name="T58" fmla="*/ 102 w 378"/>
                <a:gd name="T59" fmla="*/ 696 h 792"/>
                <a:gd name="T60" fmla="*/ 60 w 378"/>
                <a:gd name="T61" fmla="*/ 696 h 792"/>
                <a:gd name="T62" fmla="*/ 0 w 378"/>
                <a:gd name="T63" fmla="*/ 792 h 792"/>
                <a:gd name="T64" fmla="*/ 60 w 378"/>
                <a:gd name="T65" fmla="*/ 762 h 792"/>
                <a:gd name="T66" fmla="*/ 132 w 378"/>
                <a:gd name="T67" fmla="*/ 732 h 792"/>
                <a:gd name="T68" fmla="*/ 174 w 378"/>
                <a:gd name="T69" fmla="*/ 738 h 792"/>
                <a:gd name="T70" fmla="*/ 246 w 378"/>
                <a:gd name="T71" fmla="*/ 732 h 792"/>
                <a:gd name="T72" fmla="*/ 288 w 378"/>
                <a:gd name="T73" fmla="*/ 732 h 792"/>
                <a:gd name="T74" fmla="*/ 354 w 378"/>
                <a:gd name="T75" fmla="*/ 696 h 792"/>
                <a:gd name="T76" fmla="*/ 306 w 378"/>
                <a:gd name="T77" fmla="*/ 672 h 792"/>
                <a:gd name="T78" fmla="*/ 324 w 378"/>
                <a:gd name="T79" fmla="*/ 666 h 792"/>
                <a:gd name="T80" fmla="*/ 378 w 378"/>
                <a:gd name="T81" fmla="*/ 594 h 792"/>
                <a:gd name="T82" fmla="*/ 372 w 378"/>
                <a:gd name="T83" fmla="*/ 558 h 792"/>
                <a:gd name="T84" fmla="*/ 312 w 378"/>
                <a:gd name="T85" fmla="*/ 540 h 792"/>
                <a:gd name="T86" fmla="*/ 300 w 378"/>
                <a:gd name="T87" fmla="*/ 558 h 792"/>
                <a:gd name="T88" fmla="*/ 300 w 378"/>
                <a:gd name="T89" fmla="*/ 528 h 792"/>
                <a:gd name="T90" fmla="*/ 300 w 378"/>
                <a:gd name="T91" fmla="*/ 510 h 792"/>
                <a:gd name="T92" fmla="*/ 252 w 378"/>
                <a:gd name="T93" fmla="*/ 408 h 792"/>
                <a:gd name="T94" fmla="*/ 216 w 378"/>
                <a:gd name="T95" fmla="*/ 384 h 792"/>
                <a:gd name="T96" fmla="*/ 198 w 378"/>
                <a:gd name="T97" fmla="*/ 318 h 792"/>
                <a:gd name="T98" fmla="*/ 144 w 378"/>
                <a:gd name="T99" fmla="*/ 258 h 792"/>
                <a:gd name="T100" fmla="*/ 126 w 378"/>
                <a:gd name="T101" fmla="*/ 264 h 792"/>
                <a:gd name="T102" fmla="*/ 126 w 378"/>
                <a:gd name="T103" fmla="*/ 240 h 792"/>
                <a:gd name="T104" fmla="*/ 186 w 378"/>
                <a:gd name="T105" fmla="*/ 108 h 792"/>
                <a:gd name="T106" fmla="*/ 168 w 378"/>
                <a:gd name="T107" fmla="*/ 96 h 792"/>
                <a:gd name="T108" fmla="*/ 108 w 378"/>
                <a:gd name="T109" fmla="*/ 96 h 792"/>
                <a:gd name="T110" fmla="*/ 48 w 378"/>
                <a:gd name="T111" fmla="*/ 108 h 792"/>
                <a:gd name="T112" fmla="*/ 66 w 378"/>
                <a:gd name="T113" fmla="*/ 96 h 792"/>
                <a:gd name="T114" fmla="*/ 78 w 378"/>
                <a:gd name="T115" fmla="*/ 78 h 792"/>
                <a:gd name="T116" fmla="*/ 60 w 378"/>
                <a:gd name="T117" fmla="*/ 8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792">
                  <a:moveTo>
                    <a:pt x="18" y="234"/>
                  </a:moveTo>
                  <a:lnTo>
                    <a:pt x="18" y="234"/>
                  </a:lnTo>
                  <a:lnTo>
                    <a:pt x="18" y="240"/>
                  </a:lnTo>
                  <a:lnTo>
                    <a:pt x="18" y="240"/>
                  </a:lnTo>
                  <a:lnTo>
                    <a:pt x="18" y="234"/>
                  </a:lnTo>
                  <a:close/>
                  <a:moveTo>
                    <a:pt x="108" y="0"/>
                  </a:moveTo>
                  <a:lnTo>
                    <a:pt x="96" y="6"/>
                  </a:lnTo>
                  <a:lnTo>
                    <a:pt x="96" y="6"/>
                  </a:lnTo>
                  <a:lnTo>
                    <a:pt x="90" y="6"/>
                  </a:lnTo>
                  <a:lnTo>
                    <a:pt x="90" y="6"/>
                  </a:lnTo>
                  <a:lnTo>
                    <a:pt x="84" y="6"/>
                  </a:lnTo>
                  <a:lnTo>
                    <a:pt x="72" y="6"/>
                  </a:lnTo>
                  <a:lnTo>
                    <a:pt x="48" y="12"/>
                  </a:lnTo>
                  <a:lnTo>
                    <a:pt x="48" y="12"/>
                  </a:lnTo>
                  <a:lnTo>
                    <a:pt x="30" y="6"/>
                  </a:lnTo>
                  <a:lnTo>
                    <a:pt x="24" y="6"/>
                  </a:lnTo>
                  <a:lnTo>
                    <a:pt x="18" y="6"/>
                  </a:lnTo>
                  <a:lnTo>
                    <a:pt x="18" y="6"/>
                  </a:lnTo>
                  <a:lnTo>
                    <a:pt x="18" y="6"/>
                  </a:lnTo>
                  <a:lnTo>
                    <a:pt x="0" y="30"/>
                  </a:lnTo>
                  <a:lnTo>
                    <a:pt x="0" y="48"/>
                  </a:lnTo>
                  <a:lnTo>
                    <a:pt x="0" y="54"/>
                  </a:lnTo>
                  <a:lnTo>
                    <a:pt x="0" y="54"/>
                  </a:lnTo>
                  <a:lnTo>
                    <a:pt x="0" y="66"/>
                  </a:lnTo>
                  <a:lnTo>
                    <a:pt x="6" y="72"/>
                  </a:lnTo>
                  <a:lnTo>
                    <a:pt x="6" y="78"/>
                  </a:lnTo>
                  <a:lnTo>
                    <a:pt x="12" y="78"/>
                  </a:lnTo>
                  <a:lnTo>
                    <a:pt x="6" y="84"/>
                  </a:lnTo>
                  <a:lnTo>
                    <a:pt x="0" y="84"/>
                  </a:lnTo>
                  <a:lnTo>
                    <a:pt x="0" y="192"/>
                  </a:lnTo>
                  <a:lnTo>
                    <a:pt x="6" y="192"/>
                  </a:lnTo>
                  <a:lnTo>
                    <a:pt x="6" y="186"/>
                  </a:lnTo>
                  <a:lnTo>
                    <a:pt x="6" y="186"/>
                  </a:lnTo>
                  <a:lnTo>
                    <a:pt x="6" y="186"/>
                  </a:lnTo>
                  <a:lnTo>
                    <a:pt x="12" y="186"/>
                  </a:lnTo>
                  <a:lnTo>
                    <a:pt x="12" y="186"/>
                  </a:lnTo>
                  <a:lnTo>
                    <a:pt x="0" y="192"/>
                  </a:lnTo>
                  <a:lnTo>
                    <a:pt x="0" y="198"/>
                  </a:lnTo>
                  <a:lnTo>
                    <a:pt x="0" y="252"/>
                  </a:lnTo>
                  <a:lnTo>
                    <a:pt x="12" y="240"/>
                  </a:lnTo>
                  <a:lnTo>
                    <a:pt x="18" y="240"/>
                  </a:lnTo>
                  <a:lnTo>
                    <a:pt x="18" y="240"/>
                  </a:lnTo>
                  <a:lnTo>
                    <a:pt x="12" y="240"/>
                  </a:lnTo>
                  <a:lnTo>
                    <a:pt x="6" y="252"/>
                  </a:lnTo>
                  <a:lnTo>
                    <a:pt x="0" y="258"/>
                  </a:lnTo>
                  <a:lnTo>
                    <a:pt x="0" y="258"/>
                  </a:lnTo>
                  <a:lnTo>
                    <a:pt x="0" y="276"/>
                  </a:lnTo>
                  <a:lnTo>
                    <a:pt x="6" y="276"/>
                  </a:lnTo>
                  <a:lnTo>
                    <a:pt x="6" y="276"/>
                  </a:lnTo>
                  <a:lnTo>
                    <a:pt x="6" y="276"/>
                  </a:lnTo>
                  <a:lnTo>
                    <a:pt x="0" y="270"/>
                  </a:lnTo>
                  <a:lnTo>
                    <a:pt x="6" y="264"/>
                  </a:lnTo>
                  <a:lnTo>
                    <a:pt x="6" y="270"/>
                  </a:lnTo>
                  <a:lnTo>
                    <a:pt x="12" y="276"/>
                  </a:lnTo>
                  <a:lnTo>
                    <a:pt x="18" y="276"/>
                  </a:lnTo>
                  <a:lnTo>
                    <a:pt x="18" y="276"/>
                  </a:lnTo>
                  <a:lnTo>
                    <a:pt x="18" y="270"/>
                  </a:lnTo>
                  <a:lnTo>
                    <a:pt x="18" y="270"/>
                  </a:lnTo>
                  <a:lnTo>
                    <a:pt x="18" y="264"/>
                  </a:lnTo>
                  <a:lnTo>
                    <a:pt x="18" y="264"/>
                  </a:lnTo>
                  <a:lnTo>
                    <a:pt x="18" y="258"/>
                  </a:lnTo>
                  <a:lnTo>
                    <a:pt x="24" y="252"/>
                  </a:lnTo>
                  <a:lnTo>
                    <a:pt x="24" y="252"/>
                  </a:lnTo>
                  <a:lnTo>
                    <a:pt x="24" y="252"/>
                  </a:lnTo>
                  <a:lnTo>
                    <a:pt x="24" y="252"/>
                  </a:lnTo>
                  <a:lnTo>
                    <a:pt x="24" y="258"/>
                  </a:lnTo>
                  <a:lnTo>
                    <a:pt x="24" y="258"/>
                  </a:lnTo>
                  <a:lnTo>
                    <a:pt x="24" y="264"/>
                  </a:lnTo>
                  <a:lnTo>
                    <a:pt x="24" y="264"/>
                  </a:lnTo>
                  <a:lnTo>
                    <a:pt x="24" y="264"/>
                  </a:lnTo>
                  <a:lnTo>
                    <a:pt x="24" y="264"/>
                  </a:lnTo>
                  <a:lnTo>
                    <a:pt x="30" y="264"/>
                  </a:lnTo>
                  <a:lnTo>
                    <a:pt x="42" y="270"/>
                  </a:lnTo>
                  <a:lnTo>
                    <a:pt x="42" y="270"/>
                  </a:lnTo>
                  <a:lnTo>
                    <a:pt x="42" y="270"/>
                  </a:lnTo>
                  <a:lnTo>
                    <a:pt x="36" y="270"/>
                  </a:lnTo>
                  <a:lnTo>
                    <a:pt x="36" y="270"/>
                  </a:lnTo>
                  <a:lnTo>
                    <a:pt x="30" y="264"/>
                  </a:lnTo>
                  <a:lnTo>
                    <a:pt x="30" y="264"/>
                  </a:lnTo>
                  <a:lnTo>
                    <a:pt x="24" y="264"/>
                  </a:lnTo>
                  <a:lnTo>
                    <a:pt x="24" y="264"/>
                  </a:lnTo>
                  <a:lnTo>
                    <a:pt x="24" y="270"/>
                  </a:lnTo>
                  <a:lnTo>
                    <a:pt x="18" y="270"/>
                  </a:lnTo>
                  <a:lnTo>
                    <a:pt x="18" y="282"/>
                  </a:lnTo>
                  <a:lnTo>
                    <a:pt x="18" y="282"/>
                  </a:lnTo>
                  <a:lnTo>
                    <a:pt x="24" y="282"/>
                  </a:lnTo>
                  <a:lnTo>
                    <a:pt x="24" y="282"/>
                  </a:lnTo>
                  <a:lnTo>
                    <a:pt x="24" y="282"/>
                  </a:lnTo>
                  <a:lnTo>
                    <a:pt x="24" y="288"/>
                  </a:lnTo>
                  <a:lnTo>
                    <a:pt x="24" y="288"/>
                  </a:lnTo>
                  <a:lnTo>
                    <a:pt x="24" y="288"/>
                  </a:lnTo>
                  <a:lnTo>
                    <a:pt x="18" y="288"/>
                  </a:lnTo>
                  <a:lnTo>
                    <a:pt x="18" y="288"/>
                  </a:lnTo>
                  <a:lnTo>
                    <a:pt x="24" y="294"/>
                  </a:lnTo>
                  <a:lnTo>
                    <a:pt x="30" y="300"/>
                  </a:lnTo>
                  <a:lnTo>
                    <a:pt x="30" y="300"/>
                  </a:lnTo>
                  <a:lnTo>
                    <a:pt x="36" y="306"/>
                  </a:lnTo>
                  <a:lnTo>
                    <a:pt x="36" y="312"/>
                  </a:lnTo>
                  <a:lnTo>
                    <a:pt x="36" y="312"/>
                  </a:lnTo>
                  <a:lnTo>
                    <a:pt x="36" y="312"/>
                  </a:lnTo>
                  <a:lnTo>
                    <a:pt x="36" y="312"/>
                  </a:lnTo>
                  <a:lnTo>
                    <a:pt x="24" y="330"/>
                  </a:lnTo>
                  <a:lnTo>
                    <a:pt x="18" y="342"/>
                  </a:lnTo>
                  <a:lnTo>
                    <a:pt x="6" y="354"/>
                  </a:lnTo>
                  <a:lnTo>
                    <a:pt x="6" y="360"/>
                  </a:lnTo>
                  <a:lnTo>
                    <a:pt x="6" y="366"/>
                  </a:lnTo>
                  <a:lnTo>
                    <a:pt x="6" y="366"/>
                  </a:lnTo>
                  <a:lnTo>
                    <a:pt x="6" y="366"/>
                  </a:lnTo>
                  <a:lnTo>
                    <a:pt x="6" y="366"/>
                  </a:lnTo>
                  <a:lnTo>
                    <a:pt x="6" y="372"/>
                  </a:lnTo>
                  <a:lnTo>
                    <a:pt x="12" y="372"/>
                  </a:lnTo>
                  <a:lnTo>
                    <a:pt x="12" y="372"/>
                  </a:lnTo>
                  <a:lnTo>
                    <a:pt x="18" y="384"/>
                  </a:lnTo>
                  <a:lnTo>
                    <a:pt x="18" y="384"/>
                  </a:lnTo>
                  <a:lnTo>
                    <a:pt x="72" y="378"/>
                  </a:lnTo>
                  <a:lnTo>
                    <a:pt x="90" y="366"/>
                  </a:lnTo>
                  <a:lnTo>
                    <a:pt x="108" y="366"/>
                  </a:lnTo>
                  <a:lnTo>
                    <a:pt x="102" y="366"/>
                  </a:lnTo>
                  <a:lnTo>
                    <a:pt x="102" y="372"/>
                  </a:lnTo>
                  <a:lnTo>
                    <a:pt x="90" y="390"/>
                  </a:lnTo>
                  <a:lnTo>
                    <a:pt x="90" y="396"/>
                  </a:lnTo>
                  <a:lnTo>
                    <a:pt x="90" y="402"/>
                  </a:lnTo>
                  <a:lnTo>
                    <a:pt x="102" y="426"/>
                  </a:lnTo>
                  <a:lnTo>
                    <a:pt x="108" y="432"/>
                  </a:lnTo>
                  <a:lnTo>
                    <a:pt x="108" y="432"/>
                  </a:lnTo>
                  <a:lnTo>
                    <a:pt x="108" y="432"/>
                  </a:lnTo>
                  <a:lnTo>
                    <a:pt x="108" y="432"/>
                  </a:lnTo>
                  <a:lnTo>
                    <a:pt x="108" y="432"/>
                  </a:lnTo>
                  <a:lnTo>
                    <a:pt x="108" y="438"/>
                  </a:lnTo>
                  <a:lnTo>
                    <a:pt x="108" y="438"/>
                  </a:lnTo>
                  <a:lnTo>
                    <a:pt x="108" y="438"/>
                  </a:lnTo>
                  <a:lnTo>
                    <a:pt x="114" y="438"/>
                  </a:lnTo>
                  <a:lnTo>
                    <a:pt x="114" y="444"/>
                  </a:lnTo>
                  <a:lnTo>
                    <a:pt x="120" y="438"/>
                  </a:lnTo>
                  <a:lnTo>
                    <a:pt x="120" y="438"/>
                  </a:lnTo>
                  <a:lnTo>
                    <a:pt x="126" y="432"/>
                  </a:lnTo>
                  <a:lnTo>
                    <a:pt x="132" y="432"/>
                  </a:lnTo>
                  <a:lnTo>
                    <a:pt x="132" y="432"/>
                  </a:lnTo>
                  <a:lnTo>
                    <a:pt x="132" y="432"/>
                  </a:lnTo>
                  <a:lnTo>
                    <a:pt x="132" y="432"/>
                  </a:lnTo>
                  <a:lnTo>
                    <a:pt x="132" y="438"/>
                  </a:lnTo>
                  <a:lnTo>
                    <a:pt x="126" y="450"/>
                  </a:lnTo>
                  <a:lnTo>
                    <a:pt x="120" y="456"/>
                  </a:lnTo>
                  <a:lnTo>
                    <a:pt x="120" y="456"/>
                  </a:lnTo>
                  <a:lnTo>
                    <a:pt x="120" y="486"/>
                  </a:lnTo>
                  <a:lnTo>
                    <a:pt x="120" y="492"/>
                  </a:lnTo>
                  <a:lnTo>
                    <a:pt x="120" y="504"/>
                  </a:lnTo>
                  <a:lnTo>
                    <a:pt x="84" y="510"/>
                  </a:lnTo>
                  <a:lnTo>
                    <a:pt x="66" y="516"/>
                  </a:lnTo>
                  <a:lnTo>
                    <a:pt x="60" y="516"/>
                  </a:lnTo>
                  <a:lnTo>
                    <a:pt x="60" y="516"/>
                  </a:lnTo>
                  <a:lnTo>
                    <a:pt x="60" y="522"/>
                  </a:lnTo>
                  <a:lnTo>
                    <a:pt x="60" y="522"/>
                  </a:lnTo>
                  <a:lnTo>
                    <a:pt x="54" y="522"/>
                  </a:lnTo>
                  <a:lnTo>
                    <a:pt x="54" y="528"/>
                  </a:lnTo>
                  <a:lnTo>
                    <a:pt x="54" y="528"/>
                  </a:lnTo>
                  <a:lnTo>
                    <a:pt x="54" y="528"/>
                  </a:lnTo>
                  <a:lnTo>
                    <a:pt x="54" y="528"/>
                  </a:lnTo>
                  <a:lnTo>
                    <a:pt x="54" y="528"/>
                  </a:lnTo>
                  <a:lnTo>
                    <a:pt x="48" y="534"/>
                  </a:lnTo>
                  <a:lnTo>
                    <a:pt x="48" y="534"/>
                  </a:lnTo>
                  <a:lnTo>
                    <a:pt x="48" y="534"/>
                  </a:lnTo>
                  <a:lnTo>
                    <a:pt x="48" y="534"/>
                  </a:lnTo>
                  <a:lnTo>
                    <a:pt x="48" y="540"/>
                  </a:lnTo>
                  <a:lnTo>
                    <a:pt x="42" y="540"/>
                  </a:lnTo>
                  <a:lnTo>
                    <a:pt x="42" y="546"/>
                  </a:lnTo>
                  <a:lnTo>
                    <a:pt x="42" y="546"/>
                  </a:lnTo>
                  <a:lnTo>
                    <a:pt x="36" y="546"/>
                  </a:lnTo>
                  <a:lnTo>
                    <a:pt x="36" y="546"/>
                  </a:lnTo>
                  <a:lnTo>
                    <a:pt x="30" y="552"/>
                  </a:lnTo>
                  <a:lnTo>
                    <a:pt x="30" y="552"/>
                  </a:lnTo>
                  <a:lnTo>
                    <a:pt x="30" y="558"/>
                  </a:lnTo>
                  <a:lnTo>
                    <a:pt x="30" y="558"/>
                  </a:lnTo>
                  <a:lnTo>
                    <a:pt x="30" y="558"/>
                  </a:lnTo>
                  <a:lnTo>
                    <a:pt x="42" y="558"/>
                  </a:lnTo>
                  <a:lnTo>
                    <a:pt x="42" y="552"/>
                  </a:lnTo>
                  <a:lnTo>
                    <a:pt x="42" y="552"/>
                  </a:lnTo>
                  <a:lnTo>
                    <a:pt x="42" y="552"/>
                  </a:lnTo>
                  <a:lnTo>
                    <a:pt x="42" y="552"/>
                  </a:lnTo>
                  <a:lnTo>
                    <a:pt x="42" y="546"/>
                  </a:lnTo>
                  <a:lnTo>
                    <a:pt x="48" y="546"/>
                  </a:lnTo>
                  <a:lnTo>
                    <a:pt x="54" y="546"/>
                  </a:lnTo>
                  <a:lnTo>
                    <a:pt x="60" y="546"/>
                  </a:lnTo>
                  <a:lnTo>
                    <a:pt x="60" y="546"/>
                  </a:lnTo>
                  <a:lnTo>
                    <a:pt x="60" y="546"/>
                  </a:lnTo>
                  <a:lnTo>
                    <a:pt x="60" y="546"/>
                  </a:lnTo>
                  <a:lnTo>
                    <a:pt x="66" y="552"/>
                  </a:lnTo>
                  <a:lnTo>
                    <a:pt x="66" y="564"/>
                  </a:lnTo>
                  <a:lnTo>
                    <a:pt x="66" y="576"/>
                  </a:lnTo>
                  <a:lnTo>
                    <a:pt x="66" y="582"/>
                  </a:lnTo>
                  <a:lnTo>
                    <a:pt x="66" y="588"/>
                  </a:lnTo>
                  <a:lnTo>
                    <a:pt x="66" y="594"/>
                  </a:lnTo>
                  <a:lnTo>
                    <a:pt x="60" y="594"/>
                  </a:lnTo>
                  <a:lnTo>
                    <a:pt x="60" y="600"/>
                  </a:lnTo>
                  <a:lnTo>
                    <a:pt x="60" y="600"/>
                  </a:lnTo>
                  <a:lnTo>
                    <a:pt x="54" y="606"/>
                  </a:lnTo>
                  <a:lnTo>
                    <a:pt x="54" y="606"/>
                  </a:lnTo>
                  <a:lnTo>
                    <a:pt x="42" y="612"/>
                  </a:lnTo>
                  <a:lnTo>
                    <a:pt x="42" y="612"/>
                  </a:lnTo>
                  <a:lnTo>
                    <a:pt x="42" y="612"/>
                  </a:lnTo>
                  <a:lnTo>
                    <a:pt x="30" y="618"/>
                  </a:lnTo>
                  <a:lnTo>
                    <a:pt x="24" y="624"/>
                  </a:lnTo>
                  <a:lnTo>
                    <a:pt x="24" y="624"/>
                  </a:lnTo>
                  <a:lnTo>
                    <a:pt x="12" y="624"/>
                  </a:lnTo>
                  <a:lnTo>
                    <a:pt x="6" y="630"/>
                  </a:lnTo>
                  <a:lnTo>
                    <a:pt x="6" y="648"/>
                  </a:lnTo>
                  <a:lnTo>
                    <a:pt x="18" y="654"/>
                  </a:lnTo>
                  <a:lnTo>
                    <a:pt x="24" y="654"/>
                  </a:lnTo>
                  <a:lnTo>
                    <a:pt x="36" y="648"/>
                  </a:lnTo>
                  <a:lnTo>
                    <a:pt x="36" y="648"/>
                  </a:lnTo>
                  <a:lnTo>
                    <a:pt x="36" y="648"/>
                  </a:lnTo>
                  <a:lnTo>
                    <a:pt x="42" y="648"/>
                  </a:lnTo>
                  <a:lnTo>
                    <a:pt x="48" y="648"/>
                  </a:lnTo>
                  <a:lnTo>
                    <a:pt x="66" y="654"/>
                  </a:lnTo>
                  <a:lnTo>
                    <a:pt x="66" y="654"/>
                  </a:lnTo>
                  <a:lnTo>
                    <a:pt x="66" y="654"/>
                  </a:lnTo>
                  <a:lnTo>
                    <a:pt x="66" y="654"/>
                  </a:lnTo>
                  <a:lnTo>
                    <a:pt x="66" y="660"/>
                  </a:lnTo>
                  <a:lnTo>
                    <a:pt x="96" y="678"/>
                  </a:lnTo>
                  <a:lnTo>
                    <a:pt x="96" y="678"/>
                  </a:lnTo>
                  <a:lnTo>
                    <a:pt x="96" y="678"/>
                  </a:lnTo>
                  <a:lnTo>
                    <a:pt x="102" y="678"/>
                  </a:lnTo>
                  <a:lnTo>
                    <a:pt x="108" y="678"/>
                  </a:lnTo>
                  <a:lnTo>
                    <a:pt x="114" y="678"/>
                  </a:lnTo>
                  <a:lnTo>
                    <a:pt x="114" y="678"/>
                  </a:lnTo>
                  <a:lnTo>
                    <a:pt x="114" y="678"/>
                  </a:lnTo>
                  <a:lnTo>
                    <a:pt x="114" y="678"/>
                  </a:lnTo>
                  <a:lnTo>
                    <a:pt x="126" y="666"/>
                  </a:lnTo>
                  <a:lnTo>
                    <a:pt x="144" y="654"/>
                  </a:lnTo>
                  <a:lnTo>
                    <a:pt x="144" y="660"/>
                  </a:lnTo>
                  <a:lnTo>
                    <a:pt x="126" y="678"/>
                  </a:lnTo>
                  <a:lnTo>
                    <a:pt x="120" y="684"/>
                  </a:lnTo>
                  <a:lnTo>
                    <a:pt x="120" y="690"/>
                  </a:lnTo>
                  <a:lnTo>
                    <a:pt x="120" y="690"/>
                  </a:lnTo>
                  <a:lnTo>
                    <a:pt x="120" y="696"/>
                  </a:lnTo>
                  <a:lnTo>
                    <a:pt x="120" y="696"/>
                  </a:lnTo>
                  <a:lnTo>
                    <a:pt x="120" y="696"/>
                  </a:lnTo>
                  <a:lnTo>
                    <a:pt x="120" y="696"/>
                  </a:lnTo>
                  <a:lnTo>
                    <a:pt x="108" y="696"/>
                  </a:lnTo>
                  <a:lnTo>
                    <a:pt x="102" y="696"/>
                  </a:lnTo>
                  <a:lnTo>
                    <a:pt x="102" y="696"/>
                  </a:lnTo>
                  <a:lnTo>
                    <a:pt x="96" y="696"/>
                  </a:lnTo>
                  <a:lnTo>
                    <a:pt x="96" y="696"/>
                  </a:lnTo>
                  <a:lnTo>
                    <a:pt x="96" y="690"/>
                  </a:lnTo>
                  <a:lnTo>
                    <a:pt x="84" y="690"/>
                  </a:lnTo>
                  <a:lnTo>
                    <a:pt x="78" y="690"/>
                  </a:lnTo>
                  <a:lnTo>
                    <a:pt x="60" y="696"/>
                  </a:lnTo>
                  <a:lnTo>
                    <a:pt x="60" y="696"/>
                  </a:lnTo>
                  <a:lnTo>
                    <a:pt x="60" y="696"/>
                  </a:lnTo>
                  <a:lnTo>
                    <a:pt x="48" y="714"/>
                  </a:lnTo>
                  <a:lnTo>
                    <a:pt x="36" y="732"/>
                  </a:lnTo>
                  <a:lnTo>
                    <a:pt x="6" y="768"/>
                  </a:lnTo>
                  <a:lnTo>
                    <a:pt x="0" y="774"/>
                  </a:lnTo>
                  <a:lnTo>
                    <a:pt x="0" y="774"/>
                  </a:lnTo>
                  <a:lnTo>
                    <a:pt x="0" y="792"/>
                  </a:lnTo>
                  <a:lnTo>
                    <a:pt x="0" y="792"/>
                  </a:lnTo>
                  <a:lnTo>
                    <a:pt x="12" y="780"/>
                  </a:lnTo>
                  <a:lnTo>
                    <a:pt x="18" y="780"/>
                  </a:lnTo>
                  <a:lnTo>
                    <a:pt x="18" y="780"/>
                  </a:lnTo>
                  <a:lnTo>
                    <a:pt x="30" y="774"/>
                  </a:lnTo>
                  <a:lnTo>
                    <a:pt x="36" y="768"/>
                  </a:lnTo>
                  <a:lnTo>
                    <a:pt x="48" y="768"/>
                  </a:lnTo>
                  <a:lnTo>
                    <a:pt x="60" y="762"/>
                  </a:lnTo>
                  <a:lnTo>
                    <a:pt x="60" y="762"/>
                  </a:lnTo>
                  <a:lnTo>
                    <a:pt x="72" y="774"/>
                  </a:lnTo>
                  <a:lnTo>
                    <a:pt x="96" y="744"/>
                  </a:lnTo>
                  <a:lnTo>
                    <a:pt x="102" y="744"/>
                  </a:lnTo>
                  <a:lnTo>
                    <a:pt x="108" y="738"/>
                  </a:lnTo>
                  <a:lnTo>
                    <a:pt x="114" y="738"/>
                  </a:lnTo>
                  <a:lnTo>
                    <a:pt x="126" y="732"/>
                  </a:lnTo>
                  <a:lnTo>
                    <a:pt x="126" y="732"/>
                  </a:lnTo>
                  <a:lnTo>
                    <a:pt x="132" y="732"/>
                  </a:lnTo>
                  <a:lnTo>
                    <a:pt x="150" y="744"/>
                  </a:lnTo>
                  <a:lnTo>
                    <a:pt x="174" y="744"/>
                  </a:lnTo>
                  <a:lnTo>
                    <a:pt x="180" y="744"/>
                  </a:lnTo>
                  <a:lnTo>
                    <a:pt x="180" y="744"/>
                  </a:lnTo>
                  <a:lnTo>
                    <a:pt x="180" y="744"/>
                  </a:lnTo>
                  <a:lnTo>
                    <a:pt x="180" y="738"/>
                  </a:lnTo>
                  <a:lnTo>
                    <a:pt x="174" y="738"/>
                  </a:lnTo>
                  <a:lnTo>
                    <a:pt x="174" y="738"/>
                  </a:lnTo>
                  <a:lnTo>
                    <a:pt x="174" y="738"/>
                  </a:lnTo>
                  <a:lnTo>
                    <a:pt x="192" y="732"/>
                  </a:lnTo>
                  <a:lnTo>
                    <a:pt x="192" y="732"/>
                  </a:lnTo>
                  <a:lnTo>
                    <a:pt x="198" y="732"/>
                  </a:lnTo>
                  <a:lnTo>
                    <a:pt x="198" y="732"/>
                  </a:lnTo>
                  <a:lnTo>
                    <a:pt x="210" y="732"/>
                  </a:lnTo>
                  <a:lnTo>
                    <a:pt x="246" y="732"/>
                  </a:lnTo>
                  <a:lnTo>
                    <a:pt x="246" y="732"/>
                  </a:lnTo>
                  <a:lnTo>
                    <a:pt x="270" y="726"/>
                  </a:lnTo>
                  <a:lnTo>
                    <a:pt x="270" y="726"/>
                  </a:lnTo>
                  <a:lnTo>
                    <a:pt x="276" y="726"/>
                  </a:lnTo>
                  <a:lnTo>
                    <a:pt x="276" y="726"/>
                  </a:lnTo>
                  <a:lnTo>
                    <a:pt x="276" y="726"/>
                  </a:lnTo>
                  <a:lnTo>
                    <a:pt x="282" y="726"/>
                  </a:lnTo>
                  <a:lnTo>
                    <a:pt x="282" y="732"/>
                  </a:lnTo>
                  <a:lnTo>
                    <a:pt x="288" y="732"/>
                  </a:lnTo>
                  <a:lnTo>
                    <a:pt x="288" y="732"/>
                  </a:lnTo>
                  <a:lnTo>
                    <a:pt x="294" y="732"/>
                  </a:lnTo>
                  <a:lnTo>
                    <a:pt x="294" y="732"/>
                  </a:lnTo>
                  <a:lnTo>
                    <a:pt x="300" y="732"/>
                  </a:lnTo>
                  <a:lnTo>
                    <a:pt x="336" y="714"/>
                  </a:lnTo>
                  <a:lnTo>
                    <a:pt x="354" y="702"/>
                  </a:lnTo>
                  <a:lnTo>
                    <a:pt x="354" y="702"/>
                  </a:lnTo>
                  <a:lnTo>
                    <a:pt x="354" y="696"/>
                  </a:lnTo>
                  <a:lnTo>
                    <a:pt x="360" y="696"/>
                  </a:lnTo>
                  <a:lnTo>
                    <a:pt x="360" y="678"/>
                  </a:lnTo>
                  <a:lnTo>
                    <a:pt x="360" y="678"/>
                  </a:lnTo>
                  <a:lnTo>
                    <a:pt x="360" y="678"/>
                  </a:lnTo>
                  <a:lnTo>
                    <a:pt x="312" y="672"/>
                  </a:lnTo>
                  <a:lnTo>
                    <a:pt x="312" y="672"/>
                  </a:lnTo>
                  <a:lnTo>
                    <a:pt x="306" y="672"/>
                  </a:lnTo>
                  <a:lnTo>
                    <a:pt x="306" y="672"/>
                  </a:lnTo>
                  <a:lnTo>
                    <a:pt x="306" y="672"/>
                  </a:lnTo>
                  <a:lnTo>
                    <a:pt x="300" y="672"/>
                  </a:lnTo>
                  <a:lnTo>
                    <a:pt x="306" y="672"/>
                  </a:lnTo>
                  <a:lnTo>
                    <a:pt x="306" y="666"/>
                  </a:lnTo>
                  <a:lnTo>
                    <a:pt x="306" y="666"/>
                  </a:lnTo>
                  <a:lnTo>
                    <a:pt x="318" y="666"/>
                  </a:lnTo>
                  <a:lnTo>
                    <a:pt x="324" y="666"/>
                  </a:lnTo>
                  <a:lnTo>
                    <a:pt x="324" y="666"/>
                  </a:lnTo>
                  <a:lnTo>
                    <a:pt x="324" y="666"/>
                  </a:lnTo>
                  <a:lnTo>
                    <a:pt x="330" y="666"/>
                  </a:lnTo>
                  <a:lnTo>
                    <a:pt x="330" y="660"/>
                  </a:lnTo>
                  <a:lnTo>
                    <a:pt x="330" y="660"/>
                  </a:lnTo>
                  <a:lnTo>
                    <a:pt x="336" y="660"/>
                  </a:lnTo>
                  <a:lnTo>
                    <a:pt x="354" y="636"/>
                  </a:lnTo>
                  <a:lnTo>
                    <a:pt x="366" y="618"/>
                  </a:lnTo>
                  <a:lnTo>
                    <a:pt x="378" y="594"/>
                  </a:lnTo>
                  <a:lnTo>
                    <a:pt x="378" y="582"/>
                  </a:lnTo>
                  <a:lnTo>
                    <a:pt x="378" y="570"/>
                  </a:lnTo>
                  <a:lnTo>
                    <a:pt x="378" y="570"/>
                  </a:lnTo>
                  <a:lnTo>
                    <a:pt x="372" y="564"/>
                  </a:lnTo>
                  <a:lnTo>
                    <a:pt x="372" y="564"/>
                  </a:lnTo>
                  <a:lnTo>
                    <a:pt x="372" y="558"/>
                  </a:lnTo>
                  <a:lnTo>
                    <a:pt x="372" y="558"/>
                  </a:lnTo>
                  <a:lnTo>
                    <a:pt x="372" y="558"/>
                  </a:lnTo>
                  <a:lnTo>
                    <a:pt x="360" y="546"/>
                  </a:lnTo>
                  <a:lnTo>
                    <a:pt x="360" y="546"/>
                  </a:lnTo>
                  <a:lnTo>
                    <a:pt x="354" y="546"/>
                  </a:lnTo>
                  <a:lnTo>
                    <a:pt x="354" y="546"/>
                  </a:lnTo>
                  <a:lnTo>
                    <a:pt x="354" y="546"/>
                  </a:lnTo>
                  <a:lnTo>
                    <a:pt x="348" y="546"/>
                  </a:lnTo>
                  <a:lnTo>
                    <a:pt x="336" y="540"/>
                  </a:lnTo>
                  <a:lnTo>
                    <a:pt x="312" y="540"/>
                  </a:lnTo>
                  <a:lnTo>
                    <a:pt x="312" y="540"/>
                  </a:lnTo>
                  <a:lnTo>
                    <a:pt x="312" y="546"/>
                  </a:lnTo>
                  <a:lnTo>
                    <a:pt x="306" y="546"/>
                  </a:lnTo>
                  <a:lnTo>
                    <a:pt x="306" y="546"/>
                  </a:lnTo>
                  <a:lnTo>
                    <a:pt x="306" y="552"/>
                  </a:lnTo>
                  <a:lnTo>
                    <a:pt x="306" y="552"/>
                  </a:lnTo>
                  <a:lnTo>
                    <a:pt x="300" y="558"/>
                  </a:lnTo>
                  <a:lnTo>
                    <a:pt x="300" y="558"/>
                  </a:lnTo>
                  <a:lnTo>
                    <a:pt x="294" y="558"/>
                  </a:lnTo>
                  <a:lnTo>
                    <a:pt x="282" y="546"/>
                  </a:lnTo>
                  <a:lnTo>
                    <a:pt x="282" y="546"/>
                  </a:lnTo>
                  <a:lnTo>
                    <a:pt x="282" y="546"/>
                  </a:lnTo>
                  <a:lnTo>
                    <a:pt x="294" y="540"/>
                  </a:lnTo>
                  <a:lnTo>
                    <a:pt x="294" y="534"/>
                  </a:lnTo>
                  <a:lnTo>
                    <a:pt x="300" y="534"/>
                  </a:lnTo>
                  <a:lnTo>
                    <a:pt x="300" y="528"/>
                  </a:lnTo>
                  <a:lnTo>
                    <a:pt x="300" y="528"/>
                  </a:lnTo>
                  <a:lnTo>
                    <a:pt x="300" y="528"/>
                  </a:lnTo>
                  <a:lnTo>
                    <a:pt x="300" y="522"/>
                  </a:lnTo>
                  <a:lnTo>
                    <a:pt x="300" y="522"/>
                  </a:lnTo>
                  <a:lnTo>
                    <a:pt x="300" y="522"/>
                  </a:lnTo>
                  <a:lnTo>
                    <a:pt x="300" y="522"/>
                  </a:lnTo>
                  <a:lnTo>
                    <a:pt x="300" y="516"/>
                  </a:lnTo>
                  <a:lnTo>
                    <a:pt x="300" y="510"/>
                  </a:lnTo>
                  <a:lnTo>
                    <a:pt x="300" y="504"/>
                  </a:lnTo>
                  <a:lnTo>
                    <a:pt x="294" y="486"/>
                  </a:lnTo>
                  <a:lnTo>
                    <a:pt x="294" y="480"/>
                  </a:lnTo>
                  <a:lnTo>
                    <a:pt x="288" y="480"/>
                  </a:lnTo>
                  <a:lnTo>
                    <a:pt x="288" y="480"/>
                  </a:lnTo>
                  <a:lnTo>
                    <a:pt x="270" y="432"/>
                  </a:lnTo>
                  <a:lnTo>
                    <a:pt x="258" y="408"/>
                  </a:lnTo>
                  <a:lnTo>
                    <a:pt x="252" y="408"/>
                  </a:lnTo>
                  <a:lnTo>
                    <a:pt x="252" y="402"/>
                  </a:lnTo>
                  <a:lnTo>
                    <a:pt x="240" y="396"/>
                  </a:lnTo>
                  <a:lnTo>
                    <a:pt x="240" y="396"/>
                  </a:lnTo>
                  <a:lnTo>
                    <a:pt x="240" y="396"/>
                  </a:lnTo>
                  <a:lnTo>
                    <a:pt x="234" y="396"/>
                  </a:lnTo>
                  <a:lnTo>
                    <a:pt x="228" y="390"/>
                  </a:lnTo>
                  <a:lnTo>
                    <a:pt x="222" y="390"/>
                  </a:lnTo>
                  <a:lnTo>
                    <a:pt x="216" y="384"/>
                  </a:lnTo>
                  <a:lnTo>
                    <a:pt x="216" y="378"/>
                  </a:lnTo>
                  <a:lnTo>
                    <a:pt x="204" y="348"/>
                  </a:lnTo>
                  <a:lnTo>
                    <a:pt x="204" y="348"/>
                  </a:lnTo>
                  <a:lnTo>
                    <a:pt x="198" y="330"/>
                  </a:lnTo>
                  <a:lnTo>
                    <a:pt x="198" y="318"/>
                  </a:lnTo>
                  <a:lnTo>
                    <a:pt x="198" y="318"/>
                  </a:lnTo>
                  <a:lnTo>
                    <a:pt x="198" y="318"/>
                  </a:lnTo>
                  <a:lnTo>
                    <a:pt x="198" y="318"/>
                  </a:lnTo>
                  <a:lnTo>
                    <a:pt x="198" y="312"/>
                  </a:lnTo>
                  <a:lnTo>
                    <a:pt x="198" y="306"/>
                  </a:lnTo>
                  <a:lnTo>
                    <a:pt x="198" y="300"/>
                  </a:lnTo>
                  <a:lnTo>
                    <a:pt x="186" y="294"/>
                  </a:lnTo>
                  <a:lnTo>
                    <a:pt x="180" y="288"/>
                  </a:lnTo>
                  <a:lnTo>
                    <a:pt x="180" y="288"/>
                  </a:lnTo>
                  <a:lnTo>
                    <a:pt x="168" y="270"/>
                  </a:lnTo>
                  <a:lnTo>
                    <a:pt x="144" y="258"/>
                  </a:lnTo>
                  <a:lnTo>
                    <a:pt x="144" y="258"/>
                  </a:lnTo>
                  <a:lnTo>
                    <a:pt x="138" y="258"/>
                  </a:lnTo>
                  <a:lnTo>
                    <a:pt x="132" y="258"/>
                  </a:lnTo>
                  <a:lnTo>
                    <a:pt x="132" y="258"/>
                  </a:lnTo>
                  <a:lnTo>
                    <a:pt x="132" y="258"/>
                  </a:lnTo>
                  <a:lnTo>
                    <a:pt x="132" y="258"/>
                  </a:lnTo>
                  <a:lnTo>
                    <a:pt x="132" y="264"/>
                  </a:lnTo>
                  <a:lnTo>
                    <a:pt x="126" y="264"/>
                  </a:lnTo>
                  <a:lnTo>
                    <a:pt x="126" y="264"/>
                  </a:lnTo>
                  <a:lnTo>
                    <a:pt x="120" y="264"/>
                  </a:lnTo>
                  <a:lnTo>
                    <a:pt x="120" y="264"/>
                  </a:lnTo>
                  <a:lnTo>
                    <a:pt x="102" y="264"/>
                  </a:lnTo>
                  <a:lnTo>
                    <a:pt x="102" y="258"/>
                  </a:lnTo>
                  <a:lnTo>
                    <a:pt x="108" y="258"/>
                  </a:lnTo>
                  <a:lnTo>
                    <a:pt x="114" y="252"/>
                  </a:lnTo>
                  <a:lnTo>
                    <a:pt x="126" y="240"/>
                  </a:lnTo>
                  <a:lnTo>
                    <a:pt x="126" y="240"/>
                  </a:lnTo>
                  <a:lnTo>
                    <a:pt x="126" y="240"/>
                  </a:lnTo>
                  <a:lnTo>
                    <a:pt x="126" y="240"/>
                  </a:lnTo>
                  <a:lnTo>
                    <a:pt x="132" y="240"/>
                  </a:lnTo>
                  <a:lnTo>
                    <a:pt x="144" y="234"/>
                  </a:lnTo>
                  <a:lnTo>
                    <a:pt x="162" y="180"/>
                  </a:lnTo>
                  <a:lnTo>
                    <a:pt x="192" y="120"/>
                  </a:lnTo>
                  <a:lnTo>
                    <a:pt x="186" y="108"/>
                  </a:lnTo>
                  <a:lnTo>
                    <a:pt x="186" y="108"/>
                  </a:lnTo>
                  <a:lnTo>
                    <a:pt x="180" y="102"/>
                  </a:lnTo>
                  <a:lnTo>
                    <a:pt x="174" y="96"/>
                  </a:lnTo>
                  <a:lnTo>
                    <a:pt x="174" y="96"/>
                  </a:lnTo>
                  <a:lnTo>
                    <a:pt x="174" y="96"/>
                  </a:lnTo>
                  <a:lnTo>
                    <a:pt x="174" y="96"/>
                  </a:lnTo>
                  <a:lnTo>
                    <a:pt x="168" y="96"/>
                  </a:lnTo>
                  <a:lnTo>
                    <a:pt x="168" y="96"/>
                  </a:lnTo>
                  <a:lnTo>
                    <a:pt x="168" y="102"/>
                  </a:lnTo>
                  <a:lnTo>
                    <a:pt x="168" y="102"/>
                  </a:lnTo>
                  <a:lnTo>
                    <a:pt x="120" y="102"/>
                  </a:lnTo>
                  <a:lnTo>
                    <a:pt x="120" y="102"/>
                  </a:lnTo>
                  <a:lnTo>
                    <a:pt x="114" y="96"/>
                  </a:lnTo>
                  <a:lnTo>
                    <a:pt x="114" y="96"/>
                  </a:lnTo>
                  <a:lnTo>
                    <a:pt x="108" y="96"/>
                  </a:lnTo>
                  <a:lnTo>
                    <a:pt x="108" y="96"/>
                  </a:lnTo>
                  <a:lnTo>
                    <a:pt x="102" y="96"/>
                  </a:lnTo>
                  <a:lnTo>
                    <a:pt x="96" y="96"/>
                  </a:lnTo>
                  <a:lnTo>
                    <a:pt x="96" y="96"/>
                  </a:lnTo>
                  <a:lnTo>
                    <a:pt x="96" y="96"/>
                  </a:lnTo>
                  <a:lnTo>
                    <a:pt x="96" y="102"/>
                  </a:lnTo>
                  <a:lnTo>
                    <a:pt x="84" y="102"/>
                  </a:lnTo>
                  <a:lnTo>
                    <a:pt x="66" y="108"/>
                  </a:lnTo>
                  <a:lnTo>
                    <a:pt x="48" y="108"/>
                  </a:lnTo>
                  <a:lnTo>
                    <a:pt x="48" y="108"/>
                  </a:lnTo>
                  <a:lnTo>
                    <a:pt x="48" y="108"/>
                  </a:lnTo>
                  <a:lnTo>
                    <a:pt x="54" y="96"/>
                  </a:lnTo>
                  <a:lnTo>
                    <a:pt x="66" y="96"/>
                  </a:lnTo>
                  <a:lnTo>
                    <a:pt x="66" y="90"/>
                  </a:lnTo>
                  <a:lnTo>
                    <a:pt x="66" y="96"/>
                  </a:lnTo>
                  <a:lnTo>
                    <a:pt x="66" y="96"/>
                  </a:lnTo>
                  <a:lnTo>
                    <a:pt x="66" y="96"/>
                  </a:lnTo>
                  <a:lnTo>
                    <a:pt x="66" y="96"/>
                  </a:lnTo>
                  <a:lnTo>
                    <a:pt x="66" y="96"/>
                  </a:lnTo>
                  <a:lnTo>
                    <a:pt x="72" y="96"/>
                  </a:lnTo>
                  <a:lnTo>
                    <a:pt x="78" y="90"/>
                  </a:lnTo>
                  <a:lnTo>
                    <a:pt x="78" y="84"/>
                  </a:lnTo>
                  <a:lnTo>
                    <a:pt x="84" y="84"/>
                  </a:lnTo>
                  <a:lnTo>
                    <a:pt x="84" y="78"/>
                  </a:lnTo>
                  <a:lnTo>
                    <a:pt x="78" y="78"/>
                  </a:lnTo>
                  <a:lnTo>
                    <a:pt x="78" y="84"/>
                  </a:lnTo>
                  <a:lnTo>
                    <a:pt x="78" y="84"/>
                  </a:lnTo>
                  <a:lnTo>
                    <a:pt x="78" y="84"/>
                  </a:lnTo>
                  <a:lnTo>
                    <a:pt x="72" y="84"/>
                  </a:lnTo>
                  <a:lnTo>
                    <a:pt x="66" y="84"/>
                  </a:lnTo>
                  <a:lnTo>
                    <a:pt x="60" y="84"/>
                  </a:lnTo>
                  <a:lnTo>
                    <a:pt x="60" y="84"/>
                  </a:lnTo>
                  <a:lnTo>
                    <a:pt x="60" y="84"/>
                  </a:lnTo>
                  <a:lnTo>
                    <a:pt x="84" y="54"/>
                  </a:lnTo>
                  <a:lnTo>
                    <a:pt x="114" y="36"/>
                  </a:lnTo>
                  <a:lnTo>
                    <a:pt x="120" y="30"/>
                  </a:lnTo>
                  <a:lnTo>
                    <a:pt x="120" y="18"/>
                  </a:lnTo>
                  <a:lnTo>
                    <a:pt x="120" y="18"/>
                  </a:lnTo>
                  <a:lnTo>
                    <a:pt x="120" y="0"/>
                  </a:lnTo>
                  <a:lnTo>
                    <a:pt x="108"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16" name="Rectangle 825"/>
            <p:cNvSpPr>
              <a:spLocks noChangeArrowheads="1"/>
            </p:cNvSpPr>
            <p:nvPr/>
          </p:nvSpPr>
          <p:spPr bwMode="auto">
            <a:xfrm>
              <a:off x="109" y="1302"/>
              <a:ext cx="1" cy="1"/>
            </a:xfrm>
            <a:prstGeom prst="rect">
              <a:avLst/>
            </a:pr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17" name="Freeform 826"/>
            <p:cNvSpPr>
              <a:spLocks/>
            </p:cNvSpPr>
            <p:nvPr/>
          </p:nvSpPr>
          <p:spPr bwMode="auto">
            <a:xfrm>
              <a:off x="25" y="1272"/>
              <a:ext cx="30" cy="36"/>
            </a:xfrm>
            <a:custGeom>
              <a:avLst/>
              <a:gdLst>
                <a:gd name="T0" fmla="*/ 24 w 30"/>
                <a:gd name="T1" fmla="*/ 0 h 36"/>
                <a:gd name="T2" fmla="*/ 18 w 30"/>
                <a:gd name="T3" fmla="*/ 6 h 36"/>
                <a:gd name="T4" fmla="*/ 18 w 30"/>
                <a:gd name="T5" fmla="*/ 6 h 36"/>
                <a:gd name="T6" fmla="*/ 6 w 30"/>
                <a:gd name="T7" fmla="*/ 24 h 36"/>
                <a:gd name="T8" fmla="*/ 0 w 30"/>
                <a:gd name="T9" fmla="*/ 36 h 36"/>
                <a:gd name="T10" fmla="*/ 6 w 30"/>
                <a:gd name="T11" fmla="*/ 36 h 36"/>
                <a:gd name="T12" fmla="*/ 12 w 30"/>
                <a:gd name="T13" fmla="*/ 36 h 36"/>
                <a:gd name="T14" fmla="*/ 12 w 30"/>
                <a:gd name="T15" fmla="*/ 36 h 36"/>
                <a:gd name="T16" fmla="*/ 12 w 30"/>
                <a:gd name="T17" fmla="*/ 36 h 36"/>
                <a:gd name="T18" fmla="*/ 18 w 30"/>
                <a:gd name="T19" fmla="*/ 30 h 36"/>
                <a:gd name="T20" fmla="*/ 18 w 30"/>
                <a:gd name="T21" fmla="*/ 30 h 36"/>
                <a:gd name="T22" fmla="*/ 18 w 30"/>
                <a:gd name="T23" fmla="*/ 30 h 36"/>
                <a:gd name="T24" fmla="*/ 24 w 30"/>
                <a:gd name="T25" fmla="*/ 24 h 36"/>
                <a:gd name="T26" fmla="*/ 24 w 30"/>
                <a:gd name="T27" fmla="*/ 24 h 36"/>
                <a:gd name="T28" fmla="*/ 30 w 30"/>
                <a:gd name="T29" fmla="*/ 12 h 36"/>
                <a:gd name="T30" fmla="*/ 30 w 30"/>
                <a:gd name="T31" fmla="*/ 12 h 36"/>
                <a:gd name="T32" fmla="*/ 24 w 30"/>
                <a:gd name="T33" fmla="*/ 6 h 36"/>
                <a:gd name="T34" fmla="*/ 24 w 30"/>
                <a:gd name="T35" fmla="*/ 0 h 36"/>
                <a:gd name="T36" fmla="*/ 24 w 30"/>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6">
                  <a:moveTo>
                    <a:pt x="24" y="0"/>
                  </a:moveTo>
                  <a:lnTo>
                    <a:pt x="18" y="6"/>
                  </a:lnTo>
                  <a:lnTo>
                    <a:pt x="18" y="6"/>
                  </a:lnTo>
                  <a:lnTo>
                    <a:pt x="6" y="24"/>
                  </a:lnTo>
                  <a:lnTo>
                    <a:pt x="0" y="36"/>
                  </a:lnTo>
                  <a:lnTo>
                    <a:pt x="6" y="36"/>
                  </a:lnTo>
                  <a:lnTo>
                    <a:pt x="12" y="36"/>
                  </a:lnTo>
                  <a:lnTo>
                    <a:pt x="12" y="36"/>
                  </a:lnTo>
                  <a:lnTo>
                    <a:pt x="12" y="36"/>
                  </a:lnTo>
                  <a:lnTo>
                    <a:pt x="18" y="30"/>
                  </a:lnTo>
                  <a:lnTo>
                    <a:pt x="18" y="30"/>
                  </a:lnTo>
                  <a:lnTo>
                    <a:pt x="18" y="30"/>
                  </a:lnTo>
                  <a:lnTo>
                    <a:pt x="24" y="24"/>
                  </a:lnTo>
                  <a:lnTo>
                    <a:pt x="24" y="24"/>
                  </a:lnTo>
                  <a:lnTo>
                    <a:pt x="30" y="12"/>
                  </a:lnTo>
                  <a:lnTo>
                    <a:pt x="30" y="12"/>
                  </a:lnTo>
                  <a:lnTo>
                    <a:pt x="24" y="6"/>
                  </a:lnTo>
                  <a:lnTo>
                    <a:pt x="24" y="0"/>
                  </a:lnTo>
                  <a:lnTo>
                    <a:pt x="24"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18" name="Rectangle 827"/>
            <p:cNvSpPr>
              <a:spLocks noChangeArrowheads="1"/>
            </p:cNvSpPr>
            <p:nvPr/>
          </p:nvSpPr>
          <p:spPr bwMode="auto">
            <a:xfrm>
              <a:off x="19" y="1098"/>
              <a:ext cx="1" cy="6"/>
            </a:xfrm>
            <a:prstGeom prst="rect">
              <a:avLst/>
            </a:pr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19" name="Freeform 828"/>
            <p:cNvSpPr>
              <a:spLocks/>
            </p:cNvSpPr>
            <p:nvPr/>
          </p:nvSpPr>
          <p:spPr bwMode="auto">
            <a:xfrm>
              <a:off x="5273" y="4314"/>
              <a:ext cx="6" cy="6"/>
            </a:xfrm>
            <a:custGeom>
              <a:avLst/>
              <a:gdLst>
                <a:gd name="T0" fmla="*/ 0 w 6"/>
                <a:gd name="T1" fmla="*/ 0 h 6"/>
                <a:gd name="T2" fmla="*/ 0 w 6"/>
                <a:gd name="T3" fmla="*/ 0 h 6"/>
                <a:gd name="T4" fmla="*/ 0 w 6"/>
                <a:gd name="T5" fmla="*/ 0 h 6"/>
                <a:gd name="T6" fmla="*/ 0 w 6"/>
                <a:gd name="T7" fmla="*/ 0 h 6"/>
                <a:gd name="T8" fmla="*/ 0 w 6"/>
                <a:gd name="T9" fmla="*/ 0 h 6"/>
                <a:gd name="T10" fmla="*/ 0 w 6"/>
                <a:gd name="T11" fmla="*/ 6 h 6"/>
                <a:gd name="T12" fmla="*/ 0 w 6"/>
                <a:gd name="T13" fmla="*/ 6 h 6"/>
                <a:gd name="T14" fmla="*/ 6 w 6"/>
                <a:gd name="T15" fmla="*/ 6 h 6"/>
                <a:gd name="T16" fmla="*/ 6 w 6"/>
                <a:gd name="T17" fmla="*/ 6 h 6"/>
                <a:gd name="T18" fmla="*/ 6 w 6"/>
                <a:gd name="T19" fmla="*/ 0 h 6"/>
                <a:gd name="T20" fmla="*/ 0 w 6"/>
                <a:gd name="T21" fmla="*/ 0 h 6"/>
                <a:gd name="T22" fmla="*/ 0 w 6"/>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6">
                  <a:moveTo>
                    <a:pt x="0" y="0"/>
                  </a:moveTo>
                  <a:lnTo>
                    <a:pt x="0" y="0"/>
                  </a:lnTo>
                  <a:lnTo>
                    <a:pt x="0" y="0"/>
                  </a:lnTo>
                  <a:lnTo>
                    <a:pt x="0" y="0"/>
                  </a:lnTo>
                  <a:lnTo>
                    <a:pt x="0" y="0"/>
                  </a:lnTo>
                  <a:lnTo>
                    <a:pt x="0" y="6"/>
                  </a:lnTo>
                  <a:lnTo>
                    <a:pt x="0" y="6"/>
                  </a:lnTo>
                  <a:lnTo>
                    <a:pt x="6" y="6"/>
                  </a:lnTo>
                  <a:lnTo>
                    <a:pt x="6" y="6"/>
                  </a:lnTo>
                  <a:lnTo>
                    <a:pt x="6" y="0"/>
                  </a:lnTo>
                  <a:lnTo>
                    <a:pt x="0" y="0"/>
                  </a:lnTo>
                  <a:lnTo>
                    <a:pt x="0"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20" name="Freeform 829"/>
            <p:cNvSpPr>
              <a:spLocks/>
            </p:cNvSpPr>
            <p:nvPr/>
          </p:nvSpPr>
          <p:spPr bwMode="auto">
            <a:xfrm>
              <a:off x="5225" y="4008"/>
              <a:ext cx="30" cy="114"/>
            </a:xfrm>
            <a:custGeom>
              <a:avLst/>
              <a:gdLst>
                <a:gd name="T0" fmla="*/ 24 w 30"/>
                <a:gd name="T1" fmla="*/ 6 h 114"/>
                <a:gd name="T2" fmla="*/ 24 w 30"/>
                <a:gd name="T3" fmla="*/ 6 h 114"/>
                <a:gd name="T4" fmla="*/ 18 w 30"/>
                <a:gd name="T5" fmla="*/ 18 h 114"/>
                <a:gd name="T6" fmla="*/ 18 w 30"/>
                <a:gd name="T7" fmla="*/ 18 h 114"/>
                <a:gd name="T8" fmla="*/ 12 w 30"/>
                <a:gd name="T9" fmla="*/ 48 h 114"/>
                <a:gd name="T10" fmla="*/ 0 w 30"/>
                <a:gd name="T11" fmla="*/ 96 h 114"/>
                <a:gd name="T12" fmla="*/ 6 w 30"/>
                <a:gd name="T13" fmla="*/ 102 h 114"/>
                <a:gd name="T14" fmla="*/ 12 w 30"/>
                <a:gd name="T15" fmla="*/ 114 h 114"/>
                <a:gd name="T16" fmla="*/ 12 w 30"/>
                <a:gd name="T17" fmla="*/ 114 h 114"/>
                <a:gd name="T18" fmla="*/ 12 w 30"/>
                <a:gd name="T19" fmla="*/ 114 h 114"/>
                <a:gd name="T20" fmla="*/ 12 w 30"/>
                <a:gd name="T21" fmla="*/ 114 h 114"/>
                <a:gd name="T22" fmla="*/ 18 w 30"/>
                <a:gd name="T23" fmla="*/ 108 h 114"/>
                <a:gd name="T24" fmla="*/ 24 w 30"/>
                <a:gd name="T25" fmla="*/ 72 h 114"/>
                <a:gd name="T26" fmla="*/ 24 w 30"/>
                <a:gd name="T27" fmla="*/ 72 h 114"/>
                <a:gd name="T28" fmla="*/ 30 w 30"/>
                <a:gd name="T29" fmla="*/ 66 h 114"/>
                <a:gd name="T30" fmla="*/ 30 w 30"/>
                <a:gd name="T31" fmla="*/ 66 h 114"/>
                <a:gd name="T32" fmla="*/ 30 w 30"/>
                <a:gd name="T33" fmla="*/ 60 h 114"/>
                <a:gd name="T34" fmla="*/ 30 w 30"/>
                <a:gd name="T35" fmla="*/ 30 h 114"/>
                <a:gd name="T36" fmla="*/ 30 w 30"/>
                <a:gd name="T37" fmla="*/ 24 h 114"/>
                <a:gd name="T38" fmla="*/ 30 w 30"/>
                <a:gd name="T39" fmla="*/ 6 h 114"/>
                <a:gd name="T40" fmla="*/ 30 w 30"/>
                <a:gd name="T41" fmla="*/ 6 h 114"/>
                <a:gd name="T42" fmla="*/ 30 w 30"/>
                <a:gd name="T43" fmla="*/ 0 h 114"/>
                <a:gd name="T44" fmla="*/ 30 w 30"/>
                <a:gd name="T45" fmla="*/ 0 h 114"/>
                <a:gd name="T46" fmla="*/ 24 w 30"/>
                <a:gd name="T47" fmla="*/ 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114">
                  <a:moveTo>
                    <a:pt x="24" y="6"/>
                  </a:moveTo>
                  <a:lnTo>
                    <a:pt x="24" y="6"/>
                  </a:lnTo>
                  <a:lnTo>
                    <a:pt x="18" y="18"/>
                  </a:lnTo>
                  <a:lnTo>
                    <a:pt x="18" y="18"/>
                  </a:lnTo>
                  <a:lnTo>
                    <a:pt x="12" y="48"/>
                  </a:lnTo>
                  <a:lnTo>
                    <a:pt x="0" y="96"/>
                  </a:lnTo>
                  <a:lnTo>
                    <a:pt x="6" y="102"/>
                  </a:lnTo>
                  <a:lnTo>
                    <a:pt x="12" y="114"/>
                  </a:lnTo>
                  <a:lnTo>
                    <a:pt x="12" y="114"/>
                  </a:lnTo>
                  <a:lnTo>
                    <a:pt x="12" y="114"/>
                  </a:lnTo>
                  <a:lnTo>
                    <a:pt x="12" y="114"/>
                  </a:lnTo>
                  <a:lnTo>
                    <a:pt x="18" y="108"/>
                  </a:lnTo>
                  <a:lnTo>
                    <a:pt x="24" y="72"/>
                  </a:lnTo>
                  <a:lnTo>
                    <a:pt x="24" y="72"/>
                  </a:lnTo>
                  <a:lnTo>
                    <a:pt x="30" y="66"/>
                  </a:lnTo>
                  <a:lnTo>
                    <a:pt x="30" y="66"/>
                  </a:lnTo>
                  <a:lnTo>
                    <a:pt x="30" y="60"/>
                  </a:lnTo>
                  <a:lnTo>
                    <a:pt x="30" y="30"/>
                  </a:lnTo>
                  <a:lnTo>
                    <a:pt x="30" y="24"/>
                  </a:lnTo>
                  <a:lnTo>
                    <a:pt x="30" y="6"/>
                  </a:lnTo>
                  <a:lnTo>
                    <a:pt x="30" y="6"/>
                  </a:lnTo>
                  <a:lnTo>
                    <a:pt x="30" y="0"/>
                  </a:lnTo>
                  <a:lnTo>
                    <a:pt x="30" y="0"/>
                  </a:lnTo>
                  <a:lnTo>
                    <a:pt x="24" y="6"/>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21" name="Freeform 830"/>
            <p:cNvSpPr>
              <a:spLocks/>
            </p:cNvSpPr>
            <p:nvPr/>
          </p:nvSpPr>
          <p:spPr bwMode="auto">
            <a:xfrm>
              <a:off x="5279" y="3714"/>
              <a:ext cx="18" cy="12"/>
            </a:xfrm>
            <a:custGeom>
              <a:avLst/>
              <a:gdLst>
                <a:gd name="T0" fmla="*/ 12 w 18"/>
                <a:gd name="T1" fmla="*/ 12 h 12"/>
                <a:gd name="T2" fmla="*/ 12 w 18"/>
                <a:gd name="T3" fmla="*/ 12 h 12"/>
                <a:gd name="T4" fmla="*/ 12 w 18"/>
                <a:gd name="T5" fmla="*/ 12 h 12"/>
                <a:gd name="T6" fmla="*/ 12 w 18"/>
                <a:gd name="T7" fmla="*/ 12 h 12"/>
                <a:gd name="T8" fmla="*/ 12 w 18"/>
                <a:gd name="T9" fmla="*/ 12 h 12"/>
                <a:gd name="T10" fmla="*/ 18 w 18"/>
                <a:gd name="T11" fmla="*/ 12 h 12"/>
                <a:gd name="T12" fmla="*/ 18 w 18"/>
                <a:gd name="T13" fmla="*/ 12 h 12"/>
                <a:gd name="T14" fmla="*/ 12 w 18"/>
                <a:gd name="T15" fmla="*/ 6 h 12"/>
                <a:gd name="T16" fmla="*/ 12 w 18"/>
                <a:gd name="T17" fmla="*/ 6 h 12"/>
                <a:gd name="T18" fmla="*/ 12 w 18"/>
                <a:gd name="T19" fmla="*/ 6 h 12"/>
                <a:gd name="T20" fmla="*/ 12 w 18"/>
                <a:gd name="T21" fmla="*/ 6 h 12"/>
                <a:gd name="T22" fmla="*/ 12 w 18"/>
                <a:gd name="T23" fmla="*/ 6 h 12"/>
                <a:gd name="T24" fmla="*/ 6 w 18"/>
                <a:gd name="T25" fmla="*/ 6 h 12"/>
                <a:gd name="T26" fmla="*/ 6 w 18"/>
                <a:gd name="T27" fmla="*/ 0 h 12"/>
                <a:gd name="T28" fmla="*/ 6 w 18"/>
                <a:gd name="T29" fmla="*/ 0 h 12"/>
                <a:gd name="T30" fmla="*/ 0 w 18"/>
                <a:gd name="T31" fmla="*/ 6 h 12"/>
                <a:gd name="T32" fmla="*/ 0 w 18"/>
                <a:gd name="T33" fmla="*/ 6 h 12"/>
                <a:gd name="T34" fmla="*/ 0 w 18"/>
                <a:gd name="T35" fmla="*/ 6 h 12"/>
                <a:gd name="T36" fmla="*/ 6 w 18"/>
                <a:gd name="T37" fmla="*/ 6 h 12"/>
                <a:gd name="T38" fmla="*/ 6 w 18"/>
                <a:gd name="T39" fmla="*/ 12 h 12"/>
                <a:gd name="T40" fmla="*/ 12 w 18"/>
                <a:gd name="T4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2">
                  <a:moveTo>
                    <a:pt x="12" y="12"/>
                  </a:moveTo>
                  <a:lnTo>
                    <a:pt x="12" y="12"/>
                  </a:lnTo>
                  <a:lnTo>
                    <a:pt x="12" y="12"/>
                  </a:lnTo>
                  <a:lnTo>
                    <a:pt x="12" y="12"/>
                  </a:lnTo>
                  <a:lnTo>
                    <a:pt x="12" y="12"/>
                  </a:lnTo>
                  <a:lnTo>
                    <a:pt x="18" y="12"/>
                  </a:lnTo>
                  <a:lnTo>
                    <a:pt x="18" y="12"/>
                  </a:lnTo>
                  <a:lnTo>
                    <a:pt x="12" y="6"/>
                  </a:lnTo>
                  <a:lnTo>
                    <a:pt x="12" y="6"/>
                  </a:lnTo>
                  <a:lnTo>
                    <a:pt x="12" y="6"/>
                  </a:lnTo>
                  <a:lnTo>
                    <a:pt x="12" y="6"/>
                  </a:lnTo>
                  <a:lnTo>
                    <a:pt x="12" y="6"/>
                  </a:lnTo>
                  <a:lnTo>
                    <a:pt x="6" y="6"/>
                  </a:lnTo>
                  <a:lnTo>
                    <a:pt x="6" y="0"/>
                  </a:lnTo>
                  <a:lnTo>
                    <a:pt x="6" y="0"/>
                  </a:lnTo>
                  <a:lnTo>
                    <a:pt x="0" y="6"/>
                  </a:lnTo>
                  <a:lnTo>
                    <a:pt x="0" y="6"/>
                  </a:lnTo>
                  <a:lnTo>
                    <a:pt x="0" y="6"/>
                  </a:lnTo>
                  <a:lnTo>
                    <a:pt x="6" y="6"/>
                  </a:lnTo>
                  <a:lnTo>
                    <a:pt x="6" y="12"/>
                  </a:lnTo>
                  <a:lnTo>
                    <a:pt x="12" y="12"/>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22" name="Freeform 831"/>
            <p:cNvSpPr>
              <a:spLocks/>
            </p:cNvSpPr>
            <p:nvPr/>
          </p:nvSpPr>
          <p:spPr bwMode="auto">
            <a:xfrm>
              <a:off x="5237" y="4242"/>
              <a:ext cx="6" cy="12"/>
            </a:xfrm>
            <a:custGeom>
              <a:avLst/>
              <a:gdLst>
                <a:gd name="T0" fmla="*/ 0 w 6"/>
                <a:gd name="T1" fmla="*/ 6 h 12"/>
                <a:gd name="T2" fmla="*/ 0 w 6"/>
                <a:gd name="T3" fmla="*/ 6 h 12"/>
                <a:gd name="T4" fmla="*/ 0 w 6"/>
                <a:gd name="T5" fmla="*/ 6 h 12"/>
                <a:gd name="T6" fmla="*/ 0 w 6"/>
                <a:gd name="T7" fmla="*/ 12 h 12"/>
                <a:gd name="T8" fmla="*/ 0 w 6"/>
                <a:gd name="T9" fmla="*/ 12 h 12"/>
                <a:gd name="T10" fmla="*/ 6 w 6"/>
                <a:gd name="T11" fmla="*/ 12 h 12"/>
                <a:gd name="T12" fmla="*/ 6 w 6"/>
                <a:gd name="T13" fmla="*/ 12 h 12"/>
                <a:gd name="T14" fmla="*/ 6 w 6"/>
                <a:gd name="T15" fmla="*/ 6 h 12"/>
                <a:gd name="T16" fmla="*/ 6 w 6"/>
                <a:gd name="T17" fmla="*/ 6 h 12"/>
                <a:gd name="T18" fmla="*/ 6 w 6"/>
                <a:gd name="T19" fmla="*/ 6 h 12"/>
                <a:gd name="T20" fmla="*/ 6 w 6"/>
                <a:gd name="T21" fmla="*/ 6 h 12"/>
                <a:gd name="T22" fmla="*/ 6 w 6"/>
                <a:gd name="T23" fmla="*/ 0 h 12"/>
                <a:gd name="T24" fmla="*/ 0 w 6"/>
                <a:gd name="T25"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12">
                  <a:moveTo>
                    <a:pt x="0" y="6"/>
                  </a:moveTo>
                  <a:lnTo>
                    <a:pt x="0" y="6"/>
                  </a:lnTo>
                  <a:lnTo>
                    <a:pt x="0" y="6"/>
                  </a:lnTo>
                  <a:lnTo>
                    <a:pt x="0" y="12"/>
                  </a:lnTo>
                  <a:lnTo>
                    <a:pt x="0" y="12"/>
                  </a:lnTo>
                  <a:lnTo>
                    <a:pt x="6" y="12"/>
                  </a:lnTo>
                  <a:lnTo>
                    <a:pt x="6" y="12"/>
                  </a:lnTo>
                  <a:lnTo>
                    <a:pt x="6" y="6"/>
                  </a:lnTo>
                  <a:lnTo>
                    <a:pt x="6" y="6"/>
                  </a:lnTo>
                  <a:lnTo>
                    <a:pt x="6" y="6"/>
                  </a:lnTo>
                  <a:lnTo>
                    <a:pt x="6" y="6"/>
                  </a:lnTo>
                  <a:lnTo>
                    <a:pt x="6" y="0"/>
                  </a:lnTo>
                  <a:lnTo>
                    <a:pt x="0" y="6"/>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23" name="Freeform 832"/>
            <p:cNvSpPr>
              <a:spLocks/>
            </p:cNvSpPr>
            <p:nvPr/>
          </p:nvSpPr>
          <p:spPr bwMode="auto">
            <a:xfrm>
              <a:off x="5135" y="3492"/>
              <a:ext cx="12" cy="18"/>
            </a:xfrm>
            <a:custGeom>
              <a:avLst/>
              <a:gdLst>
                <a:gd name="T0" fmla="*/ 12 w 12"/>
                <a:gd name="T1" fmla="*/ 6 h 18"/>
                <a:gd name="T2" fmla="*/ 12 w 12"/>
                <a:gd name="T3" fmla="*/ 6 h 18"/>
                <a:gd name="T4" fmla="*/ 12 w 12"/>
                <a:gd name="T5" fmla="*/ 0 h 18"/>
                <a:gd name="T6" fmla="*/ 6 w 12"/>
                <a:gd name="T7" fmla="*/ 0 h 18"/>
                <a:gd name="T8" fmla="*/ 6 w 12"/>
                <a:gd name="T9" fmla="*/ 0 h 18"/>
                <a:gd name="T10" fmla="*/ 6 w 12"/>
                <a:gd name="T11" fmla="*/ 0 h 18"/>
                <a:gd name="T12" fmla="*/ 6 w 12"/>
                <a:gd name="T13" fmla="*/ 0 h 18"/>
                <a:gd name="T14" fmla="*/ 0 w 12"/>
                <a:gd name="T15" fmla="*/ 0 h 18"/>
                <a:gd name="T16" fmla="*/ 0 w 12"/>
                <a:gd name="T17" fmla="*/ 6 h 18"/>
                <a:gd name="T18" fmla="*/ 0 w 12"/>
                <a:gd name="T19" fmla="*/ 6 h 18"/>
                <a:gd name="T20" fmla="*/ 6 w 12"/>
                <a:gd name="T21" fmla="*/ 12 h 18"/>
                <a:gd name="T22" fmla="*/ 6 w 12"/>
                <a:gd name="T23" fmla="*/ 12 h 18"/>
                <a:gd name="T24" fmla="*/ 12 w 12"/>
                <a:gd name="T25" fmla="*/ 18 h 18"/>
                <a:gd name="T26" fmla="*/ 6 w 12"/>
                <a:gd name="T27" fmla="*/ 18 h 18"/>
                <a:gd name="T28" fmla="*/ 12 w 12"/>
                <a:gd name="T29" fmla="*/ 18 h 18"/>
                <a:gd name="T30" fmla="*/ 12 w 12"/>
                <a:gd name="T31" fmla="*/ 18 h 18"/>
                <a:gd name="T32" fmla="*/ 12 w 12"/>
                <a:gd name="T33" fmla="*/ 18 h 18"/>
                <a:gd name="T34" fmla="*/ 12 w 12"/>
                <a:gd name="T35" fmla="*/ 18 h 18"/>
                <a:gd name="T36" fmla="*/ 12 w 12"/>
                <a:gd name="T37" fmla="*/ 12 h 18"/>
                <a:gd name="T38" fmla="*/ 12 w 12"/>
                <a:gd name="T39"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8">
                  <a:moveTo>
                    <a:pt x="12" y="6"/>
                  </a:moveTo>
                  <a:lnTo>
                    <a:pt x="12" y="6"/>
                  </a:lnTo>
                  <a:lnTo>
                    <a:pt x="12" y="0"/>
                  </a:lnTo>
                  <a:lnTo>
                    <a:pt x="6" y="0"/>
                  </a:lnTo>
                  <a:lnTo>
                    <a:pt x="6" y="0"/>
                  </a:lnTo>
                  <a:lnTo>
                    <a:pt x="6" y="0"/>
                  </a:lnTo>
                  <a:lnTo>
                    <a:pt x="6" y="0"/>
                  </a:lnTo>
                  <a:lnTo>
                    <a:pt x="0" y="0"/>
                  </a:lnTo>
                  <a:lnTo>
                    <a:pt x="0" y="6"/>
                  </a:lnTo>
                  <a:lnTo>
                    <a:pt x="0" y="6"/>
                  </a:lnTo>
                  <a:lnTo>
                    <a:pt x="6" y="12"/>
                  </a:lnTo>
                  <a:lnTo>
                    <a:pt x="6" y="12"/>
                  </a:lnTo>
                  <a:lnTo>
                    <a:pt x="12" y="18"/>
                  </a:lnTo>
                  <a:lnTo>
                    <a:pt x="6" y="18"/>
                  </a:lnTo>
                  <a:lnTo>
                    <a:pt x="12" y="18"/>
                  </a:lnTo>
                  <a:lnTo>
                    <a:pt x="12" y="18"/>
                  </a:lnTo>
                  <a:lnTo>
                    <a:pt x="12" y="18"/>
                  </a:lnTo>
                  <a:lnTo>
                    <a:pt x="12" y="18"/>
                  </a:lnTo>
                  <a:lnTo>
                    <a:pt x="12" y="12"/>
                  </a:lnTo>
                  <a:lnTo>
                    <a:pt x="12" y="6"/>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24" name="Freeform 833"/>
            <p:cNvSpPr>
              <a:spLocks/>
            </p:cNvSpPr>
            <p:nvPr/>
          </p:nvSpPr>
          <p:spPr bwMode="auto">
            <a:xfrm>
              <a:off x="5123" y="3492"/>
              <a:ext cx="18" cy="48"/>
            </a:xfrm>
            <a:custGeom>
              <a:avLst/>
              <a:gdLst>
                <a:gd name="T0" fmla="*/ 12 w 18"/>
                <a:gd name="T1" fmla="*/ 6 h 48"/>
                <a:gd name="T2" fmla="*/ 6 w 18"/>
                <a:gd name="T3" fmla="*/ 0 h 48"/>
                <a:gd name="T4" fmla="*/ 6 w 18"/>
                <a:gd name="T5" fmla="*/ 0 h 48"/>
                <a:gd name="T6" fmla="*/ 0 w 18"/>
                <a:gd name="T7" fmla="*/ 6 h 48"/>
                <a:gd name="T8" fmla="*/ 0 w 18"/>
                <a:gd name="T9" fmla="*/ 6 h 48"/>
                <a:gd name="T10" fmla="*/ 0 w 18"/>
                <a:gd name="T11" fmla="*/ 6 h 48"/>
                <a:gd name="T12" fmla="*/ 0 w 18"/>
                <a:gd name="T13" fmla="*/ 6 h 48"/>
                <a:gd name="T14" fmla="*/ 0 w 18"/>
                <a:gd name="T15" fmla="*/ 12 h 48"/>
                <a:gd name="T16" fmla="*/ 0 w 18"/>
                <a:gd name="T17" fmla="*/ 12 h 48"/>
                <a:gd name="T18" fmla="*/ 0 w 18"/>
                <a:gd name="T19" fmla="*/ 18 h 48"/>
                <a:gd name="T20" fmla="*/ 0 w 18"/>
                <a:gd name="T21" fmla="*/ 18 h 48"/>
                <a:gd name="T22" fmla="*/ 0 w 18"/>
                <a:gd name="T23" fmla="*/ 18 h 48"/>
                <a:gd name="T24" fmla="*/ 6 w 18"/>
                <a:gd name="T25" fmla="*/ 18 h 48"/>
                <a:gd name="T26" fmla="*/ 6 w 18"/>
                <a:gd name="T27" fmla="*/ 18 h 48"/>
                <a:gd name="T28" fmla="*/ 6 w 18"/>
                <a:gd name="T29" fmla="*/ 18 h 48"/>
                <a:gd name="T30" fmla="*/ 6 w 18"/>
                <a:gd name="T31" fmla="*/ 30 h 48"/>
                <a:gd name="T32" fmla="*/ 6 w 18"/>
                <a:gd name="T33" fmla="*/ 30 h 48"/>
                <a:gd name="T34" fmla="*/ 6 w 18"/>
                <a:gd name="T35" fmla="*/ 30 h 48"/>
                <a:gd name="T36" fmla="*/ 6 w 18"/>
                <a:gd name="T37" fmla="*/ 36 h 48"/>
                <a:gd name="T38" fmla="*/ 6 w 18"/>
                <a:gd name="T39" fmla="*/ 36 h 48"/>
                <a:gd name="T40" fmla="*/ 0 w 18"/>
                <a:gd name="T41" fmla="*/ 36 h 48"/>
                <a:gd name="T42" fmla="*/ 0 w 18"/>
                <a:gd name="T43" fmla="*/ 42 h 48"/>
                <a:gd name="T44" fmla="*/ 6 w 18"/>
                <a:gd name="T45" fmla="*/ 42 h 48"/>
                <a:gd name="T46" fmla="*/ 6 w 18"/>
                <a:gd name="T47" fmla="*/ 42 h 48"/>
                <a:gd name="T48" fmla="*/ 6 w 18"/>
                <a:gd name="T49" fmla="*/ 42 h 48"/>
                <a:gd name="T50" fmla="*/ 6 w 18"/>
                <a:gd name="T51" fmla="*/ 42 h 48"/>
                <a:gd name="T52" fmla="*/ 6 w 18"/>
                <a:gd name="T53" fmla="*/ 42 h 48"/>
                <a:gd name="T54" fmla="*/ 6 w 18"/>
                <a:gd name="T55" fmla="*/ 42 h 48"/>
                <a:gd name="T56" fmla="*/ 6 w 18"/>
                <a:gd name="T57" fmla="*/ 48 h 48"/>
                <a:gd name="T58" fmla="*/ 6 w 18"/>
                <a:gd name="T59" fmla="*/ 48 h 48"/>
                <a:gd name="T60" fmla="*/ 12 w 18"/>
                <a:gd name="T61" fmla="*/ 42 h 48"/>
                <a:gd name="T62" fmla="*/ 12 w 18"/>
                <a:gd name="T63" fmla="*/ 42 h 48"/>
                <a:gd name="T64" fmla="*/ 18 w 18"/>
                <a:gd name="T65" fmla="*/ 24 h 48"/>
                <a:gd name="T66" fmla="*/ 18 w 18"/>
                <a:gd name="T67" fmla="*/ 24 h 48"/>
                <a:gd name="T68" fmla="*/ 18 w 18"/>
                <a:gd name="T69" fmla="*/ 18 h 48"/>
                <a:gd name="T70" fmla="*/ 18 w 18"/>
                <a:gd name="T71" fmla="*/ 18 h 48"/>
                <a:gd name="T72" fmla="*/ 18 w 18"/>
                <a:gd name="T73" fmla="*/ 18 h 48"/>
                <a:gd name="T74" fmla="*/ 12 w 18"/>
                <a:gd name="T75"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 h="48">
                  <a:moveTo>
                    <a:pt x="12" y="6"/>
                  </a:moveTo>
                  <a:lnTo>
                    <a:pt x="6" y="0"/>
                  </a:lnTo>
                  <a:lnTo>
                    <a:pt x="6" y="0"/>
                  </a:lnTo>
                  <a:lnTo>
                    <a:pt x="0" y="6"/>
                  </a:lnTo>
                  <a:lnTo>
                    <a:pt x="0" y="6"/>
                  </a:lnTo>
                  <a:lnTo>
                    <a:pt x="0" y="6"/>
                  </a:lnTo>
                  <a:lnTo>
                    <a:pt x="0" y="6"/>
                  </a:lnTo>
                  <a:lnTo>
                    <a:pt x="0" y="12"/>
                  </a:lnTo>
                  <a:lnTo>
                    <a:pt x="0" y="12"/>
                  </a:lnTo>
                  <a:lnTo>
                    <a:pt x="0" y="18"/>
                  </a:lnTo>
                  <a:lnTo>
                    <a:pt x="0" y="18"/>
                  </a:lnTo>
                  <a:lnTo>
                    <a:pt x="0" y="18"/>
                  </a:lnTo>
                  <a:lnTo>
                    <a:pt x="6" y="18"/>
                  </a:lnTo>
                  <a:lnTo>
                    <a:pt x="6" y="18"/>
                  </a:lnTo>
                  <a:lnTo>
                    <a:pt x="6" y="18"/>
                  </a:lnTo>
                  <a:lnTo>
                    <a:pt x="6" y="30"/>
                  </a:lnTo>
                  <a:lnTo>
                    <a:pt x="6" y="30"/>
                  </a:lnTo>
                  <a:lnTo>
                    <a:pt x="6" y="30"/>
                  </a:lnTo>
                  <a:lnTo>
                    <a:pt x="6" y="36"/>
                  </a:lnTo>
                  <a:lnTo>
                    <a:pt x="6" y="36"/>
                  </a:lnTo>
                  <a:lnTo>
                    <a:pt x="0" y="36"/>
                  </a:lnTo>
                  <a:lnTo>
                    <a:pt x="0" y="42"/>
                  </a:lnTo>
                  <a:lnTo>
                    <a:pt x="6" y="42"/>
                  </a:lnTo>
                  <a:lnTo>
                    <a:pt x="6" y="42"/>
                  </a:lnTo>
                  <a:lnTo>
                    <a:pt x="6" y="42"/>
                  </a:lnTo>
                  <a:lnTo>
                    <a:pt x="6" y="42"/>
                  </a:lnTo>
                  <a:lnTo>
                    <a:pt x="6" y="42"/>
                  </a:lnTo>
                  <a:lnTo>
                    <a:pt x="6" y="42"/>
                  </a:lnTo>
                  <a:lnTo>
                    <a:pt x="6" y="48"/>
                  </a:lnTo>
                  <a:lnTo>
                    <a:pt x="6" y="48"/>
                  </a:lnTo>
                  <a:lnTo>
                    <a:pt x="12" y="42"/>
                  </a:lnTo>
                  <a:lnTo>
                    <a:pt x="12" y="42"/>
                  </a:lnTo>
                  <a:lnTo>
                    <a:pt x="18" y="24"/>
                  </a:lnTo>
                  <a:lnTo>
                    <a:pt x="18" y="24"/>
                  </a:lnTo>
                  <a:lnTo>
                    <a:pt x="18" y="18"/>
                  </a:lnTo>
                  <a:lnTo>
                    <a:pt x="18" y="18"/>
                  </a:lnTo>
                  <a:lnTo>
                    <a:pt x="18" y="18"/>
                  </a:lnTo>
                  <a:lnTo>
                    <a:pt x="12" y="6"/>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25" name="Freeform 834"/>
            <p:cNvSpPr>
              <a:spLocks/>
            </p:cNvSpPr>
            <p:nvPr/>
          </p:nvSpPr>
          <p:spPr bwMode="auto">
            <a:xfrm>
              <a:off x="5147" y="3510"/>
              <a:ext cx="6" cy="24"/>
            </a:xfrm>
            <a:custGeom>
              <a:avLst/>
              <a:gdLst>
                <a:gd name="T0" fmla="*/ 0 w 6"/>
                <a:gd name="T1" fmla="*/ 0 h 24"/>
                <a:gd name="T2" fmla="*/ 0 w 6"/>
                <a:gd name="T3" fmla="*/ 0 h 24"/>
                <a:gd name="T4" fmla="*/ 0 w 6"/>
                <a:gd name="T5" fmla="*/ 18 h 24"/>
                <a:gd name="T6" fmla="*/ 0 w 6"/>
                <a:gd name="T7" fmla="*/ 24 h 24"/>
                <a:gd name="T8" fmla="*/ 0 w 6"/>
                <a:gd name="T9" fmla="*/ 24 h 24"/>
                <a:gd name="T10" fmla="*/ 0 w 6"/>
                <a:gd name="T11" fmla="*/ 24 h 24"/>
                <a:gd name="T12" fmla="*/ 6 w 6"/>
                <a:gd name="T13" fmla="*/ 24 h 24"/>
                <a:gd name="T14" fmla="*/ 6 w 6"/>
                <a:gd name="T15" fmla="*/ 18 h 24"/>
                <a:gd name="T16" fmla="*/ 6 w 6"/>
                <a:gd name="T17" fmla="*/ 18 h 24"/>
                <a:gd name="T18" fmla="*/ 6 w 6"/>
                <a:gd name="T19" fmla="*/ 12 h 24"/>
                <a:gd name="T20" fmla="*/ 6 w 6"/>
                <a:gd name="T21" fmla="*/ 12 h 24"/>
                <a:gd name="T22" fmla="*/ 6 w 6"/>
                <a:gd name="T23" fmla="*/ 12 h 24"/>
                <a:gd name="T24" fmla="*/ 6 w 6"/>
                <a:gd name="T25" fmla="*/ 0 h 24"/>
                <a:gd name="T26" fmla="*/ 6 w 6"/>
                <a:gd name="T27" fmla="*/ 0 h 24"/>
                <a:gd name="T28" fmla="*/ 0 w 6"/>
                <a:gd name="T29" fmla="*/ 0 h 24"/>
                <a:gd name="T30" fmla="*/ 0 w 6"/>
                <a:gd name="T3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24">
                  <a:moveTo>
                    <a:pt x="0" y="0"/>
                  </a:moveTo>
                  <a:lnTo>
                    <a:pt x="0" y="0"/>
                  </a:lnTo>
                  <a:lnTo>
                    <a:pt x="0" y="18"/>
                  </a:lnTo>
                  <a:lnTo>
                    <a:pt x="0" y="24"/>
                  </a:lnTo>
                  <a:lnTo>
                    <a:pt x="0" y="24"/>
                  </a:lnTo>
                  <a:lnTo>
                    <a:pt x="0" y="24"/>
                  </a:lnTo>
                  <a:lnTo>
                    <a:pt x="6" y="24"/>
                  </a:lnTo>
                  <a:lnTo>
                    <a:pt x="6" y="18"/>
                  </a:lnTo>
                  <a:lnTo>
                    <a:pt x="6" y="18"/>
                  </a:lnTo>
                  <a:lnTo>
                    <a:pt x="6" y="12"/>
                  </a:lnTo>
                  <a:lnTo>
                    <a:pt x="6" y="12"/>
                  </a:lnTo>
                  <a:lnTo>
                    <a:pt x="6" y="12"/>
                  </a:lnTo>
                  <a:lnTo>
                    <a:pt x="6" y="0"/>
                  </a:lnTo>
                  <a:lnTo>
                    <a:pt x="6" y="0"/>
                  </a:lnTo>
                  <a:lnTo>
                    <a:pt x="0" y="0"/>
                  </a:lnTo>
                  <a:lnTo>
                    <a:pt x="0"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26" name="Freeform 835"/>
            <p:cNvSpPr>
              <a:spLocks/>
            </p:cNvSpPr>
            <p:nvPr/>
          </p:nvSpPr>
          <p:spPr bwMode="auto">
            <a:xfrm>
              <a:off x="5219" y="4158"/>
              <a:ext cx="12" cy="18"/>
            </a:xfrm>
            <a:custGeom>
              <a:avLst/>
              <a:gdLst>
                <a:gd name="T0" fmla="*/ 12 w 12"/>
                <a:gd name="T1" fmla="*/ 0 h 18"/>
                <a:gd name="T2" fmla="*/ 6 w 12"/>
                <a:gd name="T3" fmla="*/ 0 h 18"/>
                <a:gd name="T4" fmla="*/ 6 w 12"/>
                <a:gd name="T5" fmla="*/ 0 h 18"/>
                <a:gd name="T6" fmla="*/ 6 w 12"/>
                <a:gd name="T7" fmla="*/ 0 h 18"/>
                <a:gd name="T8" fmla="*/ 6 w 12"/>
                <a:gd name="T9" fmla="*/ 0 h 18"/>
                <a:gd name="T10" fmla="*/ 6 w 12"/>
                <a:gd name="T11" fmla="*/ 0 h 18"/>
                <a:gd name="T12" fmla="*/ 0 w 12"/>
                <a:gd name="T13" fmla="*/ 6 h 18"/>
                <a:gd name="T14" fmla="*/ 0 w 12"/>
                <a:gd name="T15" fmla="*/ 6 h 18"/>
                <a:gd name="T16" fmla="*/ 0 w 12"/>
                <a:gd name="T17" fmla="*/ 12 h 18"/>
                <a:gd name="T18" fmla="*/ 0 w 12"/>
                <a:gd name="T19" fmla="*/ 18 h 18"/>
                <a:gd name="T20" fmla="*/ 0 w 12"/>
                <a:gd name="T21" fmla="*/ 18 h 18"/>
                <a:gd name="T22" fmla="*/ 6 w 12"/>
                <a:gd name="T23" fmla="*/ 18 h 18"/>
                <a:gd name="T24" fmla="*/ 6 w 12"/>
                <a:gd name="T25" fmla="*/ 18 h 18"/>
                <a:gd name="T26" fmla="*/ 6 w 12"/>
                <a:gd name="T27" fmla="*/ 18 h 18"/>
                <a:gd name="T28" fmla="*/ 12 w 12"/>
                <a:gd name="T29" fmla="*/ 18 h 18"/>
                <a:gd name="T30" fmla="*/ 12 w 12"/>
                <a:gd name="T31" fmla="*/ 12 h 18"/>
                <a:gd name="T32" fmla="*/ 12 w 12"/>
                <a:gd name="T33" fmla="*/ 6 h 18"/>
                <a:gd name="T34" fmla="*/ 12 w 12"/>
                <a:gd name="T35" fmla="*/ 6 h 18"/>
                <a:gd name="T36" fmla="*/ 12 w 12"/>
                <a:gd name="T3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8">
                  <a:moveTo>
                    <a:pt x="12" y="0"/>
                  </a:moveTo>
                  <a:lnTo>
                    <a:pt x="6" y="0"/>
                  </a:lnTo>
                  <a:lnTo>
                    <a:pt x="6" y="0"/>
                  </a:lnTo>
                  <a:lnTo>
                    <a:pt x="6" y="0"/>
                  </a:lnTo>
                  <a:lnTo>
                    <a:pt x="6" y="0"/>
                  </a:lnTo>
                  <a:lnTo>
                    <a:pt x="6" y="0"/>
                  </a:lnTo>
                  <a:lnTo>
                    <a:pt x="0" y="6"/>
                  </a:lnTo>
                  <a:lnTo>
                    <a:pt x="0" y="6"/>
                  </a:lnTo>
                  <a:lnTo>
                    <a:pt x="0" y="12"/>
                  </a:lnTo>
                  <a:lnTo>
                    <a:pt x="0" y="18"/>
                  </a:lnTo>
                  <a:lnTo>
                    <a:pt x="0" y="18"/>
                  </a:lnTo>
                  <a:lnTo>
                    <a:pt x="6" y="18"/>
                  </a:lnTo>
                  <a:lnTo>
                    <a:pt x="6" y="18"/>
                  </a:lnTo>
                  <a:lnTo>
                    <a:pt x="6" y="18"/>
                  </a:lnTo>
                  <a:lnTo>
                    <a:pt x="12" y="18"/>
                  </a:lnTo>
                  <a:lnTo>
                    <a:pt x="12" y="12"/>
                  </a:lnTo>
                  <a:lnTo>
                    <a:pt x="12" y="6"/>
                  </a:lnTo>
                  <a:lnTo>
                    <a:pt x="12" y="6"/>
                  </a:lnTo>
                  <a:lnTo>
                    <a:pt x="12"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27" name="Freeform 836"/>
            <p:cNvSpPr>
              <a:spLocks/>
            </p:cNvSpPr>
            <p:nvPr/>
          </p:nvSpPr>
          <p:spPr bwMode="auto">
            <a:xfrm>
              <a:off x="5165" y="3504"/>
              <a:ext cx="12" cy="18"/>
            </a:xfrm>
            <a:custGeom>
              <a:avLst/>
              <a:gdLst>
                <a:gd name="T0" fmla="*/ 12 w 12"/>
                <a:gd name="T1" fmla="*/ 6 h 18"/>
                <a:gd name="T2" fmla="*/ 12 w 12"/>
                <a:gd name="T3" fmla="*/ 6 h 18"/>
                <a:gd name="T4" fmla="*/ 6 w 12"/>
                <a:gd name="T5" fmla="*/ 6 h 18"/>
                <a:gd name="T6" fmla="*/ 6 w 12"/>
                <a:gd name="T7" fmla="*/ 0 h 18"/>
                <a:gd name="T8" fmla="*/ 6 w 12"/>
                <a:gd name="T9" fmla="*/ 0 h 18"/>
                <a:gd name="T10" fmla="*/ 0 w 12"/>
                <a:gd name="T11" fmla="*/ 0 h 18"/>
                <a:gd name="T12" fmla="*/ 0 w 12"/>
                <a:gd name="T13" fmla="*/ 0 h 18"/>
                <a:gd name="T14" fmla="*/ 0 w 12"/>
                <a:gd name="T15" fmla="*/ 0 h 18"/>
                <a:gd name="T16" fmla="*/ 0 w 12"/>
                <a:gd name="T17" fmla="*/ 6 h 18"/>
                <a:gd name="T18" fmla="*/ 0 w 12"/>
                <a:gd name="T19" fmla="*/ 12 h 18"/>
                <a:gd name="T20" fmla="*/ 6 w 12"/>
                <a:gd name="T21" fmla="*/ 12 h 18"/>
                <a:gd name="T22" fmla="*/ 6 w 12"/>
                <a:gd name="T23" fmla="*/ 12 h 18"/>
                <a:gd name="T24" fmla="*/ 6 w 12"/>
                <a:gd name="T25" fmla="*/ 18 h 18"/>
                <a:gd name="T26" fmla="*/ 12 w 12"/>
                <a:gd name="T27" fmla="*/ 18 h 18"/>
                <a:gd name="T28" fmla="*/ 12 w 12"/>
                <a:gd name="T29" fmla="*/ 12 h 18"/>
                <a:gd name="T30" fmla="*/ 12 w 12"/>
                <a:gd name="T31" fmla="*/ 12 h 18"/>
                <a:gd name="T32" fmla="*/ 12 w 12"/>
                <a:gd name="T33" fmla="*/ 12 h 18"/>
                <a:gd name="T34" fmla="*/ 12 w 12"/>
                <a:gd name="T35" fmla="*/ 6 h 18"/>
                <a:gd name="T36" fmla="*/ 12 w 12"/>
                <a:gd name="T3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8">
                  <a:moveTo>
                    <a:pt x="12" y="6"/>
                  </a:moveTo>
                  <a:lnTo>
                    <a:pt x="12" y="6"/>
                  </a:lnTo>
                  <a:lnTo>
                    <a:pt x="6" y="6"/>
                  </a:lnTo>
                  <a:lnTo>
                    <a:pt x="6" y="0"/>
                  </a:lnTo>
                  <a:lnTo>
                    <a:pt x="6" y="0"/>
                  </a:lnTo>
                  <a:lnTo>
                    <a:pt x="0" y="0"/>
                  </a:lnTo>
                  <a:lnTo>
                    <a:pt x="0" y="0"/>
                  </a:lnTo>
                  <a:lnTo>
                    <a:pt x="0" y="0"/>
                  </a:lnTo>
                  <a:lnTo>
                    <a:pt x="0" y="6"/>
                  </a:lnTo>
                  <a:lnTo>
                    <a:pt x="0" y="12"/>
                  </a:lnTo>
                  <a:lnTo>
                    <a:pt x="6" y="12"/>
                  </a:lnTo>
                  <a:lnTo>
                    <a:pt x="6" y="12"/>
                  </a:lnTo>
                  <a:lnTo>
                    <a:pt x="6" y="18"/>
                  </a:lnTo>
                  <a:lnTo>
                    <a:pt x="12" y="18"/>
                  </a:lnTo>
                  <a:lnTo>
                    <a:pt x="12" y="12"/>
                  </a:lnTo>
                  <a:lnTo>
                    <a:pt x="12" y="12"/>
                  </a:lnTo>
                  <a:lnTo>
                    <a:pt x="12" y="12"/>
                  </a:lnTo>
                  <a:lnTo>
                    <a:pt x="12" y="6"/>
                  </a:lnTo>
                  <a:lnTo>
                    <a:pt x="12" y="6"/>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28" name="Freeform 837"/>
            <p:cNvSpPr>
              <a:spLocks/>
            </p:cNvSpPr>
            <p:nvPr/>
          </p:nvSpPr>
          <p:spPr bwMode="auto">
            <a:xfrm>
              <a:off x="5327" y="3864"/>
              <a:ext cx="18" cy="18"/>
            </a:xfrm>
            <a:custGeom>
              <a:avLst/>
              <a:gdLst>
                <a:gd name="T0" fmla="*/ 18 w 18"/>
                <a:gd name="T1" fmla="*/ 6 h 18"/>
                <a:gd name="T2" fmla="*/ 18 w 18"/>
                <a:gd name="T3" fmla="*/ 6 h 18"/>
                <a:gd name="T4" fmla="*/ 18 w 18"/>
                <a:gd name="T5" fmla="*/ 0 h 18"/>
                <a:gd name="T6" fmla="*/ 18 w 18"/>
                <a:gd name="T7" fmla="*/ 0 h 18"/>
                <a:gd name="T8" fmla="*/ 12 w 18"/>
                <a:gd name="T9" fmla="*/ 0 h 18"/>
                <a:gd name="T10" fmla="*/ 12 w 18"/>
                <a:gd name="T11" fmla="*/ 0 h 18"/>
                <a:gd name="T12" fmla="*/ 12 w 18"/>
                <a:gd name="T13" fmla="*/ 0 h 18"/>
                <a:gd name="T14" fmla="*/ 0 w 18"/>
                <a:gd name="T15" fmla="*/ 12 h 18"/>
                <a:gd name="T16" fmla="*/ 0 w 18"/>
                <a:gd name="T17" fmla="*/ 12 h 18"/>
                <a:gd name="T18" fmla="*/ 0 w 18"/>
                <a:gd name="T19" fmla="*/ 18 h 18"/>
                <a:gd name="T20" fmla="*/ 6 w 18"/>
                <a:gd name="T21" fmla="*/ 18 h 18"/>
                <a:gd name="T22" fmla="*/ 12 w 18"/>
                <a:gd name="T23" fmla="*/ 12 h 18"/>
                <a:gd name="T24" fmla="*/ 12 w 18"/>
                <a:gd name="T25" fmla="*/ 6 h 18"/>
                <a:gd name="T26" fmla="*/ 18 w 18"/>
                <a:gd name="T2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8">
                  <a:moveTo>
                    <a:pt x="18" y="6"/>
                  </a:moveTo>
                  <a:lnTo>
                    <a:pt x="18" y="6"/>
                  </a:lnTo>
                  <a:lnTo>
                    <a:pt x="18" y="0"/>
                  </a:lnTo>
                  <a:lnTo>
                    <a:pt x="18" y="0"/>
                  </a:lnTo>
                  <a:lnTo>
                    <a:pt x="12" y="0"/>
                  </a:lnTo>
                  <a:lnTo>
                    <a:pt x="12" y="0"/>
                  </a:lnTo>
                  <a:lnTo>
                    <a:pt x="12" y="0"/>
                  </a:lnTo>
                  <a:lnTo>
                    <a:pt x="0" y="12"/>
                  </a:lnTo>
                  <a:lnTo>
                    <a:pt x="0" y="12"/>
                  </a:lnTo>
                  <a:lnTo>
                    <a:pt x="0" y="18"/>
                  </a:lnTo>
                  <a:lnTo>
                    <a:pt x="6" y="18"/>
                  </a:lnTo>
                  <a:lnTo>
                    <a:pt x="12" y="12"/>
                  </a:lnTo>
                  <a:lnTo>
                    <a:pt x="12" y="6"/>
                  </a:lnTo>
                  <a:lnTo>
                    <a:pt x="18" y="6"/>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29" name="Freeform 838"/>
            <p:cNvSpPr>
              <a:spLocks/>
            </p:cNvSpPr>
            <p:nvPr/>
          </p:nvSpPr>
          <p:spPr bwMode="auto">
            <a:xfrm>
              <a:off x="3414" y="3612"/>
              <a:ext cx="18" cy="30"/>
            </a:xfrm>
            <a:custGeom>
              <a:avLst/>
              <a:gdLst>
                <a:gd name="T0" fmla="*/ 6 w 18"/>
                <a:gd name="T1" fmla="*/ 24 h 30"/>
                <a:gd name="T2" fmla="*/ 6 w 18"/>
                <a:gd name="T3" fmla="*/ 24 h 30"/>
                <a:gd name="T4" fmla="*/ 0 w 18"/>
                <a:gd name="T5" fmla="*/ 24 h 30"/>
                <a:gd name="T6" fmla="*/ 0 w 18"/>
                <a:gd name="T7" fmla="*/ 30 h 30"/>
                <a:gd name="T8" fmla="*/ 0 w 18"/>
                <a:gd name="T9" fmla="*/ 30 h 30"/>
                <a:gd name="T10" fmla="*/ 6 w 18"/>
                <a:gd name="T11" fmla="*/ 30 h 30"/>
                <a:gd name="T12" fmla="*/ 6 w 18"/>
                <a:gd name="T13" fmla="*/ 30 h 30"/>
                <a:gd name="T14" fmla="*/ 6 w 18"/>
                <a:gd name="T15" fmla="*/ 30 h 30"/>
                <a:gd name="T16" fmla="*/ 6 w 18"/>
                <a:gd name="T17" fmla="*/ 30 h 30"/>
                <a:gd name="T18" fmla="*/ 6 w 18"/>
                <a:gd name="T19" fmla="*/ 30 h 30"/>
                <a:gd name="T20" fmla="*/ 12 w 18"/>
                <a:gd name="T21" fmla="*/ 30 h 30"/>
                <a:gd name="T22" fmla="*/ 12 w 18"/>
                <a:gd name="T23" fmla="*/ 24 h 30"/>
                <a:gd name="T24" fmla="*/ 18 w 18"/>
                <a:gd name="T25" fmla="*/ 12 h 30"/>
                <a:gd name="T26" fmla="*/ 18 w 18"/>
                <a:gd name="T27" fmla="*/ 0 h 30"/>
                <a:gd name="T28" fmla="*/ 18 w 18"/>
                <a:gd name="T29" fmla="*/ 0 h 30"/>
                <a:gd name="T30" fmla="*/ 6 w 18"/>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30">
                  <a:moveTo>
                    <a:pt x="6" y="24"/>
                  </a:moveTo>
                  <a:lnTo>
                    <a:pt x="6" y="24"/>
                  </a:lnTo>
                  <a:lnTo>
                    <a:pt x="0" y="24"/>
                  </a:lnTo>
                  <a:lnTo>
                    <a:pt x="0" y="30"/>
                  </a:lnTo>
                  <a:lnTo>
                    <a:pt x="0" y="30"/>
                  </a:lnTo>
                  <a:lnTo>
                    <a:pt x="6" y="30"/>
                  </a:lnTo>
                  <a:lnTo>
                    <a:pt x="6" y="30"/>
                  </a:lnTo>
                  <a:lnTo>
                    <a:pt x="6" y="30"/>
                  </a:lnTo>
                  <a:lnTo>
                    <a:pt x="6" y="30"/>
                  </a:lnTo>
                  <a:lnTo>
                    <a:pt x="6" y="30"/>
                  </a:lnTo>
                  <a:lnTo>
                    <a:pt x="12" y="30"/>
                  </a:lnTo>
                  <a:lnTo>
                    <a:pt x="12" y="24"/>
                  </a:lnTo>
                  <a:lnTo>
                    <a:pt x="18" y="12"/>
                  </a:lnTo>
                  <a:lnTo>
                    <a:pt x="18" y="0"/>
                  </a:lnTo>
                  <a:lnTo>
                    <a:pt x="18" y="0"/>
                  </a:lnTo>
                  <a:lnTo>
                    <a:pt x="6" y="24"/>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30" name="Freeform 839"/>
            <p:cNvSpPr>
              <a:spLocks/>
            </p:cNvSpPr>
            <p:nvPr/>
          </p:nvSpPr>
          <p:spPr bwMode="auto">
            <a:xfrm>
              <a:off x="3132" y="4056"/>
              <a:ext cx="66" cy="24"/>
            </a:xfrm>
            <a:custGeom>
              <a:avLst/>
              <a:gdLst>
                <a:gd name="T0" fmla="*/ 60 w 66"/>
                <a:gd name="T1" fmla="*/ 6 h 24"/>
                <a:gd name="T2" fmla="*/ 48 w 66"/>
                <a:gd name="T3" fmla="*/ 0 h 24"/>
                <a:gd name="T4" fmla="*/ 42 w 66"/>
                <a:gd name="T5" fmla="*/ 0 h 24"/>
                <a:gd name="T6" fmla="*/ 12 w 66"/>
                <a:gd name="T7" fmla="*/ 0 h 24"/>
                <a:gd name="T8" fmla="*/ 12 w 66"/>
                <a:gd name="T9" fmla="*/ 0 h 24"/>
                <a:gd name="T10" fmla="*/ 6 w 66"/>
                <a:gd name="T11" fmla="*/ 6 h 24"/>
                <a:gd name="T12" fmla="*/ 0 w 66"/>
                <a:gd name="T13" fmla="*/ 12 h 24"/>
                <a:gd name="T14" fmla="*/ 0 w 66"/>
                <a:gd name="T15" fmla="*/ 12 h 24"/>
                <a:gd name="T16" fmla="*/ 6 w 66"/>
                <a:gd name="T17" fmla="*/ 12 h 24"/>
                <a:gd name="T18" fmla="*/ 12 w 66"/>
                <a:gd name="T19" fmla="*/ 24 h 24"/>
                <a:gd name="T20" fmla="*/ 18 w 66"/>
                <a:gd name="T21" fmla="*/ 24 h 24"/>
                <a:gd name="T22" fmla="*/ 18 w 66"/>
                <a:gd name="T23" fmla="*/ 24 h 24"/>
                <a:gd name="T24" fmla="*/ 18 w 66"/>
                <a:gd name="T25" fmla="*/ 24 h 24"/>
                <a:gd name="T26" fmla="*/ 24 w 66"/>
                <a:gd name="T27" fmla="*/ 24 h 24"/>
                <a:gd name="T28" fmla="*/ 24 w 66"/>
                <a:gd name="T29" fmla="*/ 24 h 24"/>
                <a:gd name="T30" fmla="*/ 24 w 66"/>
                <a:gd name="T31" fmla="*/ 24 h 24"/>
                <a:gd name="T32" fmla="*/ 42 w 66"/>
                <a:gd name="T33" fmla="*/ 24 h 24"/>
                <a:gd name="T34" fmla="*/ 48 w 66"/>
                <a:gd name="T35" fmla="*/ 24 h 24"/>
                <a:gd name="T36" fmla="*/ 48 w 66"/>
                <a:gd name="T37" fmla="*/ 18 h 24"/>
                <a:gd name="T38" fmla="*/ 60 w 66"/>
                <a:gd name="T39" fmla="*/ 18 h 24"/>
                <a:gd name="T40" fmla="*/ 60 w 66"/>
                <a:gd name="T41" fmla="*/ 12 h 24"/>
                <a:gd name="T42" fmla="*/ 66 w 66"/>
                <a:gd name="T43" fmla="*/ 12 h 24"/>
                <a:gd name="T44" fmla="*/ 66 w 66"/>
                <a:gd name="T45" fmla="*/ 12 h 24"/>
                <a:gd name="T46" fmla="*/ 60 w 66"/>
                <a:gd name="T47"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 h="24">
                  <a:moveTo>
                    <a:pt x="60" y="6"/>
                  </a:moveTo>
                  <a:lnTo>
                    <a:pt x="48" y="0"/>
                  </a:lnTo>
                  <a:lnTo>
                    <a:pt x="42" y="0"/>
                  </a:lnTo>
                  <a:lnTo>
                    <a:pt x="12" y="0"/>
                  </a:lnTo>
                  <a:lnTo>
                    <a:pt x="12" y="0"/>
                  </a:lnTo>
                  <a:lnTo>
                    <a:pt x="6" y="6"/>
                  </a:lnTo>
                  <a:lnTo>
                    <a:pt x="0" y="12"/>
                  </a:lnTo>
                  <a:lnTo>
                    <a:pt x="0" y="12"/>
                  </a:lnTo>
                  <a:lnTo>
                    <a:pt x="6" y="12"/>
                  </a:lnTo>
                  <a:lnTo>
                    <a:pt x="12" y="24"/>
                  </a:lnTo>
                  <a:lnTo>
                    <a:pt x="18" y="24"/>
                  </a:lnTo>
                  <a:lnTo>
                    <a:pt x="18" y="24"/>
                  </a:lnTo>
                  <a:lnTo>
                    <a:pt x="18" y="24"/>
                  </a:lnTo>
                  <a:lnTo>
                    <a:pt x="24" y="24"/>
                  </a:lnTo>
                  <a:lnTo>
                    <a:pt x="24" y="24"/>
                  </a:lnTo>
                  <a:lnTo>
                    <a:pt x="24" y="24"/>
                  </a:lnTo>
                  <a:lnTo>
                    <a:pt x="42" y="24"/>
                  </a:lnTo>
                  <a:lnTo>
                    <a:pt x="48" y="24"/>
                  </a:lnTo>
                  <a:lnTo>
                    <a:pt x="48" y="18"/>
                  </a:lnTo>
                  <a:lnTo>
                    <a:pt x="60" y="18"/>
                  </a:lnTo>
                  <a:lnTo>
                    <a:pt x="60" y="12"/>
                  </a:lnTo>
                  <a:lnTo>
                    <a:pt x="66" y="12"/>
                  </a:lnTo>
                  <a:lnTo>
                    <a:pt x="66" y="12"/>
                  </a:lnTo>
                  <a:lnTo>
                    <a:pt x="60" y="6"/>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31" name="Freeform 840"/>
            <p:cNvSpPr>
              <a:spLocks/>
            </p:cNvSpPr>
            <p:nvPr/>
          </p:nvSpPr>
          <p:spPr bwMode="auto">
            <a:xfrm>
              <a:off x="5489" y="3846"/>
              <a:ext cx="12" cy="18"/>
            </a:xfrm>
            <a:custGeom>
              <a:avLst/>
              <a:gdLst>
                <a:gd name="T0" fmla="*/ 6 w 12"/>
                <a:gd name="T1" fmla="*/ 6 h 18"/>
                <a:gd name="T2" fmla="*/ 6 w 12"/>
                <a:gd name="T3" fmla="*/ 6 h 18"/>
                <a:gd name="T4" fmla="*/ 0 w 12"/>
                <a:gd name="T5" fmla="*/ 6 h 18"/>
                <a:gd name="T6" fmla="*/ 0 w 12"/>
                <a:gd name="T7" fmla="*/ 6 h 18"/>
                <a:gd name="T8" fmla="*/ 0 w 12"/>
                <a:gd name="T9" fmla="*/ 12 h 18"/>
                <a:gd name="T10" fmla="*/ 6 w 12"/>
                <a:gd name="T11" fmla="*/ 18 h 18"/>
                <a:gd name="T12" fmla="*/ 6 w 12"/>
                <a:gd name="T13" fmla="*/ 18 h 18"/>
                <a:gd name="T14" fmla="*/ 6 w 12"/>
                <a:gd name="T15" fmla="*/ 18 h 18"/>
                <a:gd name="T16" fmla="*/ 6 w 12"/>
                <a:gd name="T17" fmla="*/ 18 h 18"/>
                <a:gd name="T18" fmla="*/ 6 w 12"/>
                <a:gd name="T19" fmla="*/ 18 h 18"/>
                <a:gd name="T20" fmla="*/ 12 w 12"/>
                <a:gd name="T21" fmla="*/ 18 h 18"/>
                <a:gd name="T22" fmla="*/ 12 w 12"/>
                <a:gd name="T23" fmla="*/ 6 h 18"/>
                <a:gd name="T24" fmla="*/ 12 w 12"/>
                <a:gd name="T25" fmla="*/ 6 h 18"/>
                <a:gd name="T26" fmla="*/ 12 w 12"/>
                <a:gd name="T27" fmla="*/ 6 h 18"/>
                <a:gd name="T28" fmla="*/ 12 w 12"/>
                <a:gd name="T29" fmla="*/ 6 h 18"/>
                <a:gd name="T30" fmla="*/ 6 w 12"/>
                <a:gd name="T31" fmla="*/ 0 h 18"/>
                <a:gd name="T32" fmla="*/ 6 w 12"/>
                <a:gd name="T33"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8">
                  <a:moveTo>
                    <a:pt x="6" y="6"/>
                  </a:moveTo>
                  <a:lnTo>
                    <a:pt x="6" y="6"/>
                  </a:lnTo>
                  <a:lnTo>
                    <a:pt x="0" y="6"/>
                  </a:lnTo>
                  <a:lnTo>
                    <a:pt x="0" y="6"/>
                  </a:lnTo>
                  <a:lnTo>
                    <a:pt x="0" y="12"/>
                  </a:lnTo>
                  <a:lnTo>
                    <a:pt x="6" y="18"/>
                  </a:lnTo>
                  <a:lnTo>
                    <a:pt x="6" y="18"/>
                  </a:lnTo>
                  <a:lnTo>
                    <a:pt x="6" y="18"/>
                  </a:lnTo>
                  <a:lnTo>
                    <a:pt x="6" y="18"/>
                  </a:lnTo>
                  <a:lnTo>
                    <a:pt x="6" y="18"/>
                  </a:lnTo>
                  <a:lnTo>
                    <a:pt x="12" y="18"/>
                  </a:lnTo>
                  <a:lnTo>
                    <a:pt x="12" y="6"/>
                  </a:lnTo>
                  <a:lnTo>
                    <a:pt x="12" y="6"/>
                  </a:lnTo>
                  <a:lnTo>
                    <a:pt x="12" y="6"/>
                  </a:lnTo>
                  <a:lnTo>
                    <a:pt x="12" y="6"/>
                  </a:lnTo>
                  <a:lnTo>
                    <a:pt x="6" y="0"/>
                  </a:lnTo>
                  <a:lnTo>
                    <a:pt x="6" y="6"/>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32" name="Freeform 841"/>
            <p:cNvSpPr>
              <a:spLocks/>
            </p:cNvSpPr>
            <p:nvPr/>
          </p:nvSpPr>
          <p:spPr bwMode="auto">
            <a:xfrm>
              <a:off x="5279" y="3684"/>
              <a:ext cx="24" cy="36"/>
            </a:xfrm>
            <a:custGeom>
              <a:avLst/>
              <a:gdLst>
                <a:gd name="T0" fmla="*/ 18 w 24"/>
                <a:gd name="T1" fmla="*/ 12 h 36"/>
                <a:gd name="T2" fmla="*/ 18 w 24"/>
                <a:gd name="T3" fmla="*/ 12 h 36"/>
                <a:gd name="T4" fmla="*/ 18 w 24"/>
                <a:gd name="T5" fmla="*/ 12 h 36"/>
                <a:gd name="T6" fmla="*/ 18 w 24"/>
                <a:gd name="T7" fmla="*/ 12 h 36"/>
                <a:gd name="T8" fmla="*/ 12 w 24"/>
                <a:gd name="T9" fmla="*/ 12 h 36"/>
                <a:gd name="T10" fmla="*/ 6 w 24"/>
                <a:gd name="T11" fmla="*/ 6 h 36"/>
                <a:gd name="T12" fmla="*/ 6 w 24"/>
                <a:gd name="T13" fmla="*/ 6 h 36"/>
                <a:gd name="T14" fmla="*/ 6 w 24"/>
                <a:gd name="T15" fmla="*/ 6 h 36"/>
                <a:gd name="T16" fmla="*/ 6 w 24"/>
                <a:gd name="T17" fmla="*/ 6 h 36"/>
                <a:gd name="T18" fmla="*/ 6 w 24"/>
                <a:gd name="T19" fmla="*/ 6 h 36"/>
                <a:gd name="T20" fmla="*/ 6 w 24"/>
                <a:gd name="T21" fmla="*/ 0 h 36"/>
                <a:gd name="T22" fmla="*/ 0 w 24"/>
                <a:gd name="T23" fmla="*/ 0 h 36"/>
                <a:gd name="T24" fmla="*/ 0 w 24"/>
                <a:gd name="T25" fmla="*/ 6 h 36"/>
                <a:gd name="T26" fmla="*/ 0 w 24"/>
                <a:gd name="T27" fmla="*/ 6 h 36"/>
                <a:gd name="T28" fmla="*/ 0 w 24"/>
                <a:gd name="T29" fmla="*/ 6 h 36"/>
                <a:gd name="T30" fmla="*/ 0 w 24"/>
                <a:gd name="T31" fmla="*/ 6 h 36"/>
                <a:gd name="T32" fmla="*/ 0 w 24"/>
                <a:gd name="T33" fmla="*/ 6 h 36"/>
                <a:gd name="T34" fmla="*/ 6 w 24"/>
                <a:gd name="T35" fmla="*/ 12 h 36"/>
                <a:gd name="T36" fmla="*/ 6 w 24"/>
                <a:gd name="T37" fmla="*/ 12 h 36"/>
                <a:gd name="T38" fmla="*/ 6 w 24"/>
                <a:gd name="T39" fmla="*/ 18 h 36"/>
                <a:gd name="T40" fmla="*/ 6 w 24"/>
                <a:gd name="T41" fmla="*/ 18 h 36"/>
                <a:gd name="T42" fmla="*/ 12 w 24"/>
                <a:gd name="T43" fmla="*/ 24 h 36"/>
                <a:gd name="T44" fmla="*/ 12 w 24"/>
                <a:gd name="T45" fmla="*/ 24 h 36"/>
                <a:gd name="T46" fmla="*/ 24 w 24"/>
                <a:gd name="T47" fmla="*/ 36 h 36"/>
                <a:gd name="T48" fmla="*/ 24 w 24"/>
                <a:gd name="T49" fmla="*/ 36 h 36"/>
                <a:gd name="T50" fmla="*/ 24 w 24"/>
                <a:gd name="T51" fmla="*/ 30 h 36"/>
                <a:gd name="T52" fmla="*/ 24 w 24"/>
                <a:gd name="T53" fmla="*/ 18 h 36"/>
                <a:gd name="T54" fmla="*/ 24 w 24"/>
                <a:gd name="T55" fmla="*/ 12 h 36"/>
                <a:gd name="T56" fmla="*/ 24 w 24"/>
                <a:gd name="T57" fmla="*/ 12 h 36"/>
                <a:gd name="T58" fmla="*/ 18 w 24"/>
                <a:gd name="T5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36">
                  <a:moveTo>
                    <a:pt x="18" y="12"/>
                  </a:moveTo>
                  <a:lnTo>
                    <a:pt x="18" y="12"/>
                  </a:lnTo>
                  <a:lnTo>
                    <a:pt x="18" y="12"/>
                  </a:lnTo>
                  <a:lnTo>
                    <a:pt x="18" y="12"/>
                  </a:lnTo>
                  <a:lnTo>
                    <a:pt x="12" y="12"/>
                  </a:lnTo>
                  <a:lnTo>
                    <a:pt x="6" y="6"/>
                  </a:lnTo>
                  <a:lnTo>
                    <a:pt x="6" y="6"/>
                  </a:lnTo>
                  <a:lnTo>
                    <a:pt x="6" y="6"/>
                  </a:lnTo>
                  <a:lnTo>
                    <a:pt x="6" y="6"/>
                  </a:lnTo>
                  <a:lnTo>
                    <a:pt x="6" y="6"/>
                  </a:lnTo>
                  <a:lnTo>
                    <a:pt x="6" y="0"/>
                  </a:lnTo>
                  <a:lnTo>
                    <a:pt x="0" y="0"/>
                  </a:lnTo>
                  <a:lnTo>
                    <a:pt x="0" y="6"/>
                  </a:lnTo>
                  <a:lnTo>
                    <a:pt x="0" y="6"/>
                  </a:lnTo>
                  <a:lnTo>
                    <a:pt x="0" y="6"/>
                  </a:lnTo>
                  <a:lnTo>
                    <a:pt x="0" y="6"/>
                  </a:lnTo>
                  <a:lnTo>
                    <a:pt x="0" y="6"/>
                  </a:lnTo>
                  <a:lnTo>
                    <a:pt x="6" y="12"/>
                  </a:lnTo>
                  <a:lnTo>
                    <a:pt x="6" y="12"/>
                  </a:lnTo>
                  <a:lnTo>
                    <a:pt x="6" y="18"/>
                  </a:lnTo>
                  <a:lnTo>
                    <a:pt x="6" y="18"/>
                  </a:lnTo>
                  <a:lnTo>
                    <a:pt x="12" y="24"/>
                  </a:lnTo>
                  <a:lnTo>
                    <a:pt x="12" y="24"/>
                  </a:lnTo>
                  <a:lnTo>
                    <a:pt x="24" y="36"/>
                  </a:lnTo>
                  <a:lnTo>
                    <a:pt x="24" y="36"/>
                  </a:lnTo>
                  <a:lnTo>
                    <a:pt x="24" y="30"/>
                  </a:lnTo>
                  <a:lnTo>
                    <a:pt x="24" y="18"/>
                  </a:lnTo>
                  <a:lnTo>
                    <a:pt x="24" y="12"/>
                  </a:lnTo>
                  <a:lnTo>
                    <a:pt x="24" y="12"/>
                  </a:lnTo>
                  <a:lnTo>
                    <a:pt x="18" y="12"/>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33" name="Freeform 842"/>
            <p:cNvSpPr>
              <a:spLocks/>
            </p:cNvSpPr>
            <p:nvPr/>
          </p:nvSpPr>
          <p:spPr bwMode="auto">
            <a:xfrm>
              <a:off x="4050" y="2424"/>
              <a:ext cx="12" cy="6"/>
            </a:xfrm>
            <a:custGeom>
              <a:avLst/>
              <a:gdLst>
                <a:gd name="T0" fmla="*/ 12 w 12"/>
                <a:gd name="T1" fmla="*/ 0 h 6"/>
                <a:gd name="T2" fmla="*/ 12 w 12"/>
                <a:gd name="T3" fmla="*/ 0 h 6"/>
                <a:gd name="T4" fmla="*/ 0 w 12"/>
                <a:gd name="T5" fmla="*/ 0 h 6"/>
                <a:gd name="T6" fmla="*/ 0 w 12"/>
                <a:gd name="T7" fmla="*/ 0 h 6"/>
                <a:gd name="T8" fmla="*/ 0 w 12"/>
                <a:gd name="T9" fmla="*/ 0 h 6"/>
                <a:gd name="T10" fmla="*/ 6 w 12"/>
                <a:gd name="T11" fmla="*/ 0 h 6"/>
                <a:gd name="T12" fmla="*/ 6 w 12"/>
                <a:gd name="T13" fmla="*/ 6 h 6"/>
                <a:gd name="T14" fmla="*/ 12 w 12"/>
                <a:gd name="T15" fmla="*/ 6 h 6"/>
                <a:gd name="T16" fmla="*/ 12 w 12"/>
                <a:gd name="T17" fmla="*/ 0 h 6"/>
                <a:gd name="T18" fmla="*/ 12 w 12"/>
                <a:gd name="T19" fmla="*/ 0 h 6"/>
                <a:gd name="T20" fmla="*/ 12 w 12"/>
                <a:gd name="T21" fmla="*/ 0 h 6"/>
                <a:gd name="T22" fmla="*/ 12 w 12"/>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6">
                  <a:moveTo>
                    <a:pt x="12" y="0"/>
                  </a:moveTo>
                  <a:lnTo>
                    <a:pt x="12" y="0"/>
                  </a:lnTo>
                  <a:lnTo>
                    <a:pt x="0" y="0"/>
                  </a:lnTo>
                  <a:lnTo>
                    <a:pt x="0" y="0"/>
                  </a:lnTo>
                  <a:lnTo>
                    <a:pt x="0" y="0"/>
                  </a:lnTo>
                  <a:lnTo>
                    <a:pt x="6" y="0"/>
                  </a:lnTo>
                  <a:lnTo>
                    <a:pt x="6" y="6"/>
                  </a:lnTo>
                  <a:lnTo>
                    <a:pt x="12" y="6"/>
                  </a:lnTo>
                  <a:lnTo>
                    <a:pt x="12" y="0"/>
                  </a:lnTo>
                  <a:lnTo>
                    <a:pt x="12" y="0"/>
                  </a:lnTo>
                  <a:lnTo>
                    <a:pt x="12" y="0"/>
                  </a:lnTo>
                  <a:lnTo>
                    <a:pt x="12"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34" name="Freeform 843"/>
            <p:cNvSpPr>
              <a:spLocks/>
            </p:cNvSpPr>
            <p:nvPr/>
          </p:nvSpPr>
          <p:spPr bwMode="auto">
            <a:xfrm>
              <a:off x="949" y="2130"/>
              <a:ext cx="6" cy="6"/>
            </a:xfrm>
            <a:custGeom>
              <a:avLst/>
              <a:gdLst>
                <a:gd name="T0" fmla="*/ 0 w 6"/>
                <a:gd name="T1" fmla="*/ 0 h 6"/>
                <a:gd name="T2" fmla="*/ 0 w 6"/>
                <a:gd name="T3" fmla="*/ 0 h 6"/>
                <a:gd name="T4" fmla="*/ 0 w 6"/>
                <a:gd name="T5" fmla="*/ 0 h 6"/>
                <a:gd name="T6" fmla="*/ 0 w 6"/>
                <a:gd name="T7" fmla="*/ 0 h 6"/>
                <a:gd name="T8" fmla="*/ 0 w 6"/>
                <a:gd name="T9" fmla="*/ 6 h 6"/>
                <a:gd name="T10" fmla="*/ 0 w 6"/>
                <a:gd name="T11" fmla="*/ 6 h 6"/>
                <a:gd name="T12" fmla="*/ 0 w 6"/>
                <a:gd name="T13" fmla="*/ 6 h 6"/>
                <a:gd name="T14" fmla="*/ 0 w 6"/>
                <a:gd name="T15" fmla="*/ 6 h 6"/>
                <a:gd name="T16" fmla="*/ 6 w 6"/>
                <a:gd name="T17" fmla="*/ 6 h 6"/>
                <a:gd name="T18" fmla="*/ 6 w 6"/>
                <a:gd name="T19" fmla="*/ 0 h 6"/>
                <a:gd name="T20" fmla="*/ 0 w 6"/>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0" y="0"/>
                  </a:moveTo>
                  <a:lnTo>
                    <a:pt x="0" y="0"/>
                  </a:lnTo>
                  <a:lnTo>
                    <a:pt x="0" y="0"/>
                  </a:lnTo>
                  <a:lnTo>
                    <a:pt x="0" y="0"/>
                  </a:lnTo>
                  <a:lnTo>
                    <a:pt x="0" y="6"/>
                  </a:lnTo>
                  <a:lnTo>
                    <a:pt x="0" y="6"/>
                  </a:lnTo>
                  <a:lnTo>
                    <a:pt x="0" y="6"/>
                  </a:lnTo>
                  <a:lnTo>
                    <a:pt x="0" y="6"/>
                  </a:lnTo>
                  <a:lnTo>
                    <a:pt x="6" y="6"/>
                  </a:lnTo>
                  <a:lnTo>
                    <a:pt x="6" y="0"/>
                  </a:lnTo>
                  <a:lnTo>
                    <a:pt x="0"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35" name="Freeform 844"/>
            <p:cNvSpPr>
              <a:spLocks/>
            </p:cNvSpPr>
            <p:nvPr/>
          </p:nvSpPr>
          <p:spPr bwMode="auto">
            <a:xfrm>
              <a:off x="2562" y="4098"/>
              <a:ext cx="468" cy="222"/>
            </a:xfrm>
            <a:custGeom>
              <a:avLst/>
              <a:gdLst>
                <a:gd name="T0" fmla="*/ 426 w 468"/>
                <a:gd name="T1" fmla="*/ 6 h 222"/>
                <a:gd name="T2" fmla="*/ 426 w 468"/>
                <a:gd name="T3" fmla="*/ 6 h 222"/>
                <a:gd name="T4" fmla="*/ 420 w 468"/>
                <a:gd name="T5" fmla="*/ 6 h 222"/>
                <a:gd name="T6" fmla="*/ 420 w 468"/>
                <a:gd name="T7" fmla="*/ 12 h 222"/>
                <a:gd name="T8" fmla="*/ 420 w 468"/>
                <a:gd name="T9" fmla="*/ 18 h 222"/>
                <a:gd name="T10" fmla="*/ 408 w 468"/>
                <a:gd name="T11" fmla="*/ 24 h 222"/>
                <a:gd name="T12" fmla="*/ 384 w 468"/>
                <a:gd name="T13" fmla="*/ 30 h 222"/>
                <a:gd name="T14" fmla="*/ 384 w 468"/>
                <a:gd name="T15" fmla="*/ 30 h 222"/>
                <a:gd name="T16" fmla="*/ 342 w 468"/>
                <a:gd name="T17" fmla="*/ 36 h 222"/>
                <a:gd name="T18" fmla="*/ 336 w 468"/>
                <a:gd name="T19" fmla="*/ 42 h 222"/>
                <a:gd name="T20" fmla="*/ 324 w 468"/>
                <a:gd name="T21" fmla="*/ 36 h 222"/>
                <a:gd name="T22" fmla="*/ 312 w 468"/>
                <a:gd name="T23" fmla="*/ 36 h 222"/>
                <a:gd name="T24" fmla="*/ 300 w 468"/>
                <a:gd name="T25" fmla="*/ 42 h 222"/>
                <a:gd name="T26" fmla="*/ 294 w 468"/>
                <a:gd name="T27" fmla="*/ 42 h 222"/>
                <a:gd name="T28" fmla="*/ 294 w 468"/>
                <a:gd name="T29" fmla="*/ 48 h 222"/>
                <a:gd name="T30" fmla="*/ 276 w 468"/>
                <a:gd name="T31" fmla="*/ 48 h 222"/>
                <a:gd name="T32" fmla="*/ 240 w 468"/>
                <a:gd name="T33" fmla="*/ 48 h 222"/>
                <a:gd name="T34" fmla="*/ 234 w 468"/>
                <a:gd name="T35" fmla="*/ 54 h 222"/>
                <a:gd name="T36" fmla="*/ 216 w 468"/>
                <a:gd name="T37" fmla="*/ 66 h 222"/>
                <a:gd name="T38" fmla="*/ 204 w 468"/>
                <a:gd name="T39" fmla="*/ 72 h 222"/>
                <a:gd name="T40" fmla="*/ 180 w 468"/>
                <a:gd name="T41" fmla="*/ 66 h 222"/>
                <a:gd name="T42" fmla="*/ 156 w 468"/>
                <a:gd name="T43" fmla="*/ 66 h 222"/>
                <a:gd name="T44" fmla="*/ 126 w 468"/>
                <a:gd name="T45" fmla="*/ 84 h 222"/>
                <a:gd name="T46" fmla="*/ 126 w 468"/>
                <a:gd name="T47" fmla="*/ 84 h 222"/>
                <a:gd name="T48" fmla="*/ 102 w 468"/>
                <a:gd name="T49" fmla="*/ 84 h 222"/>
                <a:gd name="T50" fmla="*/ 96 w 468"/>
                <a:gd name="T51" fmla="*/ 84 h 222"/>
                <a:gd name="T52" fmla="*/ 90 w 468"/>
                <a:gd name="T53" fmla="*/ 84 h 222"/>
                <a:gd name="T54" fmla="*/ 66 w 468"/>
                <a:gd name="T55" fmla="*/ 66 h 222"/>
                <a:gd name="T56" fmla="*/ 54 w 468"/>
                <a:gd name="T57" fmla="*/ 54 h 222"/>
                <a:gd name="T58" fmla="*/ 48 w 468"/>
                <a:gd name="T59" fmla="*/ 36 h 222"/>
                <a:gd name="T60" fmla="*/ 36 w 468"/>
                <a:gd name="T61" fmla="*/ 30 h 222"/>
                <a:gd name="T62" fmla="*/ 12 w 468"/>
                <a:gd name="T63" fmla="*/ 60 h 222"/>
                <a:gd name="T64" fmla="*/ 0 w 468"/>
                <a:gd name="T65" fmla="*/ 72 h 222"/>
                <a:gd name="T66" fmla="*/ 0 w 468"/>
                <a:gd name="T67" fmla="*/ 78 h 222"/>
                <a:gd name="T68" fmla="*/ 42 w 468"/>
                <a:gd name="T69" fmla="*/ 138 h 222"/>
                <a:gd name="T70" fmla="*/ 48 w 468"/>
                <a:gd name="T71" fmla="*/ 144 h 222"/>
                <a:gd name="T72" fmla="*/ 54 w 468"/>
                <a:gd name="T73" fmla="*/ 144 h 222"/>
                <a:gd name="T74" fmla="*/ 108 w 468"/>
                <a:gd name="T75" fmla="*/ 168 h 222"/>
                <a:gd name="T76" fmla="*/ 180 w 468"/>
                <a:gd name="T77" fmla="*/ 198 h 222"/>
                <a:gd name="T78" fmla="*/ 288 w 468"/>
                <a:gd name="T79" fmla="*/ 216 h 222"/>
                <a:gd name="T80" fmla="*/ 384 w 468"/>
                <a:gd name="T81" fmla="*/ 222 h 222"/>
                <a:gd name="T82" fmla="*/ 408 w 468"/>
                <a:gd name="T83" fmla="*/ 186 h 222"/>
                <a:gd name="T84" fmla="*/ 438 w 468"/>
                <a:gd name="T85" fmla="*/ 132 h 222"/>
                <a:gd name="T86" fmla="*/ 438 w 468"/>
                <a:gd name="T87" fmla="*/ 126 h 222"/>
                <a:gd name="T88" fmla="*/ 444 w 468"/>
                <a:gd name="T89" fmla="*/ 90 h 222"/>
                <a:gd name="T90" fmla="*/ 450 w 468"/>
                <a:gd name="T91" fmla="*/ 84 h 222"/>
                <a:gd name="T92" fmla="*/ 450 w 468"/>
                <a:gd name="T93" fmla="*/ 84 h 222"/>
                <a:gd name="T94" fmla="*/ 456 w 468"/>
                <a:gd name="T95" fmla="*/ 84 h 222"/>
                <a:gd name="T96" fmla="*/ 456 w 468"/>
                <a:gd name="T97" fmla="*/ 78 h 222"/>
                <a:gd name="T98" fmla="*/ 450 w 468"/>
                <a:gd name="T99" fmla="*/ 42 h 222"/>
                <a:gd name="T100" fmla="*/ 462 w 468"/>
                <a:gd name="T101" fmla="*/ 18 h 222"/>
                <a:gd name="T102" fmla="*/ 462 w 468"/>
                <a:gd name="T103" fmla="*/ 6 h 222"/>
                <a:gd name="T104" fmla="*/ 426 w 468"/>
                <a:gd name="T105"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8" h="222">
                  <a:moveTo>
                    <a:pt x="426" y="0"/>
                  </a:moveTo>
                  <a:lnTo>
                    <a:pt x="426" y="6"/>
                  </a:lnTo>
                  <a:lnTo>
                    <a:pt x="426" y="6"/>
                  </a:lnTo>
                  <a:lnTo>
                    <a:pt x="426" y="6"/>
                  </a:lnTo>
                  <a:lnTo>
                    <a:pt x="420" y="6"/>
                  </a:lnTo>
                  <a:lnTo>
                    <a:pt x="420" y="6"/>
                  </a:lnTo>
                  <a:lnTo>
                    <a:pt x="420" y="12"/>
                  </a:lnTo>
                  <a:lnTo>
                    <a:pt x="420" y="12"/>
                  </a:lnTo>
                  <a:lnTo>
                    <a:pt x="420" y="12"/>
                  </a:lnTo>
                  <a:lnTo>
                    <a:pt x="420" y="18"/>
                  </a:lnTo>
                  <a:lnTo>
                    <a:pt x="414" y="18"/>
                  </a:lnTo>
                  <a:lnTo>
                    <a:pt x="408" y="24"/>
                  </a:lnTo>
                  <a:lnTo>
                    <a:pt x="396" y="24"/>
                  </a:lnTo>
                  <a:lnTo>
                    <a:pt x="384" y="30"/>
                  </a:lnTo>
                  <a:lnTo>
                    <a:pt x="384" y="30"/>
                  </a:lnTo>
                  <a:lnTo>
                    <a:pt x="384" y="30"/>
                  </a:lnTo>
                  <a:lnTo>
                    <a:pt x="360" y="36"/>
                  </a:lnTo>
                  <a:lnTo>
                    <a:pt x="342" y="36"/>
                  </a:lnTo>
                  <a:lnTo>
                    <a:pt x="342" y="42"/>
                  </a:lnTo>
                  <a:lnTo>
                    <a:pt x="336" y="42"/>
                  </a:lnTo>
                  <a:lnTo>
                    <a:pt x="336" y="42"/>
                  </a:lnTo>
                  <a:lnTo>
                    <a:pt x="324" y="36"/>
                  </a:lnTo>
                  <a:lnTo>
                    <a:pt x="324" y="36"/>
                  </a:lnTo>
                  <a:lnTo>
                    <a:pt x="312" y="36"/>
                  </a:lnTo>
                  <a:lnTo>
                    <a:pt x="306" y="36"/>
                  </a:lnTo>
                  <a:lnTo>
                    <a:pt x="300" y="42"/>
                  </a:lnTo>
                  <a:lnTo>
                    <a:pt x="300" y="42"/>
                  </a:lnTo>
                  <a:lnTo>
                    <a:pt x="294" y="42"/>
                  </a:lnTo>
                  <a:lnTo>
                    <a:pt x="294" y="48"/>
                  </a:lnTo>
                  <a:lnTo>
                    <a:pt x="294" y="48"/>
                  </a:lnTo>
                  <a:lnTo>
                    <a:pt x="282" y="48"/>
                  </a:lnTo>
                  <a:lnTo>
                    <a:pt x="276" y="48"/>
                  </a:lnTo>
                  <a:lnTo>
                    <a:pt x="264" y="42"/>
                  </a:lnTo>
                  <a:lnTo>
                    <a:pt x="240" y="48"/>
                  </a:lnTo>
                  <a:lnTo>
                    <a:pt x="240" y="54"/>
                  </a:lnTo>
                  <a:lnTo>
                    <a:pt x="234" y="54"/>
                  </a:lnTo>
                  <a:lnTo>
                    <a:pt x="216" y="66"/>
                  </a:lnTo>
                  <a:lnTo>
                    <a:pt x="216" y="66"/>
                  </a:lnTo>
                  <a:lnTo>
                    <a:pt x="204" y="72"/>
                  </a:lnTo>
                  <a:lnTo>
                    <a:pt x="204" y="72"/>
                  </a:lnTo>
                  <a:lnTo>
                    <a:pt x="198" y="66"/>
                  </a:lnTo>
                  <a:lnTo>
                    <a:pt x="180" y="66"/>
                  </a:lnTo>
                  <a:lnTo>
                    <a:pt x="162" y="66"/>
                  </a:lnTo>
                  <a:lnTo>
                    <a:pt x="156" y="66"/>
                  </a:lnTo>
                  <a:lnTo>
                    <a:pt x="150" y="72"/>
                  </a:lnTo>
                  <a:lnTo>
                    <a:pt x="126" y="84"/>
                  </a:lnTo>
                  <a:lnTo>
                    <a:pt x="126" y="84"/>
                  </a:lnTo>
                  <a:lnTo>
                    <a:pt x="126" y="84"/>
                  </a:lnTo>
                  <a:lnTo>
                    <a:pt x="120" y="84"/>
                  </a:lnTo>
                  <a:lnTo>
                    <a:pt x="102" y="84"/>
                  </a:lnTo>
                  <a:lnTo>
                    <a:pt x="96" y="84"/>
                  </a:lnTo>
                  <a:lnTo>
                    <a:pt x="96" y="84"/>
                  </a:lnTo>
                  <a:lnTo>
                    <a:pt x="90" y="84"/>
                  </a:lnTo>
                  <a:lnTo>
                    <a:pt x="90" y="84"/>
                  </a:lnTo>
                  <a:lnTo>
                    <a:pt x="72" y="72"/>
                  </a:lnTo>
                  <a:lnTo>
                    <a:pt x="66" y="66"/>
                  </a:lnTo>
                  <a:lnTo>
                    <a:pt x="54" y="54"/>
                  </a:lnTo>
                  <a:lnTo>
                    <a:pt x="54" y="54"/>
                  </a:lnTo>
                  <a:lnTo>
                    <a:pt x="48" y="42"/>
                  </a:lnTo>
                  <a:lnTo>
                    <a:pt x="48" y="36"/>
                  </a:lnTo>
                  <a:lnTo>
                    <a:pt x="36" y="24"/>
                  </a:lnTo>
                  <a:lnTo>
                    <a:pt x="36" y="30"/>
                  </a:lnTo>
                  <a:lnTo>
                    <a:pt x="18" y="54"/>
                  </a:lnTo>
                  <a:lnTo>
                    <a:pt x="12" y="60"/>
                  </a:lnTo>
                  <a:lnTo>
                    <a:pt x="6" y="66"/>
                  </a:lnTo>
                  <a:lnTo>
                    <a:pt x="0" y="72"/>
                  </a:lnTo>
                  <a:lnTo>
                    <a:pt x="0" y="72"/>
                  </a:lnTo>
                  <a:lnTo>
                    <a:pt x="0" y="78"/>
                  </a:lnTo>
                  <a:lnTo>
                    <a:pt x="12" y="96"/>
                  </a:lnTo>
                  <a:lnTo>
                    <a:pt x="42" y="138"/>
                  </a:lnTo>
                  <a:lnTo>
                    <a:pt x="42" y="138"/>
                  </a:lnTo>
                  <a:lnTo>
                    <a:pt x="48" y="144"/>
                  </a:lnTo>
                  <a:lnTo>
                    <a:pt x="48" y="144"/>
                  </a:lnTo>
                  <a:lnTo>
                    <a:pt x="54" y="144"/>
                  </a:lnTo>
                  <a:lnTo>
                    <a:pt x="72" y="162"/>
                  </a:lnTo>
                  <a:lnTo>
                    <a:pt x="108" y="168"/>
                  </a:lnTo>
                  <a:lnTo>
                    <a:pt x="150" y="186"/>
                  </a:lnTo>
                  <a:lnTo>
                    <a:pt x="180" y="198"/>
                  </a:lnTo>
                  <a:lnTo>
                    <a:pt x="234" y="216"/>
                  </a:lnTo>
                  <a:lnTo>
                    <a:pt x="288" y="216"/>
                  </a:lnTo>
                  <a:lnTo>
                    <a:pt x="276" y="222"/>
                  </a:lnTo>
                  <a:lnTo>
                    <a:pt x="384" y="222"/>
                  </a:lnTo>
                  <a:lnTo>
                    <a:pt x="396" y="210"/>
                  </a:lnTo>
                  <a:lnTo>
                    <a:pt x="408" y="186"/>
                  </a:lnTo>
                  <a:lnTo>
                    <a:pt x="438" y="132"/>
                  </a:lnTo>
                  <a:lnTo>
                    <a:pt x="438" y="132"/>
                  </a:lnTo>
                  <a:lnTo>
                    <a:pt x="438" y="132"/>
                  </a:lnTo>
                  <a:lnTo>
                    <a:pt x="438" y="126"/>
                  </a:lnTo>
                  <a:lnTo>
                    <a:pt x="444" y="90"/>
                  </a:lnTo>
                  <a:lnTo>
                    <a:pt x="444" y="90"/>
                  </a:lnTo>
                  <a:lnTo>
                    <a:pt x="444" y="84"/>
                  </a:lnTo>
                  <a:lnTo>
                    <a:pt x="450" y="84"/>
                  </a:lnTo>
                  <a:lnTo>
                    <a:pt x="450" y="84"/>
                  </a:lnTo>
                  <a:lnTo>
                    <a:pt x="450" y="84"/>
                  </a:lnTo>
                  <a:lnTo>
                    <a:pt x="456" y="84"/>
                  </a:lnTo>
                  <a:lnTo>
                    <a:pt x="456" y="84"/>
                  </a:lnTo>
                  <a:lnTo>
                    <a:pt x="468" y="84"/>
                  </a:lnTo>
                  <a:lnTo>
                    <a:pt x="456" y="78"/>
                  </a:lnTo>
                  <a:lnTo>
                    <a:pt x="456" y="72"/>
                  </a:lnTo>
                  <a:lnTo>
                    <a:pt x="450" y="42"/>
                  </a:lnTo>
                  <a:lnTo>
                    <a:pt x="462" y="18"/>
                  </a:lnTo>
                  <a:lnTo>
                    <a:pt x="462" y="18"/>
                  </a:lnTo>
                  <a:lnTo>
                    <a:pt x="462" y="6"/>
                  </a:lnTo>
                  <a:lnTo>
                    <a:pt x="462" y="6"/>
                  </a:lnTo>
                  <a:lnTo>
                    <a:pt x="438" y="0"/>
                  </a:lnTo>
                  <a:lnTo>
                    <a:pt x="426"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36" name="Freeform 845"/>
            <p:cNvSpPr>
              <a:spLocks/>
            </p:cNvSpPr>
            <p:nvPr/>
          </p:nvSpPr>
          <p:spPr bwMode="auto">
            <a:xfrm>
              <a:off x="2514" y="4056"/>
              <a:ext cx="90" cy="96"/>
            </a:xfrm>
            <a:custGeom>
              <a:avLst/>
              <a:gdLst>
                <a:gd name="T0" fmla="*/ 72 w 90"/>
                <a:gd name="T1" fmla="*/ 0 h 96"/>
                <a:gd name="T2" fmla="*/ 84 w 90"/>
                <a:gd name="T3" fmla="*/ 12 h 96"/>
                <a:gd name="T4" fmla="*/ 84 w 90"/>
                <a:gd name="T5" fmla="*/ 18 h 96"/>
                <a:gd name="T6" fmla="*/ 84 w 90"/>
                <a:gd name="T7" fmla="*/ 18 h 96"/>
                <a:gd name="T8" fmla="*/ 90 w 90"/>
                <a:gd name="T9" fmla="*/ 18 h 96"/>
                <a:gd name="T10" fmla="*/ 90 w 90"/>
                <a:gd name="T11" fmla="*/ 30 h 96"/>
                <a:gd name="T12" fmla="*/ 90 w 90"/>
                <a:gd name="T13" fmla="*/ 30 h 96"/>
                <a:gd name="T14" fmla="*/ 90 w 90"/>
                <a:gd name="T15" fmla="*/ 36 h 96"/>
                <a:gd name="T16" fmla="*/ 90 w 90"/>
                <a:gd name="T17" fmla="*/ 36 h 96"/>
                <a:gd name="T18" fmla="*/ 90 w 90"/>
                <a:gd name="T19" fmla="*/ 42 h 96"/>
                <a:gd name="T20" fmla="*/ 84 w 90"/>
                <a:gd name="T21" fmla="*/ 42 h 96"/>
                <a:gd name="T22" fmla="*/ 84 w 90"/>
                <a:gd name="T23" fmla="*/ 42 h 96"/>
                <a:gd name="T24" fmla="*/ 72 w 90"/>
                <a:gd name="T25" fmla="*/ 48 h 96"/>
                <a:gd name="T26" fmla="*/ 54 w 90"/>
                <a:gd name="T27" fmla="*/ 54 h 96"/>
                <a:gd name="T28" fmla="*/ 42 w 90"/>
                <a:gd name="T29" fmla="*/ 60 h 96"/>
                <a:gd name="T30" fmla="*/ 42 w 90"/>
                <a:gd name="T31" fmla="*/ 66 h 96"/>
                <a:gd name="T32" fmla="*/ 42 w 90"/>
                <a:gd name="T33" fmla="*/ 66 h 96"/>
                <a:gd name="T34" fmla="*/ 48 w 90"/>
                <a:gd name="T35" fmla="*/ 72 h 96"/>
                <a:gd name="T36" fmla="*/ 48 w 90"/>
                <a:gd name="T37" fmla="*/ 72 h 96"/>
                <a:gd name="T38" fmla="*/ 48 w 90"/>
                <a:gd name="T39" fmla="*/ 66 h 96"/>
                <a:gd name="T40" fmla="*/ 54 w 90"/>
                <a:gd name="T41" fmla="*/ 66 h 96"/>
                <a:gd name="T42" fmla="*/ 54 w 90"/>
                <a:gd name="T43" fmla="*/ 66 h 96"/>
                <a:gd name="T44" fmla="*/ 48 w 90"/>
                <a:gd name="T45" fmla="*/ 66 h 96"/>
                <a:gd name="T46" fmla="*/ 48 w 90"/>
                <a:gd name="T47" fmla="*/ 66 h 96"/>
                <a:gd name="T48" fmla="*/ 48 w 90"/>
                <a:gd name="T49" fmla="*/ 66 h 96"/>
                <a:gd name="T50" fmla="*/ 48 w 90"/>
                <a:gd name="T51" fmla="*/ 66 h 96"/>
                <a:gd name="T52" fmla="*/ 48 w 90"/>
                <a:gd name="T53" fmla="*/ 66 h 96"/>
                <a:gd name="T54" fmla="*/ 54 w 90"/>
                <a:gd name="T55" fmla="*/ 66 h 96"/>
                <a:gd name="T56" fmla="*/ 54 w 90"/>
                <a:gd name="T57" fmla="*/ 60 h 96"/>
                <a:gd name="T58" fmla="*/ 60 w 90"/>
                <a:gd name="T59" fmla="*/ 60 h 96"/>
                <a:gd name="T60" fmla="*/ 60 w 90"/>
                <a:gd name="T61" fmla="*/ 60 h 96"/>
                <a:gd name="T62" fmla="*/ 78 w 90"/>
                <a:gd name="T63" fmla="*/ 60 h 96"/>
                <a:gd name="T64" fmla="*/ 78 w 90"/>
                <a:gd name="T65" fmla="*/ 66 h 96"/>
                <a:gd name="T66" fmla="*/ 78 w 90"/>
                <a:gd name="T67" fmla="*/ 66 h 96"/>
                <a:gd name="T68" fmla="*/ 78 w 90"/>
                <a:gd name="T69" fmla="*/ 66 h 96"/>
                <a:gd name="T70" fmla="*/ 84 w 90"/>
                <a:gd name="T71" fmla="*/ 72 h 96"/>
                <a:gd name="T72" fmla="*/ 66 w 90"/>
                <a:gd name="T73" fmla="*/ 96 h 96"/>
                <a:gd name="T74" fmla="*/ 54 w 90"/>
                <a:gd name="T75" fmla="*/ 90 h 96"/>
                <a:gd name="T76" fmla="*/ 48 w 90"/>
                <a:gd name="T77" fmla="*/ 90 h 96"/>
                <a:gd name="T78" fmla="*/ 48 w 90"/>
                <a:gd name="T79" fmla="*/ 90 h 96"/>
                <a:gd name="T80" fmla="*/ 42 w 90"/>
                <a:gd name="T81" fmla="*/ 90 h 96"/>
                <a:gd name="T82" fmla="*/ 30 w 90"/>
                <a:gd name="T83" fmla="*/ 96 h 96"/>
                <a:gd name="T84" fmla="*/ 18 w 90"/>
                <a:gd name="T85" fmla="*/ 96 h 96"/>
                <a:gd name="T86" fmla="*/ 12 w 90"/>
                <a:gd name="T87" fmla="*/ 96 h 96"/>
                <a:gd name="T88" fmla="*/ 6 w 90"/>
                <a:gd name="T89" fmla="*/ 96 h 96"/>
                <a:gd name="T90" fmla="*/ 0 w 90"/>
                <a:gd name="T91" fmla="*/ 96 h 96"/>
                <a:gd name="T92" fmla="*/ 0 w 90"/>
                <a:gd name="T93" fmla="*/ 66 h 96"/>
                <a:gd name="T94" fmla="*/ 0 w 90"/>
                <a:gd name="T95" fmla="*/ 66 h 96"/>
                <a:gd name="T96" fmla="*/ 6 w 90"/>
                <a:gd name="T97" fmla="*/ 60 h 96"/>
                <a:gd name="T98" fmla="*/ 6 w 90"/>
                <a:gd name="T99" fmla="*/ 54 h 96"/>
                <a:gd name="T100" fmla="*/ 6 w 90"/>
                <a:gd name="T101" fmla="*/ 54 h 96"/>
                <a:gd name="T102" fmla="*/ 12 w 90"/>
                <a:gd name="T103" fmla="*/ 48 h 96"/>
                <a:gd name="T104" fmla="*/ 24 w 90"/>
                <a:gd name="T105" fmla="*/ 30 h 96"/>
                <a:gd name="T106" fmla="*/ 30 w 90"/>
                <a:gd name="T107" fmla="*/ 24 h 96"/>
                <a:gd name="T108" fmla="*/ 30 w 90"/>
                <a:gd name="T109" fmla="*/ 18 h 96"/>
                <a:gd name="T110" fmla="*/ 36 w 90"/>
                <a:gd name="T111" fmla="*/ 18 h 96"/>
                <a:gd name="T112" fmla="*/ 36 w 90"/>
                <a:gd name="T113" fmla="*/ 12 h 96"/>
                <a:gd name="T114" fmla="*/ 42 w 90"/>
                <a:gd name="T115" fmla="*/ 12 h 96"/>
                <a:gd name="T116" fmla="*/ 42 w 90"/>
                <a:gd name="T117" fmla="*/ 12 h 96"/>
                <a:gd name="T118" fmla="*/ 60 w 90"/>
                <a:gd name="T119" fmla="*/ 18 h 96"/>
                <a:gd name="T120" fmla="*/ 66 w 90"/>
                <a:gd name="T121" fmla="*/ 6 h 96"/>
                <a:gd name="T122" fmla="*/ 72 w 90"/>
                <a:gd name="T12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 h="96">
                  <a:moveTo>
                    <a:pt x="72" y="0"/>
                  </a:moveTo>
                  <a:lnTo>
                    <a:pt x="84" y="12"/>
                  </a:lnTo>
                  <a:lnTo>
                    <a:pt x="84" y="18"/>
                  </a:lnTo>
                  <a:lnTo>
                    <a:pt x="84" y="18"/>
                  </a:lnTo>
                  <a:lnTo>
                    <a:pt x="90" y="18"/>
                  </a:lnTo>
                  <a:lnTo>
                    <a:pt x="90" y="30"/>
                  </a:lnTo>
                  <a:lnTo>
                    <a:pt x="90" y="30"/>
                  </a:lnTo>
                  <a:lnTo>
                    <a:pt x="90" y="36"/>
                  </a:lnTo>
                  <a:lnTo>
                    <a:pt x="90" y="36"/>
                  </a:lnTo>
                  <a:lnTo>
                    <a:pt x="90" y="42"/>
                  </a:lnTo>
                  <a:lnTo>
                    <a:pt x="84" y="42"/>
                  </a:lnTo>
                  <a:lnTo>
                    <a:pt x="84" y="42"/>
                  </a:lnTo>
                  <a:lnTo>
                    <a:pt x="72" y="48"/>
                  </a:lnTo>
                  <a:lnTo>
                    <a:pt x="54" y="54"/>
                  </a:lnTo>
                  <a:lnTo>
                    <a:pt x="42" y="60"/>
                  </a:lnTo>
                  <a:lnTo>
                    <a:pt x="42" y="66"/>
                  </a:lnTo>
                  <a:lnTo>
                    <a:pt x="42" y="66"/>
                  </a:lnTo>
                  <a:lnTo>
                    <a:pt x="48" y="72"/>
                  </a:lnTo>
                  <a:lnTo>
                    <a:pt x="48" y="72"/>
                  </a:lnTo>
                  <a:lnTo>
                    <a:pt x="48" y="66"/>
                  </a:lnTo>
                  <a:lnTo>
                    <a:pt x="54" y="66"/>
                  </a:lnTo>
                  <a:lnTo>
                    <a:pt x="54" y="66"/>
                  </a:lnTo>
                  <a:lnTo>
                    <a:pt x="48" y="66"/>
                  </a:lnTo>
                  <a:lnTo>
                    <a:pt x="48" y="66"/>
                  </a:lnTo>
                  <a:lnTo>
                    <a:pt x="48" y="66"/>
                  </a:lnTo>
                  <a:lnTo>
                    <a:pt x="48" y="66"/>
                  </a:lnTo>
                  <a:lnTo>
                    <a:pt x="48" y="66"/>
                  </a:lnTo>
                  <a:lnTo>
                    <a:pt x="54" y="66"/>
                  </a:lnTo>
                  <a:lnTo>
                    <a:pt x="54" y="60"/>
                  </a:lnTo>
                  <a:lnTo>
                    <a:pt x="60" y="60"/>
                  </a:lnTo>
                  <a:lnTo>
                    <a:pt x="60" y="60"/>
                  </a:lnTo>
                  <a:lnTo>
                    <a:pt x="78" y="60"/>
                  </a:lnTo>
                  <a:lnTo>
                    <a:pt x="78" y="66"/>
                  </a:lnTo>
                  <a:lnTo>
                    <a:pt x="78" y="66"/>
                  </a:lnTo>
                  <a:lnTo>
                    <a:pt x="78" y="66"/>
                  </a:lnTo>
                  <a:lnTo>
                    <a:pt x="84" y="72"/>
                  </a:lnTo>
                  <a:lnTo>
                    <a:pt x="66" y="96"/>
                  </a:lnTo>
                  <a:lnTo>
                    <a:pt x="54" y="90"/>
                  </a:lnTo>
                  <a:lnTo>
                    <a:pt x="48" y="90"/>
                  </a:lnTo>
                  <a:lnTo>
                    <a:pt x="48" y="90"/>
                  </a:lnTo>
                  <a:lnTo>
                    <a:pt x="42" y="90"/>
                  </a:lnTo>
                  <a:lnTo>
                    <a:pt x="30" y="96"/>
                  </a:lnTo>
                  <a:lnTo>
                    <a:pt x="18" y="96"/>
                  </a:lnTo>
                  <a:lnTo>
                    <a:pt x="12" y="96"/>
                  </a:lnTo>
                  <a:lnTo>
                    <a:pt x="6" y="96"/>
                  </a:lnTo>
                  <a:lnTo>
                    <a:pt x="0" y="96"/>
                  </a:lnTo>
                  <a:lnTo>
                    <a:pt x="0" y="66"/>
                  </a:lnTo>
                  <a:lnTo>
                    <a:pt x="0" y="66"/>
                  </a:lnTo>
                  <a:lnTo>
                    <a:pt x="6" y="60"/>
                  </a:lnTo>
                  <a:lnTo>
                    <a:pt x="6" y="54"/>
                  </a:lnTo>
                  <a:lnTo>
                    <a:pt x="6" y="54"/>
                  </a:lnTo>
                  <a:lnTo>
                    <a:pt x="12" y="48"/>
                  </a:lnTo>
                  <a:lnTo>
                    <a:pt x="24" y="30"/>
                  </a:lnTo>
                  <a:lnTo>
                    <a:pt x="30" y="24"/>
                  </a:lnTo>
                  <a:lnTo>
                    <a:pt x="30" y="18"/>
                  </a:lnTo>
                  <a:lnTo>
                    <a:pt x="36" y="18"/>
                  </a:lnTo>
                  <a:lnTo>
                    <a:pt x="36" y="12"/>
                  </a:lnTo>
                  <a:lnTo>
                    <a:pt x="42" y="12"/>
                  </a:lnTo>
                  <a:lnTo>
                    <a:pt x="42" y="12"/>
                  </a:lnTo>
                  <a:lnTo>
                    <a:pt x="60" y="18"/>
                  </a:lnTo>
                  <a:lnTo>
                    <a:pt x="66" y="6"/>
                  </a:lnTo>
                  <a:lnTo>
                    <a:pt x="72"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37" name="Freeform 846"/>
            <p:cNvSpPr>
              <a:spLocks/>
            </p:cNvSpPr>
            <p:nvPr/>
          </p:nvSpPr>
          <p:spPr bwMode="auto">
            <a:xfrm>
              <a:off x="127" y="4146"/>
              <a:ext cx="198" cy="174"/>
            </a:xfrm>
            <a:custGeom>
              <a:avLst/>
              <a:gdLst>
                <a:gd name="T0" fmla="*/ 138 w 198"/>
                <a:gd name="T1" fmla="*/ 0 h 174"/>
                <a:gd name="T2" fmla="*/ 120 w 198"/>
                <a:gd name="T3" fmla="*/ 6 h 174"/>
                <a:gd name="T4" fmla="*/ 96 w 198"/>
                <a:gd name="T5" fmla="*/ 6 h 174"/>
                <a:gd name="T6" fmla="*/ 18 w 198"/>
                <a:gd name="T7" fmla="*/ 6 h 174"/>
                <a:gd name="T8" fmla="*/ 0 w 198"/>
                <a:gd name="T9" fmla="*/ 18 h 174"/>
                <a:gd name="T10" fmla="*/ 6 w 198"/>
                <a:gd name="T11" fmla="*/ 36 h 174"/>
                <a:gd name="T12" fmla="*/ 12 w 198"/>
                <a:gd name="T13" fmla="*/ 66 h 174"/>
                <a:gd name="T14" fmla="*/ 6 w 198"/>
                <a:gd name="T15" fmla="*/ 72 h 174"/>
                <a:gd name="T16" fmla="*/ 12 w 198"/>
                <a:gd name="T17" fmla="*/ 84 h 174"/>
                <a:gd name="T18" fmla="*/ 12 w 198"/>
                <a:gd name="T19" fmla="*/ 90 h 174"/>
                <a:gd name="T20" fmla="*/ 12 w 198"/>
                <a:gd name="T21" fmla="*/ 102 h 174"/>
                <a:gd name="T22" fmla="*/ 6 w 198"/>
                <a:gd name="T23" fmla="*/ 108 h 174"/>
                <a:gd name="T24" fmla="*/ 12 w 198"/>
                <a:gd name="T25" fmla="*/ 114 h 174"/>
                <a:gd name="T26" fmla="*/ 12 w 198"/>
                <a:gd name="T27" fmla="*/ 114 h 174"/>
                <a:gd name="T28" fmla="*/ 18 w 198"/>
                <a:gd name="T29" fmla="*/ 114 h 174"/>
                <a:gd name="T30" fmla="*/ 18 w 198"/>
                <a:gd name="T31" fmla="*/ 114 h 174"/>
                <a:gd name="T32" fmla="*/ 18 w 198"/>
                <a:gd name="T33" fmla="*/ 126 h 174"/>
                <a:gd name="T34" fmla="*/ 18 w 198"/>
                <a:gd name="T35" fmla="*/ 138 h 174"/>
                <a:gd name="T36" fmla="*/ 18 w 198"/>
                <a:gd name="T37" fmla="*/ 156 h 174"/>
                <a:gd name="T38" fmla="*/ 6 w 198"/>
                <a:gd name="T39" fmla="*/ 174 h 174"/>
                <a:gd name="T40" fmla="*/ 186 w 198"/>
                <a:gd name="T41" fmla="*/ 156 h 174"/>
                <a:gd name="T42" fmla="*/ 198 w 198"/>
                <a:gd name="T43" fmla="*/ 150 h 174"/>
                <a:gd name="T44" fmla="*/ 198 w 198"/>
                <a:gd name="T45" fmla="*/ 150 h 174"/>
                <a:gd name="T46" fmla="*/ 192 w 198"/>
                <a:gd name="T47" fmla="*/ 144 h 174"/>
                <a:gd name="T48" fmla="*/ 192 w 198"/>
                <a:gd name="T49" fmla="*/ 144 h 174"/>
                <a:gd name="T50" fmla="*/ 186 w 198"/>
                <a:gd name="T51" fmla="*/ 138 h 174"/>
                <a:gd name="T52" fmla="*/ 180 w 198"/>
                <a:gd name="T53" fmla="*/ 132 h 174"/>
                <a:gd name="T54" fmla="*/ 180 w 198"/>
                <a:gd name="T55" fmla="*/ 126 h 174"/>
                <a:gd name="T56" fmla="*/ 174 w 198"/>
                <a:gd name="T57" fmla="*/ 126 h 174"/>
                <a:gd name="T58" fmla="*/ 180 w 198"/>
                <a:gd name="T59" fmla="*/ 108 h 174"/>
                <a:gd name="T60" fmla="*/ 180 w 198"/>
                <a:gd name="T61" fmla="*/ 108 h 174"/>
                <a:gd name="T62" fmla="*/ 186 w 198"/>
                <a:gd name="T63" fmla="*/ 90 h 174"/>
                <a:gd name="T64" fmla="*/ 186 w 198"/>
                <a:gd name="T65" fmla="*/ 90 h 174"/>
                <a:gd name="T66" fmla="*/ 180 w 198"/>
                <a:gd name="T67" fmla="*/ 84 h 174"/>
                <a:gd name="T68" fmla="*/ 174 w 198"/>
                <a:gd name="T69" fmla="*/ 84 h 174"/>
                <a:gd name="T70" fmla="*/ 174 w 198"/>
                <a:gd name="T71" fmla="*/ 78 h 174"/>
                <a:gd name="T72" fmla="*/ 174 w 198"/>
                <a:gd name="T73" fmla="*/ 60 h 174"/>
                <a:gd name="T74" fmla="*/ 174 w 198"/>
                <a:gd name="T75" fmla="*/ 42 h 174"/>
                <a:gd name="T76" fmla="*/ 162 w 198"/>
                <a:gd name="T77" fmla="*/ 30 h 174"/>
                <a:gd name="T78" fmla="*/ 156 w 198"/>
                <a:gd name="T79" fmla="*/ 18 h 174"/>
                <a:gd name="T80" fmla="*/ 156 w 198"/>
                <a:gd name="T81" fmla="*/ 6 h 174"/>
                <a:gd name="T82" fmla="*/ 156 w 198"/>
                <a:gd name="T83" fmla="*/ 6 h 174"/>
                <a:gd name="T84" fmla="*/ 156 w 198"/>
                <a:gd name="T85" fmla="*/ 0 h 174"/>
                <a:gd name="T86" fmla="*/ 150 w 198"/>
                <a:gd name="T8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8" h="174">
                  <a:moveTo>
                    <a:pt x="138" y="0"/>
                  </a:moveTo>
                  <a:lnTo>
                    <a:pt x="138" y="0"/>
                  </a:lnTo>
                  <a:lnTo>
                    <a:pt x="126" y="12"/>
                  </a:lnTo>
                  <a:lnTo>
                    <a:pt x="120" y="6"/>
                  </a:lnTo>
                  <a:lnTo>
                    <a:pt x="114" y="6"/>
                  </a:lnTo>
                  <a:lnTo>
                    <a:pt x="96" y="6"/>
                  </a:lnTo>
                  <a:lnTo>
                    <a:pt x="48" y="6"/>
                  </a:lnTo>
                  <a:lnTo>
                    <a:pt x="18" y="6"/>
                  </a:lnTo>
                  <a:lnTo>
                    <a:pt x="6" y="6"/>
                  </a:lnTo>
                  <a:lnTo>
                    <a:pt x="0" y="18"/>
                  </a:lnTo>
                  <a:lnTo>
                    <a:pt x="0" y="24"/>
                  </a:lnTo>
                  <a:lnTo>
                    <a:pt x="6" y="36"/>
                  </a:lnTo>
                  <a:lnTo>
                    <a:pt x="6" y="42"/>
                  </a:lnTo>
                  <a:lnTo>
                    <a:pt x="12" y="66"/>
                  </a:lnTo>
                  <a:lnTo>
                    <a:pt x="12" y="72"/>
                  </a:lnTo>
                  <a:lnTo>
                    <a:pt x="6" y="72"/>
                  </a:lnTo>
                  <a:lnTo>
                    <a:pt x="12" y="84"/>
                  </a:lnTo>
                  <a:lnTo>
                    <a:pt x="12" y="84"/>
                  </a:lnTo>
                  <a:lnTo>
                    <a:pt x="12" y="90"/>
                  </a:lnTo>
                  <a:lnTo>
                    <a:pt x="12" y="90"/>
                  </a:lnTo>
                  <a:lnTo>
                    <a:pt x="12" y="90"/>
                  </a:lnTo>
                  <a:lnTo>
                    <a:pt x="12" y="102"/>
                  </a:lnTo>
                  <a:lnTo>
                    <a:pt x="12" y="108"/>
                  </a:lnTo>
                  <a:lnTo>
                    <a:pt x="6" y="108"/>
                  </a:lnTo>
                  <a:lnTo>
                    <a:pt x="12" y="108"/>
                  </a:lnTo>
                  <a:lnTo>
                    <a:pt x="12" y="114"/>
                  </a:lnTo>
                  <a:lnTo>
                    <a:pt x="12" y="114"/>
                  </a:lnTo>
                  <a:lnTo>
                    <a:pt x="12" y="114"/>
                  </a:lnTo>
                  <a:lnTo>
                    <a:pt x="12" y="114"/>
                  </a:lnTo>
                  <a:lnTo>
                    <a:pt x="18" y="114"/>
                  </a:lnTo>
                  <a:lnTo>
                    <a:pt x="18" y="114"/>
                  </a:lnTo>
                  <a:lnTo>
                    <a:pt x="18" y="114"/>
                  </a:lnTo>
                  <a:lnTo>
                    <a:pt x="18" y="120"/>
                  </a:lnTo>
                  <a:lnTo>
                    <a:pt x="18" y="126"/>
                  </a:lnTo>
                  <a:lnTo>
                    <a:pt x="18" y="132"/>
                  </a:lnTo>
                  <a:lnTo>
                    <a:pt x="18" y="138"/>
                  </a:lnTo>
                  <a:lnTo>
                    <a:pt x="24" y="156"/>
                  </a:lnTo>
                  <a:lnTo>
                    <a:pt x="18" y="156"/>
                  </a:lnTo>
                  <a:lnTo>
                    <a:pt x="12" y="168"/>
                  </a:lnTo>
                  <a:lnTo>
                    <a:pt x="6" y="174"/>
                  </a:lnTo>
                  <a:lnTo>
                    <a:pt x="186" y="174"/>
                  </a:lnTo>
                  <a:lnTo>
                    <a:pt x="186" y="156"/>
                  </a:lnTo>
                  <a:lnTo>
                    <a:pt x="192" y="150"/>
                  </a:lnTo>
                  <a:lnTo>
                    <a:pt x="198" y="150"/>
                  </a:lnTo>
                  <a:lnTo>
                    <a:pt x="198" y="150"/>
                  </a:lnTo>
                  <a:lnTo>
                    <a:pt x="198" y="150"/>
                  </a:lnTo>
                  <a:lnTo>
                    <a:pt x="198" y="150"/>
                  </a:lnTo>
                  <a:lnTo>
                    <a:pt x="192" y="144"/>
                  </a:lnTo>
                  <a:lnTo>
                    <a:pt x="192" y="144"/>
                  </a:lnTo>
                  <a:lnTo>
                    <a:pt x="192" y="144"/>
                  </a:lnTo>
                  <a:lnTo>
                    <a:pt x="192" y="138"/>
                  </a:lnTo>
                  <a:lnTo>
                    <a:pt x="186" y="138"/>
                  </a:lnTo>
                  <a:lnTo>
                    <a:pt x="180" y="138"/>
                  </a:lnTo>
                  <a:lnTo>
                    <a:pt x="180" y="132"/>
                  </a:lnTo>
                  <a:lnTo>
                    <a:pt x="180" y="132"/>
                  </a:lnTo>
                  <a:lnTo>
                    <a:pt x="180" y="126"/>
                  </a:lnTo>
                  <a:lnTo>
                    <a:pt x="180" y="126"/>
                  </a:lnTo>
                  <a:lnTo>
                    <a:pt x="174" y="126"/>
                  </a:lnTo>
                  <a:lnTo>
                    <a:pt x="174" y="126"/>
                  </a:lnTo>
                  <a:lnTo>
                    <a:pt x="180" y="108"/>
                  </a:lnTo>
                  <a:lnTo>
                    <a:pt x="180" y="108"/>
                  </a:lnTo>
                  <a:lnTo>
                    <a:pt x="180" y="108"/>
                  </a:lnTo>
                  <a:lnTo>
                    <a:pt x="186" y="102"/>
                  </a:lnTo>
                  <a:lnTo>
                    <a:pt x="186" y="90"/>
                  </a:lnTo>
                  <a:lnTo>
                    <a:pt x="186" y="90"/>
                  </a:lnTo>
                  <a:lnTo>
                    <a:pt x="186" y="90"/>
                  </a:lnTo>
                  <a:lnTo>
                    <a:pt x="186" y="90"/>
                  </a:lnTo>
                  <a:lnTo>
                    <a:pt x="180" y="84"/>
                  </a:lnTo>
                  <a:lnTo>
                    <a:pt x="180" y="84"/>
                  </a:lnTo>
                  <a:lnTo>
                    <a:pt x="174" y="84"/>
                  </a:lnTo>
                  <a:lnTo>
                    <a:pt x="168" y="90"/>
                  </a:lnTo>
                  <a:lnTo>
                    <a:pt x="174" y="78"/>
                  </a:lnTo>
                  <a:lnTo>
                    <a:pt x="174" y="72"/>
                  </a:lnTo>
                  <a:lnTo>
                    <a:pt x="174" y="60"/>
                  </a:lnTo>
                  <a:lnTo>
                    <a:pt x="174" y="42"/>
                  </a:lnTo>
                  <a:lnTo>
                    <a:pt x="174" y="42"/>
                  </a:lnTo>
                  <a:lnTo>
                    <a:pt x="174" y="36"/>
                  </a:lnTo>
                  <a:lnTo>
                    <a:pt x="162" y="30"/>
                  </a:lnTo>
                  <a:lnTo>
                    <a:pt x="156" y="24"/>
                  </a:lnTo>
                  <a:lnTo>
                    <a:pt x="156" y="18"/>
                  </a:lnTo>
                  <a:lnTo>
                    <a:pt x="156" y="12"/>
                  </a:lnTo>
                  <a:lnTo>
                    <a:pt x="156" y="6"/>
                  </a:lnTo>
                  <a:lnTo>
                    <a:pt x="156" y="6"/>
                  </a:lnTo>
                  <a:lnTo>
                    <a:pt x="156" y="6"/>
                  </a:lnTo>
                  <a:lnTo>
                    <a:pt x="156" y="0"/>
                  </a:lnTo>
                  <a:lnTo>
                    <a:pt x="156" y="0"/>
                  </a:lnTo>
                  <a:lnTo>
                    <a:pt x="156" y="0"/>
                  </a:lnTo>
                  <a:lnTo>
                    <a:pt x="150" y="0"/>
                  </a:lnTo>
                  <a:lnTo>
                    <a:pt x="138"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38" name="Freeform 847"/>
            <p:cNvSpPr>
              <a:spLocks/>
            </p:cNvSpPr>
            <p:nvPr/>
          </p:nvSpPr>
          <p:spPr bwMode="auto">
            <a:xfrm>
              <a:off x="1" y="4188"/>
              <a:ext cx="150" cy="132"/>
            </a:xfrm>
            <a:custGeom>
              <a:avLst/>
              <a:gdLst>
                <a:gd name="T0" fmla="*/ 0 w 150"/>
                <a:gd name="T1" fmla="*/ 132 h 132"/>
                <a:gd name="T2" fmla="*/ 132 w 150"/>
                <a:gd name="T3" fmla="*/ 132 h 132"/>
                <a:gd name="T4" fmla="*/ 138 w 150"/>
                <a:gd name="T5" fmla="*/ 126 h 132"/>
                <a:gd name="T6" fmla="*/ 144 w 150"/>
                <a:gd name="T7" fmla="*/ 114 h 132"/>
                <a:gd name="T8" fmla="*/ 150 w 150"/>
                <a:gd name="T9" fmla="*/ 114 h 132"/>
                <a:gd name="T10" fmla="*/ 144 w 150"/>
                <a:gd name="T11" fmla="*/ 96 h 132"/>
                <a:gd name="T12" fmla="*/ 144 w 150"/>
                <a:gd name="T13" fmla="*/ 90 h 132"/>
                <a:gd name="T14" fmla="*/ 144 w 150"/>
                <a:gd name="T15" fmla="*/ 84 h 132"/>
                <a:gd name="T16" fmla="*/ 144 w 150"/>
                <a:gd name="T17" fmla="*/ 78 h 132"/>
                <a:gd name="T18" fmla="*/ 144 w 150"/>
                <a:gd name="T19" fmla="*/ 72 h 132"/>
                <a:gd name="T20" fmla="*/ 144 w 150"/>
                <a:gd name="T21" fmla="*/ 72 h 132"/>
                <a:gd name="T22" fmla="*/ 144 w 150"/>
                <a:gd name="T23" fmla="*/ 72 h 132"/>
                <a:gd name="T24" fmla="*/ 138 w 150"/>
                <a:gd name="T25" fmla="*/ 72 h 132"/>
                <a:gd name="T26" fmla="*/ 138 w 150"/>
                <a:gd name="T27" fmla="*/ 72 h 132"/>
                <a:gd name="T28" fmla="*/ 138 w 150"/>
                <a:gd name="T29" fmla="*/ 72 h 132"/>
                <a:gd name="T30" fmla="*/ 138 w 150"/>
                <a:gd name="T31" fmla="*/ 72 h 132"/>
                <a:gd name="T32" fmla="*/ 138 w 150"/>
                <a:gd name="T33" fmla="*/ 66 h 132"/>
                <a:gd name="T34" fmla="*/ 132 w 150"/>
                <a:gd name="T35" fmla="*/ 66 h 132"/>
                <a:gd name="T36" fmla="*/ 138 w 150"/>
                <a:gd name="T37" fmla="*/ 66 h 132"/>
                <a:gd name="T38" fmla="*/ 138 w 150"/>
                <a:gd name="T39" fmla="*/ 60 h 132"/>
                <a:gd name="T40" fmla="*/ 138 w 150"/>
                <a:gd name="T41" fmla="*/ 48 h 132"/>
                <a:gd name="T42" fmla="*/ 138 w 150"/>
                <a:gd name="T43" fmla="*/ 48 h 132"/>
                <a:gd name="T44" fmla="*/ 138 w 150"/>
                <a:gd name="T45" fmla="*/ 48 h 132"/>
                <a:gd name="T46" fmla="*/ 138 w 150"/>
                <a:gd name="T47" fmla="*/ 48 h 132"/>
                <a:gd name="T48" fmla="*/ 138 w 150"/>
                <a:gd name="T49" fmla="*/ 48 h 132"/>
                <a:gd name="T50" fmla="*/ 138 w 150"/>
                <a:gd name="T51" fmla="*/ 48 h 132"/>
                <a:gd name="T52" fmla="*/ 132 w 150"/>
                <a:gd name="T53" fmla="*/ 48 h 132"/>
                <a:gd name="T54" fmla="*/ 132 w 150"/>
                <a:gd name="T55" fmla="*/ 48 h 132"/>
                <a:gd name="T56" fmla="*/ 132 w 150"/>
                <a:gd name="T57" fmla="*/ 48 h 132"/>
                <a:gd name="T58" fmla="*/ 132 w 150"/>
                <a:gd name="T59" fmla="*/ 48 h 132"/>
                <a:gd name="T60" fmla="*/ 132 w 150"/>
                <a:gd name="T61" fmla="*/ 42 h 132"/>
                <a:gd name="T62" fmla="*/ 126 w 150"/>
                <a:gd name="T63" fmla="*/ 42 h 132"/>
                <a:gd name="T64" fmla="*/ 120 w 150"/>
                <a:gd name="T65" fmla="*/ 30 h 132"/>
                <a:gd name="T66" fmla="*/ 114 w 150"/>
                <a:gd name="T67" fmla="*/ 24 h 132"/>
                <a:gd name="T68" fmla="*/ 90 w 150"/>
                <a:gd name="T69" fmla="*/ 18 h 132"/>
                <a:gd name="T70" fmla="*/ 84 w 150"/>
                <a:gd name="T71" fmla="*/ 18 h 132"/>
                <a:gd name="T72" fmla="*/ 84 w 150"/>
                <a:gd name="T73" fmla="*/ 18 h 132"/>
                <a:gd name="T74" fmla="*/ 60 w 150"/>
                <a:gd name="T75" fmla="*/ 24 h 132"/>
                <a:gd name="T76" fmla="*/ 54 w 150"/>
                <a:gd name="T77" fmla="*/ 30 h 132"/>
                <a:gd name="T78" fmla="*/ 54 w 150"/>
                <a:gd name="T79" fmla="*/ 36 h 132"/>
                <a:gd name="T80" fmla="*/ 36 w 150"/>
                <a:gd name="T81" fmla="*/ 30 h 132"/>
                <a:gd name="T82" fmla="*/ 18 w 150"/>
                <a:gd name="T83" fmla="*/ 18 h 132"/>
                <a:gd name="T84" fmla="*/ 0 w 150"/>
                <a:gd name="T85" fmla="*/ 0 h 132"/>
                <a:gd name="T86" fmla="*/ 0 w 150"/>
                <a:gd name="T8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0" h="132">
                  <a:moveTo>
                    <a:pt x="0" y="132"/>
                  </a:moveTo>
                  <a:lnTo>
                    <a:pt x="132" y="132"/>
                  </a:lnTo>
                  <a:lnTo>
                    <a:pt x="138" y="126"/>
                  </a:lnTo>
                  <a:lnTo>
                    <a:pt x="144" y="114"/>
                  </a:lnTo>
                  <a:lnTo>
                    <a:pt x="150" y="114"/>
                  </a:lnTo>
                  <a:lnTo>
                    <a:pt x="144" y="96"/>
                  </a:lnTo>
                  <a:lnTo>
                    <a:pt x="144" y="90"/>
                  </a:lnTo>
                  <a:lnTo>
                    <a:pt x="144" y="84"/>
                  </a:lnTo>
                  <a:lnTo>
                    <a:pt x="144" y="78"/>
                  </a:lnTo>
                  <a:lnTo>
                    <a:pt x="144" y="72"/>
                  </a:lnTo>
                  <a:lnTo>
                    <a:pt x="144" y="72"/>
                  </a:lnTo>
                  <a:lnTo>
                    <a:pt x="144" y="72"/>
                  </a:lnTo>
                  <a:lnTo>
                    <a:pt x="138" y="72"/>
                  </a:lnTo>
                  <a:lnTo>
                    <a:pt x="138" y="72"/>
                  </a:lnTo>
                  <a:lnTo>
                    <a:pt x="138" y="72"/>
                  </a:lnTo>
                  <a:lnTo>
                    <a:pt x="138" y="72"/>
                  </a:lnTo>
                  <a:lnTo>
                    <a:pt x="138" y="66"/>
                  </a:lnTo>
                  <a:lnTo>
                    <a:pt x="132" y="66"/>
                  </a:lnTo>
                  <a:lnTo>
                    <a:pt x="138" y="66"/>
                  </a:lnTo>
                  <a:lnTo>
                    <a:pt x="138" y="60"/>
                  </a:lnTo>
                  <a:lnTo>
                    <a:pt x="138" y="48"/>
                  </a:lnTo>
                  <a:lnTo>
                    <a:pt x="138" y="48"/>
                  </a:lnTo>
                  <a:lnTo>
                    <a:pt x="138" y="48"/>
                  </a:lnTo>
                  <a:lnTo>
                    <a:pt x="138" y="48"/>
                  </a:lnTo>
                  <a:lnTo>
                    <a:pt x="138" y="48"/>
                  </a:lnTo>
                  <a:lnTo>
                    <a:pt x="138" y="48"/>
                  </a:lnTo>
                  <a:lnTo>
                    <a:pt x="132" y="48"/>
                  </a:lnTo>
                  <a:lnTo>
                    <a:pt x="132" y="48"/>
                  </a:lnTo>
                  <a:lnTo>
                    <a:pt x="132" y="48"/>
                  </a:lnTo>
                  <a:lnTo>
                    <a:pt x="132" y="48"/>
                  </a:lnTo>
                  <a:lnTo>
                    <a:pt x="132" y="42"/>
                  </a:lnTo>
                  <a:lnTo>
                    <a:pt x="126" y="42"/>
                  </a:lnTo>
                  <a:lnTo>
                    <a:pt x="120" y="30"/>
                  </a:lnTo>
                  <a:lnTo>
                    <a:pt x="114" y="24"/>
                  </a:lnTo>
                  <a:lnTo>
                    <a:pt x="90" y="18"/>
                  </a:lnTo>
                  <a:lnTo>
                    <a:pt x="84" y="18"/>
                  </a:lnTo>
                  <a:lnTo>
                    <a:pt x="84" y="18"/>
                  </a:lnTo>
                  <a:lnTo>
                    <a:pt x="60" y="24"/>
                  </a:lnTo>
                  <a:lnTo>
                    <a:pt x="54" y="30"/>
                  </a:lnTo>
                  <a:lnTo>
                    <a:pt x="54" y="36"/>
                  </a:lnTo>
                  <a:lnTo>
                    <a:pt x="36" y="30"/>
                  </a:lnTo>
                  <a:lnTo>
                    <a:pt x="18" y="18"/>
                  </a:lnTo>
                  <a:lnTo>
                    <a:pt x="0" y="0"/>
                  </a:lnTo>
                  <a:lnTo>
                    <a:pt x="0" y="132"/>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39" name="Freeform 848"/>
            <p:cNvSpPr>
              <a:spLocks/>
            </p:cNvSpPr>
            <p:nvPr/>
          </p:nvSpPr>
          <p:spPr bwMode="auto">
            <a:xfrm>
              <a:off x="325" y="4074"/>
              <a:ext cx="162" cy="246"/>
            </a:xfrm>
            <a:custGeom>
              <a:avLst/>
              <a:gdLst>
                <a:gd name="T0" fmla="*/ 84 w 162"/>
                <a:gd name="T1" fmla="*/ 6 h 246"/>
                <a:gd name="T2" fmla="*/ 84 w 162"/>
                <a:gd name="T3" fmla="*/ 12 h 246"/>
                <a:gd name="T4" fmla="*/ 84 w 162"/>
                <a:gd name="T5" fmla="*/ 42 h 246"/>
                <a:gd name="T6" fmla="*/ 54 w 162"/>
                <a:gd name="T7" fmla="*/ 54 h 246"/>
                <a:gd name="T8" fmla="*/ 36 w 162"/>
                <a:gd name="T9" fmla="*/ 54 h 246"/>
                <a:gd name="T10" fmla="*/ 12 w 162"/>
                <a:gd name="T11" fmla="*/ 78 h 246"/>
                <a:gd name="T12" fmla="*/ 6 w 162"/>
                <a:gd name="T13" fmla="*/ 84 h 246"/>
                <a:gd name="T14" fmla="*/ 0 w 162"/>
                <a:gd name="T15" fmla="*/ 102 h 246"/>
                <a:gd name="T16" fmla="*/ 18 w 162"/>
                <a:gd name="T17" fmla="*/ 120 h 246"/>
                <a:gd name="T18" fmla="*/ 30 w 162"/>
                <a:gd name="T19" fmla="*/ 132 h 246"/>
                <a:gd name="T20" fmla="*/ 30 w 162"/>
                <a:gd name="T21" fmla="*/ 150 h 246"/>
                <a:gd name="T22" fmla="*/ 42 w 162"/>
                <a:gd name="T23" fmla="*/ 174 h 246"/>
                <a:gd name="T24" fmla="*/ 48 w 162"/>
                <a:gd name="T25" fmla="*/ 180 h 246"/>
                <a:gd name="T26" fmla="*/ 48 w 162"/>
                <a:gd name="T27" fmla="*/ 192 h 246"/>
                <a:gd name="T28" fmla="*/ 48 w 162"/>
                <a:gd name="T29" fmla="*/ 246 h 246"/>
                <a:gd name="T30" fmla="*/ 102 w 162"/>
                <a:gd name="T31" fmla="*/ 246 h 246"/>
                <a:gd name="T32" fmla="*/ 102 w 162"/>
                <a:gd name="T33" fmla="*/ 240 h 246"/>
                <a:gd name="T34" fmla="*/ 108 w 162"/>
                <a:gd name="T35" fmla="*/ 216 h 246"/>
                <a:gd name="T36" fmla="*/ 108 w 162"/>
                <a:gd name="T37" fmla="*/ 180 h 246"/>
                <a:gd name="T38" fmla="*/ 120 w 162"/>
                <a:gd name="T39" fmla="*/ 180 h 246"/>
                <a:gd name="T40" fmla="*/ 132 w 162"/>
                <a:gd name="T41" fmla="*/ 168 h 246"/>
                <a:gd name="T42" fmla="*/ 150 w 162"/>
                <a:gd name="T43" fmla="*/ 138 h 246"/>
                <a:gd name="T44" fmla="*/ 150 w 162"/>
                <a:gd name="T45" fmla="*/ 132 h 246"/>
                <a:gd name="T46" fmla="*/ 156 w 162"/>
                <a:gd name="T47" fmla="*/ 126 h 246"/>
                <a:gd name="T48" fmla="*/ 162 w 162"/>
                <a:gd name="T49" fmla="*/ 102 h 246"/>
                <a:gd name="T50" fmla="*/ 162 w 162"/>
                <a:gd name="T51" fmla="*/ 90 h 246"/>
                <a:gd name="T52" fmla="*/ 156 w 162"/>
                <a:gd name="T53" fmla="*/ 72 h 246"/>
                <a:gd name="T54" fmla="*/ 150 w 162"/>
                <a:gd name="T55" fmla="*/ 48 h 246"/>
                <a:gd name="T56" fmla="*/ 150 w 162"/>
                <a:gd name="T57" fmla="*/ 42 h 246"/>
                <a:gd name="T58" fmla="*/ 150 w 162"/>
                <a:gd name="T59" fmla="*/ 36 h 246"/>
                <a:gd name="T60" fmla="*/ 144 w 162"/>
                <a:gd name="T61" fmla="*/ 30 h 246"/>
                <a:gd name="T62" fmla="*/ 114 w 162"/>
                <a:gd name="T63"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2" h="246">
                  <a:moveTo>
                    <a:pt x="108" y="0"/>
                  </a:moveTo>
                  <a:lnTo>
                    <a:pt x="84" y="6"/>
                  </a:lnTo>
                  <a:lnTo>
                    <a:pt x="84" y="12"/>
                  </a:lnTo>
                  <a:lnTo>
                    <a:pt x="84" y="12"/>
                  </a:lnTo>
                  <a:lnTo>
                    <a:pt x="90" y="30"/>
                  </a:lnTo>
                  <a:lnTo>
                    <a:pt x="84" y="42"/>
                  </a:lnTo>
                  <a:lnTo>
                    <a:pt x="60" y="54"/>
                  </a:lnTo>
                  <a:lnTo>
                    <a:pt x="54" y="54"/>
                  </a:lnTo>
                  <a:lnTo>
                    <a:pt x="36" y="54"/>
                  </a:lnTo>
                  <a:lnTo>
                    <a:pt x="36" y="54"/>
                  </a:lnTo>
                  <a:lnTo>
                    <a:pt x="18" y="72"/>
                  </a:lnTo>
                  <a:lnTo>
                    <a:pt x="12" y="78"/>
                  </a:lnTo>
                  <a:lnTo>
                    <a:pt x="6" y="78"/>
                  </a:lnTo>
                  <a:lnTo>
                    <a:pt x="6" y="84"/>
                  </a:lnTo>
                  <a:lnTo>
                    <a:pt x="0" y="90"/>
                  </a:lnTo>
                  <a:lnTo>
                    <a:pt x="0" y="102"/>
                  </a:lnTo>
                  <a:lnTo>
                    <a:pt x="0" y="108"/>
                  </a:lnTo>
                  <a:lnTo>
                    <a:pt x="18" y="120"/>
                  </a:lnTo>
                  <a:lnTo>
                    <a:pt x="24" y="126"/>
                  </a:lnTo>
                  <a:lnTo>
                    <a:pt x="30" y="132"/>
                  </a:lnTo>
                  <a:lnTo>
                    <a:pt x="30" y="138"/>
                  </a:lnTo>
                  <a:lnTo>
                    <a:pt x="30" y="150"/>
                  </a:lnTo>
                  <a:lnTo>
                    <a:pt x="30" y="150"/>
                  </a:lnTo>
                  <a:lnTo>
                    <a:pt x="42" y="174"/>
                  </a:lnTo>
                  <a:lnTo>
                    <a:pt x="48" y="180"/>
                  </a:lnTo>
                  <a:lnTo>
                    <a:pt x="48" y="180"/>
                  </a:lnTo>
                  <a:lnTo>
                    <a:pt x="48" y="186"/>
                  </a:lnTo>
                  <a:lnTo>
                    <a:pt x="48" y="192"/>
                  </a:lnTo>
                  <a:lnTo>
                    <a:pt x="48" y="216"/>
                  </a:lnTo>
                  <a:lnTo>
                    <a:pt x="48" y="246"/>
                  </a:lnTo>
                  <a:lnTo>
                    <a:pt x="102" y="246"/>
                  </a:lnTo>
                  <a:lnTo>
                    <a:pt x="102" y="246"/>
                  </a:lnTo>
                  <a:lnTo>
                    <a:pt x="102" y="246"/>
                  </a:lnTo>
                  <a:lnTo>
                    <a:pt x="102" y="240"/>
                  </a:lnTo>
                  <a:lnTo>
                    <a:pt x="108" y="228"/>
                  </a:lnTo>
                  <a:lnTo>
                    <a:pt x="108" y="216"/>
                  </a:lnTo>
                  <a:lnTo>
                    <a:pt x="108" y="210"/>
                  </a:lnTo>
                  <a:lnTo>
                    <a:pt x="108" y="180"/>
                  </a:lnTo>
                  <a:lnTo>
                    <a:pt x="120" y="180"/>
                  </a:lnTo>
                  <a:lnTo>
                    <a:pt x="120" y="180"/>
                  </a:lnTo>
                  <a:lnTo>
                    <a:pt x="126" y="180"/>
                  </a:lnTo>
                  <a:lnTo>
                    <a:pt x="132" y="168"/>
                  </a:lnTo>
                  <a:lnTo>
                    <a:pt x="126" y="162"/>
                  </a:lnTo>
                  <a:lnTo>
                    <a:pt x="150" y="138"/>
                  </a:lnTo>
                  <a:lnTo>
                    <a:pt x="150" y="138"/>
                  </a:lnTo>
                  <a:lnTo>
                    <a:pt x="150" y="132"/>
                  </a:lnTo>
                  <a:lnTo>
                    <a:pt x="150" y="132"/>
                  </a:lnTo>
                  <a:lnTo>
                    <a:pt x="156" y="126"/>
                  </a:lnTo>
                  <a:lnTo>
                    <a:pt x="162" y="108"/>
                  </a:lnTo>
                  <a:lnTo>
                    <a:pt x="162" y="102"/>
                  </a:lnTo>
                  <a:lnTo>
                    <a:pt x="162" y="96"/>
                  </a:lnTo>
                  <a:lnTo>
                    <a:pt x="162" y="90"/>
                  </a:lnTo>
                  <a:lnTo>
                    <a:pt x="156" y="72"/>
                  </a:lnTo>
                  <a:lnTo>
                    <a:pt x="156" y="72"/>
                  </a:lnTo>
                  <a:lnTo>
                    <a:pt x="144" y="54"/>
                  </a:lnTo>
                  <a:lnTo>
                    <a:pt x="150" y="48"/>
                  </a:lnTo>
                  <a:lnTo>
                    <a:pt x="150" y="48"/>
                  </a:lnTo>
                  <a:lnTo>
                    <a:pt x="150" y="42"/>
                  </a:lnTo>
                  <a:lnTo>
                    <a:pt x="150" y="42"/>
                  </a:lnTo>
                  <a:lnTo>
                    <a:pt x="150" y="36"/>
                  </a:lnTo>
                  <a:lnTo>
                    <a:pt x="150" y="36"/>
                  </a:lnTo>
                  <a:lnTo>
                    <a:pt x="144" y="30"/>
                  </a:lnTo>
                  <a:lnTo>
                    <a:pt x="120" y="6"/>
                  </a:lnTo>
                  <a:lnTo>
                    <a:pt x="114" y="0"/>
                  </a:lnTo>
                  <a:lnTo>
                    <a:pt x="108"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40" name="Freeform 849"/>
            <p:cNvSpPr>
              <a:spLocks/>
            </p:cNvSpPr>
            <p:nvPr/>
          </p:nvSpPr>
          <p:spPr bwMode="auto">
            <a:xfrm>
              <a:off x="283" y="4146"/>
              <a:ext cx="90" cy="174"/>
            </a:xfrm>
            <a:custGeom>
              <a:avLst/>
              <a:gdLst>
                <a:gd name="T0" fmla="*/ 0 w 90"/>
                <a:gd name="T1" fmla="*/ 6 h 174"/>
                <a:gd name="T2" fmla="*/ 0 w 90"/>
                <a:gd name="T3" fmla="*/ 6 h 174"/>
                <a:gd name="T4" fmla="*/ 0 w 90"/>
                <a:gd name="T5" fmla="*/ 18 h 174"/>
                <a:gd name="T6" fmla="*/ 6 w 90"/>
                <a:gd name="T7" fmla="*/ 30 h 174"/>
                <a:gd name="T8" fmla="*/ 18 w 90"/>
                <a:gd name="T9" fmla="*/ 42 h 174"/>
                <a:gd name="T10" fmla="*/ 18 w 90"/>
                <a:gd name="T11" fmla="*/ 60 h 174"/>
                <a:gd name="T12" fmla="*/ 18 w 90"/>
                <a:gd name="T13" fmla="*/ 78 h 174"/>
                <a:gd name="T14" fmla="*/ 18 w 90"/>
                <a:gd name="T15" fmla="*/ 84 h 174"/>
                <a:gd name="T16" fmla="*/ 24 w 90"/>
                <a:gd name="T17" fmla="*/ 84 h 174"/>
                <a:gd name="T18" fmla="*/ 30 w 90"/>
                <a:gd name="T19" fmla="*/ 90 h 174"/>
                <a:gd name="T20" fmla="*/ 30 w 90"/>
                <a:gd name="T21" fmla="*/ 90 h 174"/>
                <a:gd name="T22" fmla="*/ 24 w 90"/>
                <a:gd name="T23" fmla="*/ 108 h 174"/>
                <a:gd name="T24" fmla="*/ 24 w 90"/>
                <a:gd name="T25" fmla="*/ 108 h 174"/>
                <a:gd name="T26" fmla="*/ 18 w 90"/>
                <a:gd name="T27" fmla="*/ 126 h 174"/>
                <a:gd name="T28" fmla="*/ 24 w 90"/>
                <a:gd name="T29" fmla="*/ 126 h 174"/>
                <a:gd name="T30" fmla="*/ 24 w 90"/>
                <a:gd name="T31" fmla="*/ 132 h 174"/>
                <a:gd name="T32" fmla="*/ 30 w 90"/>
                <a:gd name="T33" fmla="*/ 138 h 174"/>
                <a:gd name="T34" fmla="*/ 36 w 90"/>
                <a:gd name="T35" fmla="*/ 144 h 174"/>
                <a:gd name="T36" fmla="*/ 36 w 90"/>
                <a:gd name="T37" fmla="*/ 144 h 174"/>
                <a:gd name="T38" fmla="*/ 42 w 90"/>
                <a:gd name="T39" fmla="*/ 150 h 174"/>
                <a:gd name="T40" fmla="*/ 42 w 90"/>
                <a:gd name="T41" fmla="*/ 150 h 174"/>
                <a:gd name="T42" fmla="*/ 30 w 90"/>
                <a:gd name="T43" fmla="*/ 156 h 174"/>
                <a:gd name="T44" fmla="*/ 90 w 90"/>
                <a:gd name="T45" fmla="*/ 174 h 174"/>
                <a:gd name="T46" fmla="*/ 90 w 90"/>
                <a:gd name="T47" fmla="*/ 120 h 174"/>
                <a:gd name="T48" fmla="*/ 90 w 90"/>
                <a:gd name="T49" fmla="*/ 108 h 174"/>
                <a:gd name="T50" fmla="*/ 84 w 90"/>
                <a:gd name="T51" fmla="*/ 102 h 174"/>
                <a:gd name="T52" fmla="*/ 72 w 90"/>
                <a:gd name="T53" fmla="*/ 78 h 174"/>
                <a:gd name="T54" fmla="*/ 72 w 90"/>
                <a:gd name="T55" fmla="*/ 60 h 174"/>
                <a:gd name="T56" fmla="*/ 60 w 90"/>
                <a:gd name="T57" fmla="*/ 48 h 174"/>
                <a:gd name="T58" fmla="*/ 42 w 90"/>
                <a:gd name="T59" fmla="*/ 30 h 174"/>
                <a:gd name="T60" fmla="*/ 48 w 90"/>
                <a:gd name="T61" fmla="*/ 12 h 174"/>
                <a:gd name="T62" fmla="*/ 42 w 90"/>
                <a:gd name="T63" fmla="*/ 6 h 174"/>
                <a:gd name="T64" fmla="*/ 0 w 90"/>
                <a:gd name="T6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74">
                  <a:moveTo>
                    <a:pt x="0" y="0"/>
                  </a:moveTo>
                  <a:lnTo>
                    <a:pt x="0" y="6"/>
                  </a:lnTo>
                  <a:lnTo>
                    <a:pt x="0" y="6"/>
                  </a:lnTo>
                  <a:lnTo>
                    <a:pt x="0" y="6"/>
                  </a:lnTo>
                  <a:lnTo>
                    <a:pt x="0" y="12"/>
                  </a:lnTo>
                  <a:lnTo>
                    <a:pt x="0" y="18"/>
                  </a:lnTo>
                  <a:lnTo>
                    <a:pt x="0" y="24"/>
                  </a:lnTo>
                  <a:lnTo>
                    <a:pt x="6" y="30"/>
                  </a:lnTo>
                  <a:lnTo>
                    <a:pt x="18" y="36"/>
                  </a:lnTo>
                  <a:lnTo>
                    <a:pt x="18" y="42"/>
                  </a:lnTo>
                  <a:lnTo>
                    <a:pt x="18" y="42"/>
                  </a:lnTo>
                  <a:lnTo>
                    <a:pt x="18" y="60"/>
                  </a:lnTo>
                  <a:lnTo>
                    <a:pt x="18" y="72"/>
                  </a:lnTo>
                  <a:lnTo>
                    <a:pt x="18" y="78"/>
                  </a:lnTo>
                  <a:lnTo>
                    <a:pt x="12" y="90"/>
                  </a:lnTo>
                  <a:lnTo>
                    <a:pt x="18" y="84"/>
                  </a:lnTo>
                  <a:lnTo>
                    <a:pt x="24" y="84"/>
                  </a:lnTo>
                  <a:lnTo>
                    <a:pt x="24" y="84"/>
                  </a:lnTo>
                  <a:lnTo>
                    <a:pt x="30" y="90"/>
                  </a:lnTo>
                  <a:lnTo>
                    <a:pt x="30" y="90"/>
                  </a:lnTo>
                  <a:lnTo>
                    <a:pt x="30" y="90"/>
                  </a:lnTo>
                  <a:lnTo>
                    <a:pt x="30" y="90"/>
                  </a:lnTo>
                  <a:lnTo>
                    <a:pt x="30" y="102"/>
                  </a:lnTo>
                  <a:lnTo>
                    <a:pt x="24" y="108"/>
                  </a:lnTo>
                  <a:lnTo>
                    <a:pt x="24" y="108"/>
                  </a:lnTo>
                  <a:lnTo>
                    <a:pt x="24" y="108"/>
                  </a:lnTo>
                  <a:lnTo>
                    <a:pt x="18" y="126"/>
                  </a:lnTo>
                  <a:lnTo>
                    <a:pt x="18" y="126"/>
                  </a:lnTo>
                  <a:lnTo>
                    <a:pt x="24" y="126"/>
                  </a:lnTo>
                  <a:lnTo>
                    <a:pt x="24" y="126"/>
                  </a:lnTo>
                  <a:lnTo>
                    <a:pt x="24" y="132"/>
                  </a:lnTo>
                  <a:lnTo>
                    <a:pt x="24" y="132"/>
                  </a:lnTo>
                  <a:lnTo>
                    <a:pt x="24" y="138"/>
                  </a:lnTo>
                  <a:lnTo>
                    <a:pt x="30" y="138"/>
                  </a:lnTo>
                  <a:lnTo>
                    <a:pt x="36" y="138"/>
                  </a:lnTo>
                  <a:lnTo>
                    <a:pt x="36" y="144"/>
                  </a:lnTo>
                  <a:lnTo>
                    <a:pt x="36" y="144"/>
                  </a:lnTo>
                  <a:lnTo>
                    <a:pt x="36" y="144"/>
                  </a:lnTo>
                  <a:lnTo>
                    <a:pt x="42" y="150"/>
                  </a:lnTo>
                  <a:lnTo>
                    <a:pt x="42" y="150"/>
                  </a:lnTo>
                  <a:lnTo>
                    <a:pt x="42" y="150"/>
                  </a:lnTo>
                  <a:lnTo>
                    <a:pt x="42" y="150"/>
                  </a:lnTo>
                  <a:lnTo>
                    <a:pt x="36" y="150"/>
                  </a:lnTo>
                  <a:lnTo>
                    <a:pt x="30" y="156"/>
                  </a:lnTo>
                  <a:lnTo>
                    <a:pt x="30" y="174"/>
                  </a:lnTo>
                  <a:lnTo>
                    <a:pt x="90" y="174"/>
                  </a:lnTo>
                  <a:lnTo>
                    <a:pt x="90" y="144"/>
                  </a:lnTo>
                  <a:lnTo>
                    <a:pt x="90" y="120"/>
                  </a:lnTo>
                  <a:lnTo>
                    <a:pt x="90" y="114"/>
                  </a:lnTo>
                  <a:lnTo>
                    <a:pt x="90" y="108"/>
                  </a:lnTo>
                  <a:lnTo>
                    <a:pt x="90" y="108"/>
                  </a:lnTo>
                  <a:lnTo>
                    <a:pt x="84" y="102"/>
                  </a:lnTo>
                  <a:lnTo>
                    <a:pt x="72" y="78"/>
                  </a:lnTo>
                  <a:lnTo>
                    <a:pt x="72" y="78"/>
                  </a:lnTo>
                  <a:lnTo>
                    <a:pt x="72" y="66"/>
                  </a:lnTo>
                  <a:lnTo>
                    <a:pt x="72" y="60"/>
                  </a:lnTo>
                  <a:lnTo>
                    <a:pt x="66" y="54"/>
                  </a:lnTo>
                  <a:lnTo>
                    <a:pt x="60" y="48"/>
                  </a:lnTo>
                  <a:lnTo>
                    <a:pt x="42" y="36"/>
                  </a:lnTo>
                  <a:lnTo>
                    <a:pt x="42" y="30"/>
                  </a:lnTo>
                  <a:lnTo>
                    <a:pt x="42" y="18"/>
                  </a:lnTo>
                  <a:lnTo>
                    <a:pt x="48" y="12"/>
                  </a:lnTo>
                  <a:lnTo>
                    <a:pt x="48" y="6"/>
                  </a:lnTo>
                  <a:lnTo>
                    <a:pt x="42" y="6"/>
                  </a:lnTo>
                  <a:lnTo>
                    <a:pt x="30" y="6"/>
                  </a:lnTo>
                  <a:lnTo>
                    <a:pt x="0" y="0"/>
                  </a:lnTo>
                  <a:lnTo>
                    <a:pt x="0"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41" name="Freeform 850"/>
            <p:cNvSpPr>
              <a:spLocks noEditPoints="1"/>
            </p:cNvSpPr>
            <p:nvPr/>
          </p:nvSpPr>
          <p:spPr bwMode="auto">
            <a:xfrm>
              <a:off x="1" y="3366"/>
              <a:ext cx="510" cy="774"/>
            </a:xfrm>
            <a:custGeom>
              <a:avLst/>
              <a:gdLst>
                <a:gd name="T0" fmla="*/ 0 w 510"/>
                <a:gd name="T1" fmla="*/ 768 h 774"/>
                <a:gd name="T2" fmla="*/ 0 w 510"/>
                <a:gd name="T3" fmla="*/ 744 h 774"/>
                <a:gd name="T4" fmla="*/ 0 w 510"/>
                <a:gd name="T5" fmla="*/ 774 h 774"/>
                <a:gd name="T6" fmla="*/ 12 w 510"/>
                <a:gd name="T7" fmla="*/ 732 h 774"/>
                <a:gd name="T8" fmla="*/ 36 w 510"/>
                <a:gd name="T9" fmla="*/ 726 h 774"/>
                <a:gd name="T10" fmla="*/ 54 w 510"/>
                <a:gd name="T11" fmla="*/ 678 h 774"/>
                <a:gd name="T12" fmla="*/ 54 w 510"/>
                <a:gd name="T13" fmla="*/ 666 h 774"/>
                <a:gd name="T14" fmla="*/ 72 w 510"/>
                <a:gd name="T15" fmla="*/ 648 h 774"/>
                <a:gd name="T16" fmla="*/ 90 w 510"/>
                <a:gd name="T17" fmla="*/ 666 h 774"/>
                <a:gd name="T18" fmla="*/ 96 w 510"/>
                <a:gd name="T19" fmla="*/ 666 h 774"/>
                <a:gd name="T20" fmla="*/ 96 w 510"/>
                <a:gd name="T21" fmla="*/ 660 h 774"/>
                <a:gd name="T22" fmla="*/ 108 w 510"/>
                <a:gd name="T23" fmla="*/ 660 h 774"/>
                <a:gd name="T24" fmla="*/ 108 w 510"/>
                <a:gd name="T25" fmla="*/ 648 h 774"/>
                <a:gd name="T26" fmla="*/ 108 w 510"/>
                <a:gd name="T27" fmla="*/ 636 h 774"/>
                <a:gd name="T28" fmla="*/ 114 w 510"/>
                <a:gd name="T29" fmla="*/ 636 h 774"/>
                <a:gd name="T30" fmla="*/ 126 w 510"/>
                <a:gd name="T31" fmla="*/ 630 h 774"/>
                <a:gd name="T32" fmla="*/ 144 w 510"/>
                <a:gd name="T33" fmla="*/ 612 h 774"/>
                <a:gd name="T34" fmla="*/ 162 w 510"/>
                <a:gd name="T35" fmla="*/ 606 h 774"/>
                <a:gd name="T36" fmla="*/ 180 w 510"/>
                <a:gd name="T37" fmla="*/ 594 h 774"/>
                <a:gd name="T38" fmla="*/ 222 w 510"/>
                <a:gd name="T39" fmla="*/ 576 h 774"/>
                <a:gd name="T40" fmla="*/ 246 w 510"/>
                <a:gd name="T41" fmla="*/ 564 h 774"/>
                <a:gd name="T42" fmla="*/ 294 w 510"/>
                <a:gd name="T43" fmla="*/ 564 h 774"/>
                <a:gd name="T44" fmla="*/ 336 w 510"/>
                <a:gd name="T45" fmla="*/ 570 h 774"/>
                <a:gd name="T46" fmla="*/ 384 w 510"/>
                <a:gd name="T47" fmla="*/ 552 h 774"/>
                <a:gd name="T48" fmla="*/ 444 w 510"/>
                <a:gd name="T49" fmla="*/ 540 h 774"/>
                <a:gd name="T50" fmla="*/ 474 w 510"/>
                <a:gd name="T51" fmla="*/ 540 h 774"/>
                <a:gd name="T52" fmla="*/ 480 w 510"/>
                <a:gd name="T53" fmla="*/ 534 h 774"/>
                <a:gd name="T54" fmla="*/ 510 w 510"/>
                <a:gd name="T55" fmla="*/ 456 h 774"/>
                <a:gd name="T56" fmla="*/ 510 w 510"/>
                <a:gd name="T57" fmla="*/ 420 h 774"/>
                <a:gd name="T58" fmla="*/ 510 w 510"/>
                <a:gd name="T59" fmla="*/ 342 h 774"/>
                <a:gd name="T60" fmla="*/ 462 w 510"/>
                <a:gd name="T61" fmla="*/ 348 h 774"/>
                <a:gd name="T62" fmla="*/ 450 w 510"/>
                <a:gd name="T63" fmla="*/ 336 h 774"/>
                <a:gd name="T64" fmla="*/ 456 w 510"/>
                <a:gd name="T65" fmla="*/ 324 h 774"/>
                <a:gd name="T66" fmla="*/ 456 w 510"/>
                <a:gd name="T67" fmla="*/ 300 h 774"/>
                <a:gd name="T68" fmla="*/ 438 w 510"/>
                <a:gd name="T69" fmla="*/ 294 h 774"/>
                <a:gd name="T70" fmla="*/ 420 w 510"/>
                <a:gd name="T71" fmla="*/ 288 h 774"/>
                <a:gd name="T72" fmla="*/ 384 w 510"/>
                <a:gd name="T73" fmla="*/ 276 h 774"/>
                <a:gd name="T74" fmla="*/ 372 w 510"/>
                <a:gd name="T75" fmla="*/ 264 h 774"/>
                <a:gd name="T76" fmla="*/ 348 w 510"/>
                <a:gd name="T77" fmla="*/ 228 h 774"/>
                <a:gd name="T78" fmla="*/ 294 w 510"/>
                <a:gd name="T79" fmla="*/ 192 h 774"/>
                <a:gd name="T80" fmla="*/ 258 w 510"/>
                <a:gd name="T81" fmla="*/ 168 h 774"/>
                <a:gd name="T82" fmla="*/ 210 w 510"/>
                <a:gd name="T83" fmla="*/ 126 h 774"/>
                <a:gd name="T84" fmla="*/ 150 w 510"/>
                <a:gd name="T85" fmla="*/ 90 h 774"/>
                <a:gd name="T86" fmla="*/ 96 w 510"/>
                <a:gd name="T87" fmla="*/ 48 h 774"/>
                <a:gd name="T88" fmla="*/ 24 w 510"/>
                <a:gd name="T89" fmla="*/ 0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0" h="774">
                  <a:moveTo>
                    <a:pt x="0" y="774"/>
                  </a:moveTo>
                  <a:lnTo>
                    <a:pt x="0" y="774"/>
                  </a:lnTo>
                  <a:lnTo>
                    <a:pt x="0" y="768"/>
                  </a:lnTo>
                  <a:lnTo>
                    <a:pt x="6" y="762"/>
                  </a:lnTo>
                  <a:lnTo>
                    <a:pt x="6" y="756"/>
                  </a:lnTo>
                  <a:lnTo>
                    <a:pt x="0" y="744"/>
                  </a:lnTo>
                  <a:lnTo>
                    <a:pt x="0" y="744"/>
                  </a:lnTo>
                  <a:lnTo>
                    <a:pt x="0" y="744"/>
                  </a:lnTo>
                  <a:lnTo>
                    <a:pt x="0" y="774"/>
                  </a:lnTo>
                  <a:close/>
                  <a:moveTo>
                    <a:pt x="0" y="0"/>
                  </a:moveTo>
                  <a:lnTo>
                    <a:pt x="0" y="738"/>
                  </a:lnTo>
                  <a:lnTo>
                    <a:pt x="12" y="732"/>
                  </a:lnTo>
                  <a:lnTo>
                    <a:pt x="12" y="732"/>
                  </a:lnTo>
                  <a:lnTo>
                    <a:pt x="36" y="726"/>
                  </a:lnTo>
                  <a:lnTo>
                    <a:pt x="36" y="726"/>
                  </a:lnTo>
                  <a:lnTo>
                    <a:pt x="42" y="714"/>
                  </a:lnTo>
                  <a:lnTo>
                    <a:pt x="54" y="690"/>
                  </a:lnTo>
                  <a:lnTo>
                    <a:pt x="54" y="678"/>
                  </a:lnTo>
                  <a:lnTo>
                    <a:pt x="54" y="678"/>
                  </a:lnTo>
                  <a:lnTo>
                    <a:pt x="54" y="672"/>
                  </a:lnTo>
                  <a:lnTo>
                    <a:pt x="54" y="666"/>
                  </a:lnTo>
                  <a:lnTo>
                    <a:pt x="54" y="666"/>
                  </a:lnTo>
                  <a:lnTo>
                    <a:pt x="66" y="654"/>
                  </a:lnTo>
                  <a:lnTo>
                    <a:pt x="72" y="648"/>
                  </a:lnTo>
                  <a:lnTo>
                    <a:pt x="72" y="648"/>
                  </a:lnTo>
                  <a:lnTo>
                    <a:pt x="72" y="654"/>
                  </a:lnTo>
                  <a:lnTo>
                    <a:pt x="90" y="666"/>
                  </a:lnTo>
                  <a:lnTo>
                    <a:pt x="90" y="666"/>
                  </a:lnTo>
                  <a:lnTo>
                    <a:pt x="96" y="666"/>
                  </a:lnTo>
                  <a:lnTo>
                    <a:pt x="96" y="666"/>
                  </a:lnTo>
                  <a:lnTo>
                    <a:pt x="102" y="666"/>
                  </a:lnTo>
                  <a:lnTo>
                    <a:pt x="102" y="666"/>
                  </a:lnTo>
                  <a:lnTo>
                    <a:pt x="96" y="660"/>
                  </a:lnTo>
                  <a:lnTo>
                    <a:pt x="102" y="660"/>
                  </a:lnTo>
                  <a:lnTo>
                    <a:pt x="102" y="660"/>
                  </a:lnTo>
                  <a:lnTo>
                    <a:pt x="108" y="660"/>
                  </a:lnTo>
                  <a:lnTo>
                    <a:pt x="108" y="660"/>
                  </a:lnTo>
                  <a:lnTo>
                    <a:pt x="108" y="654"/>
                  </a:lnTo>
                  <a:lnTo>
                    <a:pt x="108" y="648"/>
                  </a:lnTo>
                  <a:lnTo>
                    <a:pt x="108" y="648"/>
                  </a:lnTo>
                  <a:lnTo>
                    <a:pt x="108" y="636"/>
                  </a:lnTo>
                  <a:lnTo>
                    <a:pt x="108" y="636"/>
                  </a:lnTo>
                  <a:lnTo>
                    <a:pt x="114" y="636"/>
                  </a:lnTo>
                  <a:lnTo>
                    <a:pt x="114" y="636"/>
                  </a:lnTo>
                  <a:lnTo>
                    <a:pt x="114" y="636"/>
                  </a:lnTo>
                  <a:lnTo>
                    <a:pt x="126" y="642"/>
                  </a:lnTo>
                  <a:lnTo>
                    <a:pt x="126" y="630"/>
                  </a:lnTo>
                  <a:lnTo>
                    <a:pt x="126" y="630"/>
                  </a:lnTo>
                  <a:lnTo>
                    <a:pt x="132" y="618"/>
                  </a:lnTo>
                  <a:lnTo>
                    <a:pt x="132" y="618"/>
                  </a:lnTo>
                  <a:lnTo>
                    <a:pt x="144" y="612"/>
                  </a:lnTo>
                  <a:lnTo>
                    <a:pt x="150" y="606"/>
                  </a:lnTo>
                  <a:lnTo>
                    <a:pt x="156" y="606"/>
                  </a:lnTo>
                  <a:lnTo>
                    <a:pt x="162" y="606"/>
                  </a:lnTo>
                  <a:lnTo>
                    <a:pt x="162" y="612"/>
                  </a:lnTo>
                  <a:lnTo>
                    <a:pt x="174" y="606"/>
                  </a:lnTo>
                  <a:lnTo>
                    <a:pt x="180" y="594"/>
                  </a:lnTo>
                  <a:lnTo>
                    <a:pt x="210" y="582"/>
                  </a:lnTo>
                  <a:lnTo>
                    <a:pt x="222" y="576"/>
                  </a:lnTo>
                  <a:lnTo>
                    <a:pt x="222" y="576"/>
                  </a:lnTo>
                  <a:lnTo>
                    <a:pt x="222" y="576"/>
                  </a:lnTo>
                  <a:lnTo>
                    <a:pt x="228" y="576"/>
                  </a:lnTo>
                  <a:lnTo>
                    <a:pt x="246" y="564"/>
                  </a:lnTo>
                  <a:lnTo>
                    <a:pt x="270" y="564"/>
                  </a:lnTo>
                  <a:lnTo>
                    <a:pt x="288" y="570"/>
                  </a:lnTo>
                  <a:lnTo>
                    <a:pt x="294" y="564"/>
                  </a:lnTo>
                  <a:lnTo>
                    <a:pt x="306" y="570"/>
                  </a:lnTo>
                  <a:lnTo>
                    <a:pt x="318" y="570"/>
                  </a:lnTo>
                  <a:lnTo>
                    <a:pt x="336" y="570"/>
                  </a:lnTo>
                  <a:lnTo>
                    <a:pt x="336" y="564"/>
                  </a:lnTo>
                  <a:lnTo>
                    <a:pt x="354" y="552"/>
                  </a:lnTo>
                  <a:lnTo>
                    <a:pt x="384" y="552"/>
                  </a:lnTo>
                  <a:lnTo>
                    <a:pt x="426" y="546"/>
                  </a:lnTo>
                  <a:lnTo>
                    <a:pt x="444" y="546"/>
                  </a:lnTo>
                  <a:lnTo>
                    <a:pt x="444" y="540"/>
                  </a:lnTo>
                  <a:lnTo>
                    <a:pt x="462" y="546"/>
                  </a:lnTo>
                  <a:lnTo>
                    <a:pt x="474" y="546"/>
                  </a:lnTo>
                  <a:lnTo>
                    <a:pt x="474" y="540"/>
                  </a:lnTo>
                  <a:lnTo>
                    <a:pt x="474" y="540"/>
                  </a:lnTo>
                  <a:lnTo>
                    <a:pt x="480" y="534"/>
                  </a:lnTo>
                  <a:lnTo>
                    <a:pt x="480" y="534"/>
                  </a:lnTo>
                  <a:lnTo>
                    <a:pt x="480" y="528"/>
                  </a:lnTo>
                  <a:lnTo>
                    <a:pt x="504" y="492"/>
                  </a:lnTo>
                  <a:lnTo>
                    <a:pt x="510" y="456"/>
                  </a:lnTo>
                  <a:lnTo>
                    <a:pt x="510" y="432"/>
                  </a:lnTo>
                  <a:lnTo>
                    <a:pt x="510" y="432"/>
                  </a:lnTo>
                  <a:lnTo>
                    <a:pt x="510" y="420"/>
                  </a:lnTo>
                  <a:lnTo>
                    <a:pt x="510" y="402"/>
                  </a:lnTo>
                  <a:lnTo>
                    <a:pt x="510" y="366"/>
                  </a:lnTo>
                  <a:lnTo>
                    <a:pt x="510" y="342"/>
                  </a:lnTo>
                  <a:lnTo>
                    <a:pt x="510" y="336"/>
                  </a:lnTo>
                  <a:lnTo>
                    <a:pt x="498" y="336"/>
                  </a:lnTo>
                  <a:lnTo>
                    <a:pt x="462" y="348"/>
                  </a:lnTo>
                  <a:lnTo>
                    <a:pt x="456" y="342"/>
                  </a:lnTo>
                  <a:lnTo>
                    <a:pt x="450" y="336"/>
                  </a:lnTo>
                  <a:lnTo>
                    <a:pt x="450" y="336"/>
                  </a:lnTo>
                  <a:lnTo>
                    <a:pt x="450" y="336"/>
                  </a:lnTo>
                  <a:lnTo>
                    <a:pt x="450" y="336"/>
                  </a:lnTo>
                  <a:lnTo>
                    <a:pt x="456" y="324"/>
                  </a:lnTo>
                  <a:lnTo>
                    <a:pt x="456" y="324"/>
                  </a:lnTo>
                  <a:lnTo>
                    <a:pt x="456" y="318"/>
                  </a:lnTo>
                  <a:lnTo>
                    <a:pt x="456" y="300"/>
                  </a:lnTo>
                  <a:lnTo>
                    <a:pt x="450" y="294"/>
                  </a:lnTo>
                  <a:lnTo>
                    <a:pt x="450" y="294"/>
                  </a:lnTo>
                  <a:lnTo>
                    <a:pt x="438" y="294"/>
                  </a:lnTo>
                  <a:lnTo>
                    <a:pt x="438" y="288"/>
                  </a:lnTo>
                  <a:lnTo>
                    <a:pt x="426" y="288"/>
                  </a:lnTo>
                  <a:lnTo>
                    <a:pt x="420" y="288"/>
                  </a:lnTo>
                  <a:lnTo>
                    <a:pt x="420" y="288"/>
                  </a:lnTo>
                  <a:lnTo>
                    <a:pt x="414" y="282"/>
                  </a:lnTo>
                  <a:lnTo>
                    <a:pt x="384" y="276"/>
                  </a:lnTo>
                  <a:lnTo>
                    <a:pt x="378" y="270"/>
                  </a:lnTo>
                  <a:lnTo>
                    <a:pt x="378" y="270"/>
                  </a:lnTo>
                  <a:lnTo>
                    <a:pt x="372" y="264"/>
                  </a:lnTo>
                  <a:lnTo>
                    <a:pt x="348" y="240"/>
                  </a:lnTo>
                  <a:lnTo>
                    <a:pt x="348" y="222"/>
                  </a:lnTo>
                  <a:lnTo>
                    <a:pt x="348" y="228"/>
                  </a:lnTo>
                  <a:lnTo>
                    <a:pt x="330" y="216"/>
                  </a:lnTo>
                  <a:lnTo>
                    <a:pt x="324" y="210"/>
                  </a:lnTo>
                  <a:lnTo>
                    <a:pt x="294" y="192"/>
                  </a:lnTo>
                  <a:lnTo>
                    <a:pt x="282" y="186"/>
                  </a:lnTo>
                  <a:lnTo>
                    <a:pt x="276" y="180"/>
                  </a:lnTo>
                  <a:lnTo>
                    <a:pt x="258" y="168"/>
                  </a:lnTo>
                  <a:lnTo>
                    <a:pt x="240" y="156"/>
                  </a:lnTo>
                  <a:lnTo>
                    <a:pt x="222" y="138"/>
                  </a:lnTo>
                  <a:lnTo>
                    <a:pt x="210" y="126"/>
                  </a:lnTo>
                  <a:lnTo>
                    <a:pt x="192" y="114"/>
                  </a:lnTo>
                  <a:lnTo>
                    <a:pt x="174" y="102"/>
                  </a:lnTo>
                  <a:lnTo>
                    <a:pt x="150" y="90"/>
                  </a:lnTo>
                  <a:lnTo>
                    <a:pt x="132" y="72"/>
                  </a:lnTo>
                  <a:lnTo>
                    <a:pt x="114" y="60"/>
                  </a:lnTo>
                  <a:lnTo>
                    <a:pt x="96" y="48"/>
                  </a:lnTo>
                  <a:lnTo>
                    <a:pt x="66" y="24"/>
                  </a:lnTo>
                  <a:lnTo>
                    <a:pt x="42" y="12"/>
                  </a:lnTo>
                  <a:lnTo>
                    <a:pt x="24" y="0"/>
                  </a:lnTo>
                  <a:lnTo>
                    <a:pt x="0"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42" name="Freeform 851"/>
            <p:cNvSpPr>
              <a:spLocks/>
            </p:cNvSpPr>
            <p:nvPr/>
          </p:nvSpPr>
          <p:spPr bwMode="auto">
            <a:xfrm>
              <a:off x="1" y="2616"/>
              <a:ext cx="924" cy="1098"/>
            </a:xfrm>
            <a:custGeom>
              <a:avLst/>
              <a:gdLst>
                <a:gd name="T0" fmla="*/ 636 w 924"/>
                <a:gd name="T1" fmla="*/ 6 h 1098"/>
                <a:gd name="T2" fmla="*/ 576 w 924"/>
                <a:gd name="T3" fmla="*/ 24 h 1098"/>
                <a:gd name="T4" fmla="*/ 558 w 924"/>
                <a:gd name="T5" fmla="*/ 24 h 1098"/>
                <a:gd name="T6" fmla="*/ 540 w 924"/>
                <a:gd name="T7" fmla="*/ 12 h 1098"/>
                <a:gd name="T8" fmla="*/ 474 w 924"/>
                <a:gd name="T9" fmla="*/ 18 h 1098"/>
                <a:gd name="T10" fmla="*/ 420 w 924"/>
                <a:gd name="T11" fmla="*/ 30 h 1098"/>
                <a:gd name="T12" fmla="*/ 396 w 924"/>
                <a:gd name="T13" fmla="*/ 30 h 1098"/>
                <a:gd name="T14" fmla="*/ 360 w 924"/>
                <a:gd name="T15" fmla="*/ 36 h 1098"/>
                <a:gd name="T16" fmla="*/ 312 w 924"/>
                <a:gd name="T17" fmla="*/ 54 h 1098"/>
                <a:gd name="T18" fmla="*/ 288 w 924"/>
                <a:gd name="T19" fmla="*/ 78 h 1098"/>
                <a:gd name="T20" fmla="*/ 270 w 924"/>
                <a:gd name="T21" fmla="*/ 84 h 1098"/>
                <a:gd name="T22" fmla="*/ 234 w 924"/>
                <a:gd name="T23" fmla="*/ 90 h 1098"/>
                <a:gd name="T24" fmla="*/ 186 w 924"/>
                <a:gd name="T25" fmla="*/ 126 h 1098"/>
                <a:gd name="T26" fmla="*/ 168 w 924"/>
                <a:gd name="T27" fmla="*/ 132 h 1098"/>
                <a:gd name="T28" fmla="*/ 192 w 924"/>
                <a:gd name="T29" fmla="*/ 246 h 1098"/>
                <a:gd name="T30" fmla="*/ 228 w 924"/>
                <a:gd name="T31" fmla="*/ 300 h 1098"/>
                <a:gd name="T32" fmla="*/ 222 w 924"/>
                <a:gd name="T33" fmla="*/ 300 h 1098"/>
                <a:gd name="T34" fmla="*/ 216 w 924"/>
                <a:gd name="T35" fmla="*/ 318 h 1098"/>
                <a:gd name="T36" fmla="*/ 150 w 924"/>
                <a:gd name="T37" fmla="*/ 318 h 1098"/>
                <a:gd name="T38" fmla="*/ 126 w 924"/>
                <a:gd name="T39" fmla="*/ 330 h 1098"/>
                <a:gd name="T40" fmla="*/ 120 w 924"/>
                <a:gd name="T41" fmla="*/ 336 h 1098"/>
                <a:gd name="T42" fmla="*/ 96 w 924"/>
                <a:gd name="T43" fmla="*/ 348 h 1098"/>
                <a:gd name="T44" fmla="*/ 78 w 924"/>
                <a:gd name="T45" fmla="*/ 348 h 1098"/>
                <a:gd name="T46" fmla="*/ 78 w 924"/>
                <a:gd name="T47" fmla="*/ 390 h 1098"/>
                <a:gd name="T48" fmla="*/ 18 w 924"/>
                <a:gd name="T49" fmla="*/ 420 h 1098"/>
                <a:gd name="T50" fmla="*/ 12 w 924"/>
                <a:gd name="T51" fmla="*/ 432 h 1098"/>
                <a:gd name="T52" fmla="*/ 0 w 924"/>
                <a:gd name="T53" fmla="*/ 450 h 1098"/>
                <a:gd name="T54" fmla="*/ 24 w 924"/>
                <a:gd name="T55" fmla="*/ 750 h 1098"/>
                <a:gd name="T56" fmla="*/ 150 w 924"/>
                <a:gd name="T57" fmla="*/ 840 h 1098"/>
                <a:gd name="T58" fmla="*/ 258 w 924"/>
                <a:gd name="T59" fmla="*/ 918 h 1098"/>
                <a:gd name="T60" fmla="*/ 348 w 924"/>
                <a:gd name="T61" fmla="*/ 978 h 1098"/>
                <a:gd name="T62" fmla="*/ 384 w 924"/>
                <a:gd name="T63" fmla="*/ 1026 h 1098"/>
                <a:gd name="T64" fmla="*/ 438 w 924"/>
                <a:gd name="T65" fmla="*/ 1044 h 1098"/>
                <a:gd name="T66" fmla="*/ 456 w 924"/>
                <a:gd name="T67" fmla="*/ 1074 h 1098"/>
                <a:gd name="T68" fmla="*/ 462 w 924"/>
                <a:gd name="T69" fmla="*/ 1098 h 1098"/>
                <a:gd name="T70" fmla="*/ 594 w 924"/>
                <a:gd name="T71" fmla="*/ 1068 h 1098"/>
                <a:gd name="T72" fmla="*/ 750 w 924"/>
                <a:gd name="T73" fmla="*/ 948 h 1098"/>
                <a:gd name="T74" fmla="*/ 894 w 924"/>
                <a:gd name="T75" fmla="*/ 852 h 1098"/>
                <a:gd name="T76" fmla="*/ 840 w 924"/>
                <a:gd name="T77" fmla="*/ 780 h 1098"/>
                <a:gd name="T78" fmla="*/ 822 w 924"/>
                <a:gd name="T79" fmla="*/ 738 h 1098"/>
                <a:gd name="T80" fmla="*/ 786 w 924"/>
                <a:gd name="T81" fmla="*/ 684 h 1098"/>
                <a:gd name="T82" fmla="*/ 810 w 924"/>
                <a:gd name="T83" fmla="*/ 660 h 1098"/>
                <a:gd name="T84" fmla="*/ 804 w 924"/>
                <a:gd name="T85" fmla="*/ 618 h 1098"/>
                <a:gd name="T86" fmla="*/ 816 w 924"/>
                <a:gd name="T87" fmla="*/ 582 h 1098"/>
                <a:gd name="T88" fmla="*/ 804 w 924"/>
                <a:gd name="T89" fmla="*/ 552 h 1098"/>
                <a:gd name="T90" fmla="*/ 810 w 924"/>
                <a:gd name="T91" fmla="*/ 522 h 1098"/>
                <a:gd name="T92" fmla="*/ 810 w 924"/>
                <a:gd name="T93" fmla="*/ 504 h 1098"/>
                <a:gd name="T94" fmla="*/ 798 w 924"/>
                <a:gd name="T95" fmla="*/ 474 h 1098"/>
                <a:gd name="T96" fmla="*/ 786 w 924"/>
                <a:gd name="T97" fmla="*/ 444 h 1098"/>
                <a:gd name="T98" fmla="*/ 786 w 924"/>
                <a:gd name="T99" fmla="*/ 408 h 1098"/>
                <a:gd name="T100" fmla="*/ 768 w 924"/>
                <a:gd name="T101" fmla="*/ 324 h 1098"/>
                <a:gd name="T102" fmla="*/ 732 w 924"/>
                <a:gd name="T103" fmla="*/ 294 h 1098"/>
                <a:gd name="T104" fmla="*/ 714 w 924"/>
                <a:gd name="T105" fmla="*/ 258 h 1098"/>
                <a:gd name="T106" fmla="*/ 690 w 924"/>
                <a:gd name="T107" fmla="*/ 222 h 1098"/>
                <a:gd name="T108" fmla="*/ 702 w 924"/>
                <a:gd name="T109" fmla="*/ 174 h 1098"/>
                <a:gd name="T110" fmla="*/ 726 w 924"/>
                <a:gd name="T111" fmla="*/ 150 h 1098"/>
                <a:gd name="T112" fmla="*/ 732 w 924"/>
                <a:gd name="T113" fmla="*/ 30 h 1098"/>
                <a:gd name="T114" fmla="*/ 744 w 924"/>
                <a:gd name="T115" fmla="*/ 6 h 1098"/>
                <a:gd name="T116" fmla="*/ 702 w 924"/>
                <a:gd name="T117" fmla="*/ 12 h 1098"/>
                <a:gd name="T118" fmla="*/ 666 w 924"/>
                <a:gd name="T119" fmla="*/ 6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24" h="1098">
                  <a:moveTo>
                    <a:pt x="666" y="6"/>
                  </a:moveTo>
                  <a:lnTo>
                    <a:pt x="666" y="12"/>
                  </a:lnTo>
                  <a:lnTo>
                    <a:pt x="654" y="12"/>
                  </a:lnTo>
                  <a:lnTo>
                    <a:pt x="654" y="12"/>
                  </a:lnTo>
                  <a:lnTo>
                    <a:pt x="654" y="12"/>
                  </a:lnTo>
                  <a:lnTo>
                    <a:pt x="636" y="6"/>
                  </a:lnTo>
                  <a:lnTo>
                    <a:pt x="618" y="6"/>
                  </a:lnTo>
                  <a:lnTo>
                    <a:pt x="618" y="12"/>
                  </a:lnTo>
                  <a:lnTo>
                    <a:pt x="612" y="12"/>
                  </a:lnTo>
                  <a:lnTo>
                    <a:pt x="606" y="12"/>
                  </a:lnTo>
                  <a:lnTo>
                    <a:pt x="576" y="24"/>
                  </a:lnTo>
                  <a:lnTo>
                    <a:pt x="576" y="24"/>
                  </a:lnTo>
                  <a:lnTo>
                    <a:pt x="570" y="30"/>
                  </a:lnTo>
                  <a:lnTo>
                    <a:pt x="564" y="30"/>
                  </a:lnTo>
                  <a:lnTo>
                    <a:pt x="564" y="24"/>
                  </a:lnTo>
                  <a:lnTo>
                    <a:pt x="564" y="24"/>
                  </a:lnTo>
                  <a:lnTo>
                    <a:pt x="558" y="24"/>
                  </a:lnTo>
                  <a:lnTo>
                    <a:pt x="558" y="24"/>
                  </a:lnTo>
                  <a:lnTo>
                    <a:pt x="558" y="24"/>
                  </a:lnTo>
                  <a:lnTo>
                    <a:pt x="558" y="24"/>
                  </a:lnTo>
                  <a:lnTo>
                    <a:pt x="558" y="24"/>
                  </a:lnTo>
                  <a:lnTo>
                    <a:pt x="558" y="18"/>
                  </a:lnTo>
                  <a:lnTo>
                    <a:pt x="558" y="18"/>
                  </a:lnTo>
                  <a:lnTo>
                    <a:pt x="540" y="12"/>
                  </a:lnTo>
                  <a:lnTo>
                    <a:pt x="540" y="12"/>
                  </a:lnTo>
                  <a:lnTo>
                    <a:pt x="492" y="12"/>
                  </a:lnTo>
                  <a:lnTo>
                    <a:pt x="480" y="12"/>
                  </a:lnTo>
                  <a:lnTo>
                    <a:pt x="480" y="12"/>
                  </a:lnTo>
                  <a:lnTo>
                    <a:pt x="480" y="18"/>
                  </a:lnTo>
                  <a:lnTo>
                    <a:pt x="474" y="18"/>
                  </a:lnTo>
                  <a:lnTo>
                    <a:pt x="468" y="18"/>
                  </a:lnTo>
                  <a:lnTo>
                    <a:pt x="468" y="18"/>
                  </a:lnTo>
                  <a:lnTo>
                    <a:pt x="432" y="24"/>
                  </a:lnTo>
                  <a:lnTo>
                    <a:pt x="426" y="30"/>
                  </a:lnTo>
                  <a:lnTo>
                    <a:pt x="420" y="30"/>
                  </a:lnTo>
                  <a:lnTo>
                    <a:pt x="420" y="30"/>
                  </a:lnTo>
                  <a:lnTo>
                    <a:pt x="414" y="30"/>
                  </a:lnTo>
                  <a:lnTo>
                    <a:pt x="414" y="30"/>
                  </a:lnTo>
                  <a:lnTo>
                    <a:pt x="414" y="30"/>
                  </a:lnTo>
                  <a:lnTo>
                    <a:pt x="414" y="30"/>
                  </a:lnTo>
                  <a:lnTo>
                    <a:pt x="408" y="30"/>
                  </a:lnTo>
                  <a:lnTo>
                    <a:pt x="396" y="30"/>
                  </a:lnTo>
                  <a:lnTo>
                    <a:pt x="396" y="30"/>
                  </a:lnTo>
                  <a:lnTo>
                    <a:pt x="390" y="30"/>
                  </a:lnTo>
                  <a:lnTo>
                    <a:pt x="390" y="30"/>
                  </a:lnTo>
                  <a:lnTo>
                    <a:pt x="390" y="30"/>
                  </a:lnTo>
                  <a:lnTo>
                    <a:pt x="372" y="36"/>
                  </a:lnTo>
                  <a:lnTo>
                    <a:pt x="360" y="36"/>
                  </a:lnTo>
                  <a:lnTo>
                    <a:pt x="348" y="36"/>
                  </a:lnTo>
                  <a:lnTo>
                    <a:pt x="342" y="36"/>
                  </a:lnTo>
                  <a:lnTo>
                    <a:pt x="336" y="36"/>
                  </a:lnTo>
                  <a:lnTo>
                    <a:pt x="336" y="42"/>
                  </a:lnTo>
                  <a:lnTo>
                    <a:pt x="318" y="48"/>
                  </a:lnTo>
                  <a:lnTo>
                    <a:pt x="312" y="54"/>
                  </a:lnTo>
                  <a:lnTo>
                    <a:pt x="300" y="60"/>
                  </a:lnTo>
                  <a:lnTo>
                    <a:pt x="294" y="66"/>
                  </a:lnTo>
                  <a:lnTo>
                    <a:pt x="288" y="66"/>
                  </a:lnTo>
                  <a:lnTo>
                    <a:pt x="288" y="66"/>
                  </a:lnTo>
                  <a:lnTo>
                    <a:pt x="288" y="72"/>
                  </a:lnTo>
                  <a:lnTo>
                    <a:pt x="288" y="78"/>
                  </a:lnTo>
                  <a:lnTo>
                    <a:pt x="282" y="78"/>
                  </a:lnTo>
                  <a:lnTo>
                    <a:pt x="282" y="78"/>
                  </a:lnTo>
                  <a:lnTo>
                    <a:pt x="282" y="84"/>
                  </a:lnTo>
                  <a:lnTo>
                    <a:pt x="276" y="84"/>
                  </a:lnTo>
                  <a:lnTo>
                    <a:pt x="276" y="84"/>
                  </a:lnTo>
                  <a:lnTo>
                    <a:pt x="270" y="84"/>
                  </a:lnTo>
                  <a:lnTo>
                    <a:pt x="270" y="84"/>
                  </a:lnTo>
                  <a:lnTo>
                    <a:pt x="270" y="78"/>
                  </a:lnTo>
                  <a:lnTo>
                    <a:pt x="270" y="78"/>
                  </a:lnTo>
                  <a:lnTo>
                    <a:pt x="264" y="78"/>
                  </a:lnTo>
                  <a:lnTo>
                    <a:pt x="264" y="78"/>
                  </a:lnTo>
                  <a:lnTo>
                    <a:pt x="234" y="90"/>
                  </a:lnTo>
                  <a:lnTo>
                    <a:pt x="228" y="90"/>
                  </a:lnTo>
                  <a:lnTo>
                    <a:pt x="222" y="96"/>
                  </a:lnTo>
                  <a:lnTo>
                    <a:pt x="216" y="102"/>
                  </a:lnTo>
                  <a:lnTo>
                    <a:pt x="204" y="114"/>
                  </a:lnTo>
                  <a:lnTo>
                    <a:pt x="192" y="126"/>
                  </a:lnTo>
                  <a:lnTo>
                    <a:pt x="186" y="126"/>
                  </a:lnTo>
                  <a:lnTo>
                    <a:pt x="180" y="132"/>
                  </a:lnTo>
                  <a:lnTo>
                    <a:pt x="180" y="132"/>
                  </a:lnTo>
                  <a:lnTo>
                    <a:pt x="174" y="132"/>
                  </a:lnTo>
                  <a:lnTo>
                    <a:pt x="168" y="126"/>
                  </a:lnTo>
                  <a:lnTo>
                    <a:pt x="168" y="132"/>
                  </a:lnTo>
                  <a:lnTo>
                    <a:pt x="168" y="132"/>
                  </a:lnTo>
                  <a:lnTo>
                    <a:pt x="168" y="132"/>
                  </a:lnTo>
                  <a:lnTo>
                    <a:pt x="180" y="144"/>
                  </a:lnTo>
                  <a:lnTo>
                    <a:pt x="192" y="150"/>
                  </a:lnTo>
                  <a:lnTo>
                    <a:pt x="198" y="192"/>
                  </a:lnTo>
                  <a:lnTo>
                    <a:pt x="192" y="222"/>
                  </a:lnTo>
                  <a:lnTo>
                    <a:pt x="192" y="246"/>
                  </a:lnTo>
                  <a:lnTo>
                    <a:pt x="198" y="270"/>
                  </a:lnTo>
                  <a:lnTo>
                    <a:pt x="210" y="282"/>
                  </a:lnTo>
                  <a:lnTo>
                    <a:pt x="216" y="282"/>
                  </a:lnTo>
                  <a:lnTo>
                    <a:pt x="228" y="294"/>
                  </a:lnTo>
                  <a:lnTo>
                    <a:pt x="228" y="294"/>
                  </a:lnTo>
                  <a:lnTo>
                    <a:pt x="228" y="300"/>
                  </a:lnTo>
                  <a:lnTo>
                    <a:pt x="228" y="300"/>
                  </a:lnTo>
                  <a:lnTo>
                    <a:pt x="222" y="300"/>
                  </a:lnTo>
                  <a:lnTo>
                    <a:pt x="222" y="300"/>
                  </a:lnTo>
                  <a:lnTo>
                    <a:pt x="222" y="300"/>
                  </a:lnTo>
                  <a:lnTo>
                    <a:pt x="222" y="300"/>
                  </a:lnTo>
                  <a:lnTo>
                    <a:pt x="222" y="300"/>
                  </a:lnTo>
                  <a:lnTo>
                    <a:pt x="222" y="300"/>
                  </a:lnTo>
                  <a:lnTo>
                    <a:pt x="216" y="300"/>
                  </a:lnTo>
                  <a:lnTo>
                    <a:pt x="216" y="306"/>
                  </a:lnTo>
                  <a:lnTo>
                    <a:pt x="216" y="312"/>
                  </a:lnTo>
                  <a:lnTo>
                    <a:pt x="216" y="312"/>
                  </a:lnTo>
                  <a:lnTo>
                    <a:pt x="216" y="318"/>
                  </a:lnTo>
                  <a:lnTo>
                    <a:pt x="216" y="324"/>
                  </a:lnTo>
                  <a:lnTo>
                    <a:pt x="192" y="318"/>
                  </a:lnTo>
                  <a:lnTo>
                    <a:pt x="162" y="318"/>
                  </a:lnTo>
                  <a:lnTo>
                    <a:pt x="162" y="318"/>
                  </a:lnTo>
                  <a:lnTo>
                    <a:pt x="156" y="318"/>
                  </a:lnTo>
                  <a:lnTo>
                    <a:pt x="150" y="318"/>
                  </a:lnTo>
                  <a:lnTo>
                    <a:pt x="132" y="324"/>
                  </a:lnTo>
                  <a:lnTo>
                    <a:pt x="126" y="324"/>
                  </a:lnTo>
                  <a:lnTo>
                    <a:pt x="126" y="324"/>
                  </a:lnTo>
                  <a:lnTo>
                    <a:pt x="126" y="324"/>
                  </a:lnTo>
                  <a:lnTo>
                    <a:pt x="126" y="324"/>
                  </a:lnTo>
                  <a:lnTo>
                    <a:pt x="126" y="330"/>
                  </a:lnTo>
                  <a:lnTo>
                    <a:pt x="126" y="330"/>
                  </a:lnTo>
                  <a:lnTo>
                    <a:pt x="126" y="330"/>
                  </a:lnTo>
                  <a:lnTo>
                    <a:pt x="126" y="336"/>
                  </a:lnTo>
                  <a:lnTo>
                    <a:pt x="126" y="336"/>
                  </a:lnTo>
                  <a:lnTo>
                    <a:pt x="126" y="336"/>
                  </a:lnTo>
                  <a:lnTo>
                    <a:pt x="120" y="336"/>
                  </a:lnTo>
                  <a:lnTo>
                    <a:pt x="120" y="336"/>
                  </a:lnTo>
                  <a:lnTo>
                    <a:pt x="120" y="342"/>
                  </a:lnTo>
                  <a:lnTo>
                    <a:pt x="96" y="348"/>
                  </a:lnTo>
                  <a:lnTo>
                    <a:pt x="96" y="348"/>
                  </a:lnTo>
                  <a:lnTo>
                    <a:pt x="96" y="348"/>
                  </a:lnTo>
                  <a:lnTo>
                    <a:pt x="96" y="348"/>
                  </a:lnTo>
                  <a:lnTo>
                    <a:pt x="90" y="348"/>
                  </a:lnTo>
                  <a:lnTo>
                    <a:pt x="90" y="348"/>
                  </a:lnTo>
                  <a:lnTo>
                    <a:pt x="90" y="342"/>
                  </a:lnTo>
                  <a:lnTo>
                    <a:pt x="84" y="342"/>
                  </a:lnTo>
                  <a:lnTo>
                    <a:pt x="84" y="342"/>
                  </a:lnTo>
                  <a:lnTo>
                    <a:pt x="78" y="348"/>
                  </a:lnTo>
                  <a:lnTo>
                    <a:pt x="78" y="348"/>
                  </a:lnTo>
                  <a:lnTo>
                    <a:pt x="78" y="348"/>
                  </a:lnTo>
                  <a:lnTo>
                    <a:pt x="78" y="348"/>
                  </a:lnTo>
                  <a:lnTo>
                    <a:pt x="78" y="360"/>
                  </a:lnTo>
                  <a:lnTo>
                    <a:pt x="78" y="378"/>
                  </a:lnTo>
                  <a:lnTo>
                    <a:pt x="78" y="390"/>
                  </a:lnTo>
                  <a:lnTo>
                    <a:pt x="48" y="408"/>
                  </a:lnTo>
                  <a:lnTo>
                    <a:pt x="48" y="408"/>
                  </a:lnTo>
                  <a:lnTo>
                    <a:pt x="42" y="414"/>
                  </a:lnTo>
                  <a:lnTo>
                    <a:pt x="36" y="414"/>
                  </a:lnTo>
                  <a:lnTo>
                    <a:pt x="18" y="420"/>
                  </a:lnTo>
                  <a:lnTo>
                    <a:pt x="18" y="420"/>
                  </a:lnTo>
                  <a:lnTo>
                    <a:pt x="18" y="420"/>
                  </a:lnTo>
                  <a:lnTo>
                    <a:pt x="18" y="420"/>
                  </a:lnTo>
                  <a:lnTo>
                    <a:pt x="18" y="426"/>
                  </a:lnTo>
                  <a:lnTo>
                    <a:pt x="18" y="426"/>
                  </a:lnTo>
                  <a:lnTo>
                    <a:pt x="12" y="426"/>
                  </a:lnTo>
                  <a:lnTo>
                    <a:pt x="12" y="432"/>
                  </a:lnTo>
                  <a:lnTo>
                    <a:pt x="12" y="432"/>
                  </a:lnTo>
                  <a:lnTo>
                    <a:pt x="12" y="432"/>
                  </a:lnTo>
                  <a:lnTo>
                    <a:pt x="6" y="438"/>
                  </a:lnTo>
                  <a:lnTo>
                    <a:pt x="6" y="438"/>
                  </a:lnTo>
                  <a:lnTo>
                    <a:pt x="0" y="444"/>
                  </a:lnTo>
                  <a:lnTo>
                    <a:pt x="0" y="450"/>
                  </a:lnTo>
                  <a:lnTo>
                    <a:pt x="0" y="450"/>
                  </a:lnTo>
                  <a:lnTo>
                    <a:pt x="0" y="732"/>
                  </a:lnTo>
                  <a:lnTo>
                    <a:pt x="0" y="732"/>
                  </a:lnTo>
                  <a:lnTo>
                    <a:pt x="24" y="750"/>
                  </a:lnTo>
                  <a:lnTo>
                    <a:pt x="24" y="750"/>
                  </a:lnTo>
                  <a:lnTo>
                    <a:pt x="24" y="750"/>
                  </a:lnTo>
                  <a:lnTo>
                    <a:pt x="42" y="762"/>
                  </a:lnTo>
                  <a:lnTo>
                    <a:pt x="66" y="774"/>
                  </a:lnTo>
                  <a:lnTo>
                    <a:pt x="96" y="798"/>
                  </a:lnTo>
                  <a:lnTo>
                    <a:pt x="114" y="810"/>
                  </a:lnTo>
                  <a:lnTo>
                    <a:pt x="132" y="822"/>
                  </a:lnTo>
                  <a:lnTo>
                    <a:pt x="150" y="840"/>
                  </a:lnTo>
                  <a:lnTo>
                    <a:pt x="174" y="852"/>
                  </a:lnTo>
                  <a:lnTo>
                    <a:pt x="192" y="864"/>
                  </a:lnTo>
                  <a:lnTo>
                    <a:pt x="210" y="876"/>
                  </a:lnTo>
                  <a:lnTo>
                    <a:pt x="222" y="888"/>
                  </a:lnTo>
                  <a:lnTo>
                    <a:pt x="240" y="906"/>
                  </a:lnTo>
                  <a:lnTo>
                    <a:pt x="258" y="918"/>
                  </a:lnTo>
                  <a:lnTo>
                    <a:pt x="276" y="930"/>
                  </a:lnTo>
                  <a:lnTo>
                    <a:pt x="282" y="936"/>
                  </a:lnTo>
                  <a:lnTo>
                    <a:pt x="294" y="942"/>
                  </a:lnTo>
                  <a:lnTo>
                    <a:pt x="324" y="960"/>
                  </a:lnTo>
                  <a:lnTo>
                    <a:pt x="330" y="966"/>
                  </a:lnTo>
                  <a:lnTo>
                    <a:pt x="348" y="978"/>
                  </a:lnTo>
                  <a:lnTo>
                    <a:pt x="348" y="972"/>
                  </a:lnTo>
                  <a:lnTo>
                    <a:pt x="348" y="990"/>
                  </a:lnTo>
                  <a:lnTo>
                    <a:pt x="372" y="1014"/>
                  </a:lnTo>
                  <a:lnTo>
                    <a:pt x="378" y="1020"/>
                  </a:lnTo>
                  <a:lnTo>
                    <a:pt x="378" y="1020"/>
                  </a:lnTo>
                  <a:lnTo>
                    <a:pt x="384" y="1026"/>
                  </a:lnTo>
                  <a:lnTo>
                    <a:pt x="414" y="1032"/>
                  </a:lnTo>
                  <a:lnTo>
                    <a:pt x="420" y="1038"/>
                  </a:lnTo>
                  <a:lnTo>
                    <a:pt x="420" y="1038"/>
                  </a:lnTo>
                  <a:lnTo>
                    <a:pt x="426" y="1038"/>
                  </a:lnTo>
                  <a:lnTo>
                    <a:pt x="438" y="1038"/>
                  </a:lnTo>
                  <a:lnTo>
                    <a:pt x="438" y="1044"/>
                  </a:lnTo>
                  <a:lnTo>
                    <a:pt x="450" y="1044"/>
                  </a:lnTo>
                  <a:lnTo>
                    <a:pt x="450" y="1044"/>
                  </a:lnTo>
                  <a:lnTo>
                    <a:pt x="456" y="1050"/>
                  </a:lnTo>
                  <a:lnTo>
                    <a:pt x="456" y="1068"/>
                  </a:lnTo>
                  <a:lnTo>
                    <a:pt x="456" y="1074"/>
                  </a:lnTo>
                  <a:lnTo>
                    <a:pt x="456" y="1074"/>
                  </a:lnTo>
                  <a:lnTo>
                    <a:pt x="450" y="1086"/>
                  </a:lnTo>
                  <a:lnTo>
                    <a:pt x="450" y="1086"/>
                  </a:lnTo>
                  <a:lnTo>
                    <a:pt x="450" y="1086"/>
                  </a:lnTo>
                  <a:lnTo>
                    <a:pt x="450" y="1086"/>
                  </a:lnTo>
                  <a:lnTo>
                    <a:pt x="456" y="1092"/>
                  </a:lnTo>
                  <a:lnTo>
                    <a:pt x="462" y="1098"/>
                  </a:lnTo>
                  <a:lnTo>
                    <a:pt x="498" y="1086"/>
                  </a:lnTo>
                  <a:lnTo>
                    <a:pt x="510" y="1086"/>
                  </a:lnTo>
                  <a:lnTo>
                    <a:pt x="546" y="1080"/>
                  </a:lnTo>
                  <a:lnTo>
                    <a:pt x="582" y="1074"/>
                  </a:lnTo>
                  <a:lnTo>
                    <a:pt x="594" y="1068"/>
                  </a:lnTo>
                  <a:lnTo>
                    <a:pt x="594" y="1068"/>
                  </a:lnTo>
                  <a:lnTo>
                    <a:pt x="612" y="1050"/>
                  </a:lnTo>
                  <a:lnTo>
                    <a:pt x="636" y="1026"/>
                  </a:lnTo>
                  <a:lnTo>
                    <a:pt x="654" y="1014"/>
                  </a:lnTo>
                  <a:lnTo>
                    <a:pt x="684" y="990"/>
                  </a:lnTo>
                  <a:lnTo>
                    <a:pt x="714" y="972"/>
                  </a:lnTo>
                  <a:lnTo>
                    <a:pt x="750" y="948"/>
                  </a:lnTo>
                  <a:lnTo>
                    <a:pt x="774" y="930"/>
                  </a:lnTo>
                  <a:lnTo>
                    <a:pt x="804" y="912"/>
                  </a:lnTo>
                  <a:lnTo>
                    <a:pt x="822" y="900"/>
                  </a:lnTo>
                  <a:lnTo>
                    <a:pt x="852" y="882"/>
                  </a:lnTo>
                  <a:lnTo>
                    <a:pt x="858" y="876"/>
                  </a:lnTo>
                  <a:lnTo>
                    <a:pt x="894" y="852"/>
                  </a:lnTo>
                  <a:lnTo>
                    <a:pt x="924" y="834"/>
                  </a:lnTo>
                  <a:lnTo>
                    <a:pt x="912" y="810"/>
                  </a:lnTo>
                  <a:lnTo>
                    <a:pt x="900" y="792"/>
                  </a:lnTo>
                  <a:lnTo>
                    <a:pt x="858" y="774"/>
                  </a:lnTo>
                  <a:lnTo>
                    <a:pt x="846" y="780"/>
                  </a:lnTo>
                  <a:lnTo>
                    <a:pt x="840" y="780"/>
                  </a:lnTo>
                  <a:lnTo>
                    <a:pt x="840" y="780"/>
                  </a:lnTo>
                  <a:lnTo>
                    <a:pt x="834" y="774"/>
                  </a:lnTo>
                  <a:lnTo>
                    <a:pt x="822" y="762"/>
                  </a:lnTo>
                  <a:lnTo>
                    <a:pt x="822" y="750"/>
                  </a:lnTo>
                  <a:lnTo>
                    <a:pt x="822" y="744"/>
                  </a:lnTo>
                  <a:lnTo>
                    <a:pt x="822" y="738"/>
                  </a:lnTo>
                  <a:lnTo>
                    <a:pt x="822" y="732"/>
                  </a:lnTo>
                  <a:lnTo>
                    <a:pt x="816" y="726"/>
                  </a:lnTo>
                  <a:lnTo>
                    <a:pt x="804" y="714"/>
                  </a:lnTo>
                  <a:lnTo>
                    <a:pt x="798" y="702"/>
                  </a:lnTo>
                  <a:lnTo>
                    <a:pt x="786" y="684"/>
                  </a:lnTo>
                  <a:lnTo>
                    <a:pt x="786" y="684"/>
                  </a:lnTo>
                  <a:lnTo>
                    <a:pt x="786" y="678"/>
                  </a:lnTo>
                  <a:lnTo>
                    <a:pt x="786" y="678"/>
                  </a:lnTo>
                  <a:lnTo>
                    <a:pt x="792" y="672"/>
                  </a:lnTo>
                  <a:lnTo>
                    <a:pt x="798" y="666"/>
                  </a:lnTo>
                  <a:lnTo>
                    <a:pt x="804" y="666"/>
                  </a:lnTo>
                  <a:lnTo>
                    <a:pt x="810" y="660"/>
                  </a:lnTo>
                  <a:lnTo>
                    <a:pt x="810" y="660"/>
                  </a:lnTo>
                  <a:lnTo>
                    <a:pt x="816" y="654"/>
                  </a:lnTo>
                  <a:lnTo>
                    <a:pt x="816" y="642"/>
                  </a:lnTo>
                  <a:lnTo>
                    <a:pt x="810" y="636"/>
                  </a:lnTo>
                  <a:lnTo>
                    <a:pt x="810" y="636"/>
                  </a:lnTo>
                  <a:lnTo>
                    <a:pt x="804" y="618"/>
                  </a:lnTo>
                  <a:lnTo>
                    <a:pt x="804" y="612"/>
                  </a:lnTo>
                  <a:lnTo>
                    <a:pt x="804" y="606"/>
                  </a:lnTo>
                  <a:lnTo>
                    <a:pt x="810" y="600"/>
                  </a:lnTo>
                  <a:lnTo>
                    <a:pt x="810" y="594"/>
                  </a:lnTo>
                  <a:lnTo>
                    <a:pt x="810" y="594"/>
                  </a:lnTo>
                  <a:lnTo>
                    <a:pt x="816" y="582"/>
                  </a:lnTo>
                  <a:lnTo>
                    <a:pt x="810" y="570"/>
                  </a:lnTo>
                  <a:lnTo>
                    <a:pt x="810" y="570"/>
                  </a:lnTo>
                  <a:lnTo>
                    <a:pt x="810" y="564"/>
                  </a:lnTo>
                  <a:lnTo>
                    <a:pt x="804" y="558"/>
                  </a:lnTo>
                  <a:lnTo>
                    <a:pt x="804" y="558"/>
                  </a:lnTo>
                  <a:lnTo>
                    <a:pt x="804" y="552"/>
                  </a:lnTo>
                  <a:lnTo>
                    <a:pt x="810" y="546"/>
                  </a:lnTo>
                  <a:lnTo>
                    <a:pt x="810" y="540"/>
                  </a:lnTo>
                  <a:lnTo>
                    <a:pt x="810" y="528"/>
                  </a:lnTo>
                  <a:lnTo>
                    <a:pt x="810" y="528"/>
                  </a:lnTo>
                  <a:lnTo>
                    <a:pt x="810" y="522"/>
                  </a:lnTo>
                  <a:lnTo>
                    <a:pt x="810" y="522"/>
                  </a:lnTo>
                  <a:lnTo>
                    <a:pt x="810" y="516"/>
                  </a:lnTo>
                  <a:lnTo>
                    <a:pt x="810" y="516"/>
                  </a:lnTo>
                  <a:lnTo>
                    <a:pt x="810" y="510"/>
                  </a:lnTo>
                  <a:lnTo>
                    <a:pt x="810" y="504"/>
                  </a:lnTo>
                  <a:lnTo>
                    <a:pt x="810" y="504"/>
                  </a:lnTo>
                  <a:lnTo>
                    <a:pt x="810" y="504"/>
                  </a:lnTo>
                  <a:lnTo>
                    <a:pt x="810" y="498"/>
                  </a:lnTo>
                  <a:lnTo>
                    <a:pt x="804" y="486"/>
                  </a:lnTo>
                  <a:lnTo>
                    <a:pt x="804" y="486"/>
                  </a:lnTo>
                  <a:lnTo>
                    <a:pt x="804" y="480"/>
                  </a:lnTo>
                  <a:lnTo>
                    <a:pt x="798" y="474"/>
                  </a:lnTo>
                  <a:lnTo>
                    <a:pt x="798" y="474"/>
                  </a:lnTo>
                  <a:lnTo>
                    <a:pt x="798" y="468"/>
                  </a:lnTo>
                  <a:lnTo>
                    <a:pt x="792" y="462"/>
                  </a:lnTo>
                  <a:lnTo>
                    <a:pt x="786" y="456"/>
                  </a:lnTo>
                  <a:lnTo>
                    <a:pt x="786" y="450"/>
                  </a:lnTo>
                  <a:lnTo>
                    <a:pt x="786" y="450"/>
                  </a:lnTo>
                  <a:lnTo>
                    <a:pt x="786" y="444"/>
                  </a:lnTo>
                  <a:lnTo>
                    <a:pt x="780" y="444"/>
                  </a:lnTo>
                  <a:lnTo>
                    <a:pt x="780" y="444"/>
                  </a:lnTo>
                  <a:lnTo>
                    <a:pt x="780" y="444"/>
                  </a:lnTo>
                  <a:lnTo>
                    <a:pt x="792" y="438"/>
                  </a:lnTo>
                  <a:lnTo>
                    <a:pt x="792" y="426"/>
                  </a:lnTo>
                  <a:lnTo>
                    <a:pt x="786" y="408"/>
                  </a:lnTo>
                  <a:lnTo>
                    <a:pt x="780" y="390"/>
                  </a:lnTo>
                  <a:lnTo>
                    <a:pt x="780" y="384"/>
                  </a:lnTo>
                  <a:lnTo>
                    <a:pt x="780" y="378"/>
                  </a:lnTo>
                  <a:lnTo>
                    <a:pt x="774" y="348"/>
                  </a:lnTo>
                  <a:lnTo>
                    <a:pt x="768" y="330"/>
                  </a:lnTo>
                  <a:lnTo>
                    <a:pt x="768" y="324"/>
                  </a:lnTo>
                  <a:lnTo>
                    <a:pt x="768" y="324"/>
                  </a:lnTo>
                  <a:lnTo>
                    <a:pt x="768" y="318"/>
                  </a:lnTo>
                  <a:lnTo>
                    <a:pt x="762" y="318"/>
                  </a:lnTo>
                  <a:lnTo>
                    <a:pt x="750" y="306"/>
                  </a:lnTo>
                  <a:lnTo>
                    <a:pt x="744" y="300"/>
                  </a:lnTo>
                  <a:lnTo>
                    <a:pt x="732" y="294"/>
                  </a:lnTo>
                  <a:lnTo>
                    <a:pt x="726" y="270"/>
                  </a:lnTo>
                  <a:lnTo>
                    <a:pt x="726" y="270"/>
                  </a:lnTo>
                  <a:lnTo>
                    <a:pt x="720" y="270"/>
                  </a:lnTo>
                  <a:lnTo>
                    <a:pt x="720" y="264"/>
                  </a:lnTo>
                  <a:lnTo>
                    <a:pt x="714" y="258"/>
                  </a:lnTo>
                  <a:lnTo>
                    <a:pt x="714" y="258"/>
                  </a:lnTo>
                  <a:lnTo>
                    <a:pt x="714" y="258"/>
                  </a:lnTo>
                  <a:lnTo>
                    <a:pt x="714" y="258"/>
                  </a:lnTo>
                  <a:lnTo>
                    <a:pt x="696" y="252"/>
                  </a:lnTo>
                  <a:lnTo>
                    <a:pt x="696" y="246"/>
                  </a:lnTo>
                  <a:lnTo>
                    <a:pt x="696" y="246"/>
                  </a:lnTo>
                  <a:lnTo>
                    <a:pt x="690" y="222"/>
                  </a:lnTo>
                  <a:lnTo>
                    <a:pt x="684" y="204"/>
                  </a:lnTo>
                  <a:lnTo>
                    <a:pt x="684" y="204"/>
                  </a:lnTo>
                  <a:lnTo>
                    <a:pt x="684" y="198"/>
                  </a:lnTo>
                  <a:lnTo>
                    <a:pt x="684" y="192"/>
                  </a:lnTo>
                  <a:lnTo>
                    <a:pt x="684" y="192"/>
                  </a:lnTo>
                  <a:lnTo>
                    <a:pt x="702" y="174"/>
                  </a:lnTo>
                  <a:lnTo>
                    <a:pt x="702" y="168"/>
                  </a:lnTo>
                  <a:lnTo>
                    <a:pt x="714" y="168"/>
                  </a:lnTo>
                  <a:lnTo>
                    <a:pt x="714" y="168"/>
                  </a:lnTo>
                  <a:lnTo>
                    <a:pt x="714" y="168"/>
                  </a:lnTo>
                  <a:lnTo>
                    <a:pt x="726" y="156"/>
                  </a:lnTo>
                  <a:lnTo>
                    <a:pt x="726" y="150"/>
                  </a:lnTo>
                  <a:lnTo>
                    <a:pt x="726" y="132"/>
                  </a:lnTo>
                  <a:lnTo>
                    <a:pt x="732" y="114"/>
                  </a:lnTo>
                  <a:lnTo>
                    <a:pt x="726" y="108"/>
                  </a:lnTo>
                  <a:lnTo>
                    <a:pt x="726" y="84"/>
                  </a:lnTo>
                  <a:lnTo>
                    <a:pt x="726" y="36"/>
                  </a:lnTo>
                  <a:lnTo>
                    <a:pt x="732" y="30"/>
                  </a:lnTo>
                  <a:lnTo>
                    <a:pt x="732" y="24"/>
                  </a:lnTo>
                  <a:lnTo>
                    <a:pt x="738" y="24"/>
                  </a:lnTo>
                  <a:lnTo>
                    <a:pt x="744" y="12"/>
                  </a:lnTo>
                  <a:lnTo>
                    <a:pt x="744" y="12"/>
                  </a:lnTo>
                  <a:lnTo>
                    <a:pt x="744" y="12"/>
                  </a:lnTo>
                  <a:lnTo>
                    <a:pt x="744" y="6"/>
                  </a:lnTo>
                  <a:lnTo>
                    <a:pt x="744" y="6"/>
                  </a:lnTo>
                  <a:lnTo>
                    <a:pt x="738" y="12"/>
                  </a:lnTo>
                  <a:lnTo>
                    <a:pt x="738" y="12"/>
                  </a:lnTo>
                  <a:lnTo>
                    <a:pt x="708" y="12"/>
                  </a:lnTo>
                  <a:lnTo>
                    <a:pt x="708" y="12"/>
                  </a:lnTo>
                  <a:lnTo>
                    <a:pt x="702" y="12"/>
                  </a:lnTo>
                  <a:lnTo>
                    <a:pt x="702" y="12"/>
                  </a:lnTo>
                  <a:lnTo>
                    <a:pt x="696" y="12"/>
                  </a:lnTo>
                  <a:lnTo>
                    <a:pt x="690" y="6"/>
                  </a:lnTo>
                  <a:lnTo>
                    <a:pt x="690" y="6"/>
                  </a:lnTo>
                  <a:lnTo>
                    <a:pt x="684" y="0"/>
                  </a:lnTo>
                  <a:lnTo>
                    <a:pt x="666" y="6"/>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43" name="Freeform 852"/>
            <p:cNvSpPr>
              <a:spLocks/>
            </p:cNvSpPr>
            <p:nvPr/>
          </p:nvSpPr>
          <p:spPr bwMode="auto">
            <a:xfrm>
              <a:off x="1" y="2160"/>
              <a:ext cx="456" cy="504"/>
            </a:xfrm>
            <a:custGeom>
              <a:avLst/>
              <a:gdLst>
                <a:gd name="T0" fmla="*/ 6 w 456"/>
                <a:gd name="T1" fmla="*/ 498 h 504"/>
                <a:gd name="T2" fmla="*/ 18 w 456"/>
                <a:gd name="T3" fmla="*/ 492 h 504"/>
                <a:gd name="T4" fmla="*/ 30 w 456"/>
                <a:gd name="T5" fmla="*/ 492 h 504"/>
                <a:gd name="T6" fmla="*/ 36 w 456"/>
                <a:gd name="T7" fmla="*/ 492 h 504"/>
                <a:gd name="T8" fmla="*/ 42 w 456"/>
                <a:gd name="T9" fmla="*/ 480 h 504"/>
                <a:gd name="T10" fmla="*/ 48 w 456"/>
                <a:gd name="T11" fmla="*/ 480 h 504"/>
                <a:gd name="T12" fmla="*/ 126 w 456"/>
                <a:gd name="T13" fmla="*/ 474 h 504"/>
                <a:gd name="T14" fmla="*/ 168 w 456"/>
                <a:gd name="T15" fmla="*/ 474 h 504"/>
                <a:gd name="T16" fmla="*/ 168 w 456"/>
                <a:gd name="T17" fmla="*/ 474 h 504"/>
                <a:gd name="T18" fmla="*/ 180 w 456"/>
                <a:gd name="T19" fmla="*/ 462 h 504"/>
                <a:gd name="T20" fmla="*/ 186 w 456"/>
                <a:gd name="T21" fmla="*/ 444 h 504"/>
                <a:gd name="T22" fmla="*/ 198 w 456"/>
                <a:gd name="T23" fmla="*/ 432 h 504"/>
                <a:gd name="T24" fmla="*/ 228 w 456"/>
                <a:gd name="T25" fmla="*/ 420 h 504"/>
                <a:gd name="T26" fmla="*/ 240 w 456"/>
                <a:gd name="T27" fmla="*/ 414 h 504"/>
                <a:gd name="T28" fmla="*/ 252 w 456"/>
                <a:gd name="T29" fmla="*/ 372 h 504"/>
                <a:gd name="T30" fmla="*/ 282 w 456"/>
                <a:gd name="T31" fmla="*/ 336 h 504"/>
                <a:gd name="T32" fmla="*/ 276 w 456"/>
                <a:gd name="T33" fmla="*/ 324 h 504"/>
                <a:gd name="T34" fmla="*/ 264 w 456"/>
                <a:gd name="T35" fmla="*/ 294 h 504"/>
                <a:gd name="T36" fmla="*/ 264 w 456"/>
                <a:gd name="T37" fmla="*/ 288 h 504"/>
                <a:gd name="T38" fmla="*/ 288 w 456"/>
                <a:gd name="T39" fmla="*/ 252 h 504"/>
                <a:gd name="T40" fmla="*/ 294 w 456"/>
                <a:gd name="T41" fmla="*/ 246 h 504"/>
                <a:gd name="T42" fmla="*/ 306 w 456"/>
                <a:gd name="T43" fmla="*/ 222 h 504"/>
                <a:gd name="T44" fmla="*/ 324 w 456"/>
                <a:gd name="T45" fmla="*/ 210 h 504"/>
                <a:gd name="T46" fmla="*/ 318 w 456"/>
                <a:gd name="T47" fmla="*/ 216 h 504"/>
                <a:gd name="T48" fmla="*/ 330 w 456"/>
                <a:gd name="T49" fmla="*/ 210 h 504"/>
                <a:gd name="T50" fmla="*/ 324 w 456"/>
                <a:gd name="T51" fmla="*/ 198 h 504"/>
                <a:gd name="T52" fmla="*/ 336 w 456"/>
                <a:gd name="T53" fmla="*/ 180 h 504"/>
                <a:gd name="T54" fmla="*/ 366 w 456"/>
                <a:gd name="T55" fmla="*/ 174 h 504"/>
                <a:gd name="T56" fmla="*/ 396 w 456"/>
                <a:gd name="T57" fmla="*/ 162 h 504"/>
                <a:gd name="T58" fmla="*/ 444 w 456"/>
                <a:gd name="T59" fmla="*/ 132 h 504"/>
                <a:gd name="T60" fmla="*/ 456 w 456"/>
                <a:gd name="T61" fmla="*/ 114 h 504"/>
                <a:gd name="T62" fmla="*/ 444 w 456"/>
                <a:gd name="T63" fmla="*/ 78 h 504"/>
                <a:gd name="T64" fmla="*/ 426 w 456"/>
                <a:gd name="T65" fmla="*/ 84 h 504"/>
                <a:gd name="T66" fmla="*/ 420 w 456"/>
                <a:gd name="T67" fmla="*/ 90 h 504"/>
                <a:gd name="T68" fmla="*/ 408 w 456"/>
                <a:gd name="T69" fmla="*/ 84 h 504"/>
                <a:gd name="T70" fmla="*/ 402 w 456"/>
                <a:gd name="T71" fmla="*/ 84 h 504"/>
                <a:gd name="T72" fmla="*/ 396 w 456"/>
                <a:gd name="T73" fmla="*/ 90 h 504"/>
                <a:gd name="T74" fmla="*/ 390 w 456"/>
                <a:gd name="T75" fmla="*/ 84 h 504"/>
                <a:gd name="T76" fmla="*/ 360 w 456"/>
                <a:gd name="T77" fmla="*/ 66 h 504"/>
                <a:gd name="T78" fmla="*/ 324 w 456"/>
                <a:gd name="T79" fmla="*/ 54 h 504"/>
                <a:gd name="T80" fmla="*/ 318 w 456"/>
                <a:gd name="T81" fmla="*/ 54 h 504"/>
                <a:gd name="T82" fmla="*/ 324 w 456"/>
                <a:gd name="T83" fmla="*/ 60 h 504"/>
                <a:gd name="T84" fmla="*/ 282 w 456"/>
                <a:gd name="T85" fmla="*/ 60 h 504"/>
                <a:gd name="T86" fmla="*/ 192 w 456"/>
                <a:gd name="T87" fmla="*/ 12 h 504"/>
                <a:gd name="T88" fmla="*/ 162 w 456"/>
                <a:gd name="T89" fmla="*/ 18 h 504"/>
                <a:gd name="T90" fmla="*/ 120 w 456"/>
                <a:gd name="T91" fmla="*/ 12 h 504"/>
                <a:gd name="T92" fmla="*/ 102 w 456"/>
                <a:gd name="T93" fmla="*/ 6 h 504"/>
                <a:gd name="T94" fmla="*/ 90 w 456"/>
                <a:gd name="T95" fmla="*/ 6 h 504"/>
                <a:gd name="T96" fmla="*/ 42 w 456"/>
                <a:gd name="T97" fmla="*/ 12 h 504"/>
                <a:gd name="T98" fmla="*/ 0 w 456"/>
                <a:gd name="T99"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6" h="504">
                  <a:moveTo>
                    <a:pt x="0" y="504"/>
                  </a:moveTo>
                  <a:lnTo>
                    <a:pt x="0" y="504"/>
                  </a:lnTo>
                  <a:lnTo>
                    <a:pt x="6" y="498"/>
                  </a:lnTo>
                  <a:lnTo>
                    <a:pt x="6" y="498"/>
                  </a:lnTo>
                  <a:lnTo>
                    <a:pt x="6" y="498"/>
                  </a:lnTo>
                  <a:lnTo>
                    <a:pt x="6" y="498"/>
                  </a:lnTo>
                  <a:lnTo>
                    <a:pt x="18" y="492"/>
                  </a:lnTo>
                  <a:lnTo>
                    <a:pt x="18" y="492"/>
                  </a:lnTo>
                  <a:lnTo>
                    <a:pt x="24" y="492"/>
                  </a:lnTo>
                  <a:lnTo>
                    <a:pt x="24" y="492"/>
                  </a:lnTo>
                  <a:lnTo>
                    <a:pt x="24" y="492"/>
                  </a:lnTo>
                  <a:lnTo>
                    <a:pt x="30" y="492"/>
                  </a:lnTo>
                  <a:lnTo>
                    <a:pt x="30" y="492"/>
                  </a:lnTo>
                  <a:lnTo>
                    <a:pt x="30" y="492"/>
                  </a:lnTo>
                  <a:lnTo>
                    <a:pt x="30" y="492"/>
                  </a:lnTo>
                  <a:lnTo>
                    <a:pt x="36" y="492"/>
                  </a:lnTo>
                  <a:lnTo>
                    <a:pt x="42" y="486"/>
                  </a:lnTo>
                  <a:lnTo>
                    <a:pt x="42" y="480"/>
                  </a:lnTo>
                  <a:lnTo>
                    <a:pt x="42" y="480"/>
                  </a:lnTo>
                  <a:lnTo>
                    <a:pt x="42" y="480"/>
                  </a:lnTo>
                  <a:lnTo>
                    <a:pt x="48" y="480"/>
                  </a:lnTo>
                  <a:lnTo>
                    <a:pt x="48" y="480"/>
                  </a:lnTo>
                  <a:lnTo>
                    <a:pt x="48" y="480"/>
                  </a:lnTo>
                  <a:lnTo>
                    <a:pt x="48" y="480"/>
                  </a:lnTo>
                  <a:lnTo>
                    <a:pt x="78" y="474"/>
                  </a:lnTo>
                  <a:lnTo>
                    <a:pt x="90" y="474"/>
                  </a:lnTo>
                  <a:lnTo>
                    <a:pt x="96" y="480"/>
                  </a:lnTo>
                  <a:lnTo>
                    <a:pt x="126" y="474"/>
                  </a:lnTo>
                  <a:lnTo>
                    <a:pt x="144" y="474"/>
                  </a:lnTo>
                  <a:lnTo>
                    <a:pt x="162" y="474"/>
                  </a:lnTo>
                  <a:lnTo>
                    <a:pt x="162" y="474"/>
                  </a:lnTo>
                  <a:lnTo>
                    <a:pt x="168" y="474"/>
                  </a:lnTo>
                  <a:lnTo>
                    <a:pt x="168" y="480"/>
                  </a:lnTo>
                  <a:lnTo>
                    <a:pt x="168" y="474"/>
                  </a:lnTo>
                  <a:lnTo>
                    <a:pt x="168" y="474"/>
                  </a:lnTo>
                  <a:lnTo>
                    <a:pt x="168" y="474"/>
                  </a:lnTo>
                  <a:lnTo>
                    <a:pt x="168" y="474"/>
                  </a:lnTo>
                  <a:lnTo>
                    <a:pt x="174" y="474"/>
                  </a:lnTo>
                  <a:lnTo>
                    <a:pt x="174" y="474"/>
                  </a:lnTo>
                  <a:lnTo>
                    <a:pt x="180" y="462"/>
                  </a:lnTo>
                  <a:lnTo>
                    <a:pt x="180" y="462"/>
                  </a:lnTo>
                  <a:lnTo>
                    <a:pt x="186" y="456"/>
                  </a:lnTo>
                  <a:lnTo>
                    <a:pt x="186" y="450"/>
                  </a:lnTo>
                  <a:lnTo>
                    <a:pt x="186" y="444"/>
                  </a:lnTo>
                  <a:lnTo>
                    <a:pt x="186" y="444"/>
                  </a:lnTo>
                  <a:lnTo>
                    <a:pt x="186" y="444"/>
                  </a:lnTo>
                  <a:lnTo>
                    <a:pt x="192" y="438"/>
                  </a:lnTo>
                  <a:lnTo>
                    <a:pt x="198" y="432"/>
                  </a:lnTo>
                  <a:lnTo>
                    <a:pt x="210" y="420"/>
                  </a:lnTo>
                  <a:lnTo>
                    <a:pt x="210" y="420"/>
                  </a:lnTo>
                  <a:lnTo>
                    <a:pt x="216" y="420"/>
                  </a:lnTo>
                  <a:lnTo>
                    <a:pt x="228" y="420"/>
                  </a:lnTo>
                  <a:lnTo>
                    <a:pt x="246" y="420"/>
                  </a:lnTo>
                  <a:lnTo>
                    <a:pt x="240" y="414"/>
                  </a:lnTo>
                  <a:lnTo>
                    <a:pt x="240" y="414"/>
                  </a:lnTo>
                  <a:lnTo>
                    <a:pt x="240" y="414"/>
                  </a:lnTo>
                  <a:lnTo>
                    <a:pt x="240" y="408"/>
                  </a:lnTo>
                  <a:lnTo>
                    <a:pt x="246" y="384"/>
                  </a:lnTo>
                  <a:lnTo>
                    <a:pt x="246" y="378"/>
                  </a:lnTo>
                  <a:lnTo>
                    <a:pt x="252" y="372"/>
                  </a:lnTo>
                  <a:lnTo>
                    <a:pt x="264" y="360"/>
                  </a:lnTo>
                  <a:lnTo>
                    <a:pt x="282" y="348"/>
                  </a:lnTo>
                  <a:lnTo>
                    <a:pt x="294" y="342"/>
                  </a:lnTo>
                  <a:lnTo>
                    <a:pt x="282" y="336"/>
                  </a:lnTo>
                  <a:lnTo>
                    <a:pt x="282" y="336"/>
                  </a:lnTo>
                  <a:lnTo>
                    <a:pt x="282" y="330"/>
                  </a:lnTo>
                  <a:lnTo>
                    <a:pt x="276" y="330"/>
                  </a:lnTo>
                  <a:lnTo>
                    <a:pt x="276" y="324"/>
                  </a:lnTo>
                  <a:lnTo>
                    <a:pt x="270" y="318"/>
                  </a:lnTo>
                  <a:lnTo>
                    <a:pt x="270" y="312"/>
                  </a:lnTo>
                  <a:lnTo>
                    <a:pt x="264" y="300"/>
                  </a:lnTo>
                  <a:lnTo>
                    <a:pt x="264" y="294"/>
                  </a:lnTo>
                  <a:lnTo>
                    <a:pt x="264" y="288"/>
                  </a:lnTo>
                  <a:lnTo>
                    <a:pt x="264" y="288"/>
                  </a:lnTo>
                  <a:lnTo>
                    <a:pt x="264" y="288"/>
                  </a:lnTo>
                  <a:lnTo>
                    <a:pt x="264" y="288"/>
                  </a:lnTo>
                  <a:lnTo>
                    <a:pt x="276" y="270"/>
                  </a:lnTo>
                  <a:lnTo>
                    <a:pt x="276" y="270"/>
                  </a:lnTo>
                  <a:lnTo>
                    <a:pt x="276" y="264"/>
                  </a:lnTo>
                  <a:lnTo>
                    <a:pt x="288" y="252"/>
                  </a:lnTo>
                  <a:lnTo>
                    <a:pt x="288" y="252"/>
                  </a:lnTo>
                  <a:lnTo>
                    <a:pt x="288" y="252"/>
                  </a:lnTo>
                  <a:lnTo>
                    <a:pt x="288" y="252"/>
                  </a:lnTo>
                  <a:lnTo>
                    <a:pt x="294" y="246"/>
                  </a:lnTo>
                  <a:lnTo>
                    <a:pt x="300" y="234"/>
                  </a:lnTo>
                  <a:lnTo>
                    <a:pt x="306" y="234"/>
                  </a:lnTo>
                  <a:lnTo>
                    <a:pt x="306" y="228"/>
                  </a:lnTo>
                  <a:lnTo>
                    <a:pt x="306" y="222"/>
                  </a:lnTo>
                  <a:lnTo>
                    <a:pt x="312" y="216"/>
                  </a:lnTo>
                  <a:lnTo>
                    <a:pt x="312" y="210"/>
                  </a:lnTo>
                  <a:lnTo>
                    <a:pt x="318" y="210"/>
                  </a:lnTo>
                  <a:lnTo>
                    <a:pt x="324" y="210"/>
                  </a:lnTo>
                  <a:lnTo>
                    <a:pt x="324" y="210"/>
                  </a:lnTo>
                  <a:lnTo>
                    <a:pt x="324" y="210"/>
                  </a:lnTo>
                  <a:lnTo>
                    <a:pt x="318" y="210"/>
                  </a:lnTo>
                  <a:lnTo>
                    <a:pt x="318" y="216"/>
                  </a:lnTo>
                  <a:lnTo>
                    <a:pt x="318" y="216"/>
                  </a:lnTo>
                  <a:lnTo>
                    <a:pt x="318" y="216"/>
                  </a:lnTo>
                  <a:lnTo>
                    <a:pt x="318" y="216"/>
                  </a:lnTo>
                  <a:lnTo>
                    <a:pt x="330" y="210"/>
                  </a:lnTo>
                  <a:lnTo>
                    <a:pt x="330" y="204"/>
                  </a:lnTo>
                  <a:lnTo>
                    <a:pt x="330" y="204"/>
                  </a:lnTo>
                  <a:lnTo>
                    <a:pt x="330" y="204"/>
                  </a:lnTo>
                  <a:lnTo>
                    <a:pt x="324" y="198"/>
                  </a:lnTo>
                  <a:lnTo>
                    <a:pt x="324" y="198"/>
                  </a:lnTo>
                  <a:lnTo>
                    <a:pt x="324" y="198"/>
                  </a:lnTo>
                  <a:lnTo>
                    <a:pt x="336" y="180"/>
                  </a:lnTo>
                  <a:lnTo>
                    <a:pt x="336" y="180"/>
                  </a:lnTo>
                  <a:lnTo>
                    <a:pt x="342" y="180"/>
                  </a:lnTo>
                  <a:lnTo>
                    <a:pt x="360" y="174"/>
                  </a:lnTo>
                  <a:lnTo>
                    <a:pt x="366" y="174"/>
                  </a:lnTo>
                  <a:lnTo>
                    <a:pt x="366" y="174"/>
                  </a:lnTo>
                  <a:lnTo>
                    <a:pt x="378" y="168"/>
                  </a:lnTo>
                  <a:lnTo>
                    <a:pt x="390" y="168"/>
                  </a:lnTo>
                  <a:lnTo>
                    <a:pt x="396" y="168"/>
                  </a:lnTo>
                  <a:lnTo>
                    <a:pt x="396" y="162"/>
                  </a:lnTo>
                  <a:lnTo>
                    <a:pt x="396" y="162"/>
                  </a:lnTo>
                  <a:lnTo>
                    <a:pt x="402" y="156"/>
                  </a:lnTo>
                  <a:lnTo>
                    <a:pt x="432" y="138"/>
                  </a:lnTo>
                  <a:lnTo>
                    <a:pt x="444" y="132"/>
                  </a:lnTo>
                  <a:lnTo>
                    <a:pt x="450" y="132"/>
                  </a:lnTo>
                  <a:lnTo>
                    <a:pt x="456" y="120"/>
                  </a:lnTo>
                  <a:lnTo>
                    <a:pt x="456" y="120"/>
                  </a:lnTo>
                  <a:lnTo>
                    <a:pt x="456" y="114"/>
                  </a:lnTo>
                  <a:lnTo>
                    <a:pt x="456" y="96"/>
                  </a:lnTo>
                  <a:lnTo>
                    <a:pt x="456" y="84"/>
                  </a:lnTo>
                  <a:lnTo>
                    <a:pt x="450" y="78"/>
                  </a:lnTo>
                  <a:lnTo>
                    <a:pt x="444" y="78"/>
                  </a:lnTo>
                  <a:lnTo>
                    <a:pt x="438" y="84"/>
                  </a:lnTo>
                  <a:lnTo>
                    <a:pt x="432" y="84"/>
                  </a:lnTo>
                  <a:lnTo>
                    <a:pt x="432" y="84"/>
                  </a:lnTo>
                  <a:lnTo>
                    <a:pt x="426" y="84"/>
                  </a:lnTo>
                  <a:lnTo>
                    <a:pt x="426" y="84"/>
                  </a:lnTo>
                  <a:lnTo>
                    <a:pt x="426" y="90"/>
                  </a:lnTo>
                  <a:lnTo>
                    <a:pt x="426" y="90"/>
                  </a:lnTo>
                  <a:lnTo>
                    <a:pt x="420" y="90"/>
                  </a:lnTo>
                  <a:lnTo>
                    <a:pt x="420" y="90"/>
                  </a:lnTo>
                  <a:lnTo>
                    <a:pt x="414" y="84"/>
                  </a:lnTo>
                  <a:lnTo>
                    <a:pt x="414" y="84"/>
                  </a:lnTo>
                  <a:lnTo>
                    <a:pt x="408" y="84"/>
                  </a:lnTo>
                  <a:lnTo>
                    <a:pt x="408" y="84"/>
                  </a:lnTo>
                  <a:lnTo>
                    <a:pt x="408" y="84"/>
                  </a:lnTo>
                  <a:lnTo>
                    <a:pt x="402" y="84"/>
                  </a:lnTo>
                  <a:lnTo>
                    <a:pt x="402" y="84"/>
                  </a:lnTo>
                  <a:lnTo>
                    <a:pt x="402" y="84"/>
                  </a:lnTo>
                  <a:lnTo>
                    <a:pt x="396" y="84"/>
                  </a:lnTo>
                  <a:lnTo>
                    <a:pt x="396" y="84"/>
                  </a:lnTo>
                  <a:lnTo>
                    <a:pt x="396" y="90"/>
                  </a:lnTo>
                  <a:lnTo>
                    <a:pt x="390" y="90"/>
                  </a:lnTo>
                  <a:lnTo>
                    <a:pt x="390" y="84"/>
                  </a:lnTo>
                  <a:lnTo>
                    <a:pt x="390" y="84"/>
                  </a:lnTo>
                  <a:lnTo>
                    <a:pt x="390" y="84"/>
                  </a:lnTo>
                  <a:lnTo>
                    <a:pt x="390" y="84"/>
                  </a:lnTo>
                  <a:lnTo>
                    <a:pt x="378" y="78"/>
                  </a:lnTo>
                  <a:lnTo>
                    <a:pt x="360" y="72"/>
                  </a:lnTo>
                  <a:lnTo>
                    <a:pt x="360" y="66"/>
                  </a:lnTo>
                  <a:lnTo>
                    <a:pt x="360" y="66"/>
                  </a:lnTo>
                  <a:lnTo>
                    <a:pt x="360" y="60"/>
                  </a:lnTo>
                  <a:lnTo>
                    <a:pt x="354" y="60"/>
                  </a:lnTo>
                  <a:lnTo>
                    <a:pt x="324" y="54"/>
                  </a:lnTo>
                  <a:lnTo>
                    <a:pt x="324" y="54"/>
                  </a:lnTo>
                  <a:lnTo>
                    <a:pt x="324" y="54"/>
                  </a:lnTo>
                  <a:lnTo>
                    <a:pt x="324" y="54"/>
                  </a:lnTo>
                  <a:lnTo>
                    <a:pt x="318" y="54"/>
                  </a:lnTo>
                  <a:lnTo>
                    <a:pt x="318" y="54"/>
                  </a:lnTo>
                  <a:lnTo>
                    <a:pt x="318" y="54"/>
                  </a:lnTo>
                  <a:lnTo>
                    <a:pt x="318" y="60"/>
                  </a:lnTo>
                  <a:lnTo>
                    <a:pt x="324" y="60"/>
                  </a:lnTo>
                  <a:lnTo>
                    <a:pt x="318" y="60"/>
                  </a:lnTo>
                  <a:lnTo>
                    <a:pt x="300" y="60"/>
                  </a:lnTo>
                  <a:lnTo>
                    <a:pt x="282" y="60"/>
                  </a:lnTo>
                  <a:lnTo>
                    <a:pt x="282" y="60"/>
                  </a:lnTo>
                  <a:lnTo>
                    <a:pt x="216" y="36"/>
                  </a:lnTo>
                  <a:lnTo>
                    <a:pt x="210" y="30"/>
                  </a:lnTo>
                  <a:lnTo>
                    <a:pt x="192" y="18"/>
                  </a:lnTo>
                  <a:lnTo>
                    <a:pt x="192" y="12"/>
                  </a:lnTo>
                  <a:lnTo>
                    <a:pt x="186" y="12"/>
                  </a:lnTo>
                  <a:lnTo>
                    <a:pt x="180" y="18"/>
                  </a:lnTo>
                  <a:lnTo>
                    <a:pt x="174" y="18"/>
                  </a:lnTo>
                  <a:lnTo>
                    <a:pt x="162" y="18"/>
                  </a:lnTo>
                  <a:lnTo>
                    <a:pt x="156" y="18"/>
                  </a:lnTo>
                  <a:lnTo>
                    <a:pt x="156" y="18"/>
                  </a:lnTo>
                  <a:lnTo>
                    <a:pt x="138" y="12"/>
                  </a:lnTo>
                  <a:lnTo>
                    <a:pt x="120" y="12"/>
                  </a:lnTo>
                  <a:lnTo>
                    <a:pt x="120" y="12"/>
                  </a:lnTo>
                  <a:lnTo>
                    <a:pt x="114" y="12"/>
                  </a:lnTo>
                  <a:lnTo>
                    <a:pt x="114" y="12"/>
                  </a:lnTo>
                  <a:lnTo>
                    <a:pt x="102" y="6"/>
                  </a:lnTo>
                  <a:lnTo>
                    <a:pt x="102" y="6"/>
                  </a:lnTo>
                  <a:lnTo>
                    <a:pt x="96" y="6"/>
                  </a:lnTo>
                  <a:lnTo>
                    <a:pt x="96" y="6"/>
                  </a:lnTo>
                  <a:lnTo>
                    <a:pt x="90" y="6"/>
                  </a:lnTo>
                  <a:lnTo>
                    <a:pt x="78" y="6"/>
                  </a:lnTo>
                  <a:lnTo>
                    <a:pt x="72" y="6"/>
                  </a:lnTo>
                  <a:lnTo>
                    <a:pt x="48" y="12"/>
                  </a:lnTo>
                  <a:lnTo>
                    <a:pt x="42" y="12"/>
                  </a:lnTo>
                  <a:lnTo>
                    <a:pt x="42" y="12"/>
                  </a:lnTo>
                  <a:lnTo>
                    <a:pt x="0" y="6"/>
                  </a:lnTo>
                  <a:lnTo>
                    <a:pt x="0" y="0"/>
                  </a:lnTo>
                  <a:lnTo>
                    <a:pt x="0" y="504"/>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44" name="Freeform 853"/>
            <p:cNvSpPr>
              <a:spLocks/>
            </p:cNvSpPr>
            <p:nvPr/>
          </p:nvSpPr>
          <p:spPr bwMode="auto">
            <a:xfrm>
              <a:off x="607" y="1212"/>
              <a:ext cx="480" cy="660"/>
            </a:xfrm>
            <a:custGeom>
              <a:avLst/>
              <a:gdLst>
                <a:gd name="T0" fmla="*/ 456 w 480"/>
                <a:gd name="T1" fmla="*/ 228 h 660"/>
                <a:gd name="T2" fmla="*/ 456 w 480"/>
                <a:gd name="T3" fmla="*/ 288 h 660"/>
                <a:gd name="T4" fmla="*/ 474 w 480"/>
                <a:gd name="T5" fmla="*/ 324 h 660"/>
                <a:gd name="T6" fmla="*/ 480 w 480"/>
                <a:gd name="T7" fmla="*/ 354 h 660"/>
                <a:gd name="T8" fmla="*/ 468 w 480"/>
                <a:gd name="T9" fmla="*/ 378 h 660"/>
                <a:gd name="T10" fmla="*/ 342 w 480"/>
                <a:gd name="T11" fmla="*/ 420 h 660"/>
                <a:gd name="T12" fmla="*/ 342 w 480"/>
                <a:gd name="T13" fmla="*/ 474 h 660"/>
                <a:gd name="T14" fmla="*/ 390 w 480"/>
                <a:gd name="T15" fmla="*/ 522 h 660"/>
                <a:gd name="T16" fmla="*/ 414 w 480"/>
                <a:gd name="T17" fmla="*/ 570 h 660"/>
                <a:gd name="T18" fmla="*/ 396 w 480"/>
                <a:gd name="T19" fmla="*/ 576 h 660"/>
                <a:gd name="T20" fmla="*/ 384 w 480"/>
                <a:gd name="T21" fmla="*/ 588 h 660"/>
                <a:gd name="T22" fmla="*/ 360 w 480"/>
                <a:gd name="T23" fmla="*/ 600 h 660"/>
                <a:gd name="T24" fmla="*/ 366 w 480"/>
                <a:gd name="T25" fmla="*/ 612 h 660"/>
                <a:gd name="T26" fmla="*/ 372 w 480"/>
                <a:gd name="T27" fmla="*/ 654 h 660"/>
                <a:gd name="T28" fmla="*/ 360 w 480"/>
                <a:gd name="T29" fmla="*/ 642 h 660"/>
                <a:gd name="T30" fmla="*/ 324 w 480"/>
                <a:gd name="T31" fmla="*/ 642 h 660"/>
                <a:gd name="T32" fmla="*/ 270 w 480"/>
                <a:gd name="T33" fmla="*/ 660 h 660"/>
                <a:gd name="T34" fmla="*/ 240 w 480"/>
                <a:gd name="T35" fmla="*/ 642 h 660"/>
                <a:gd name="T36" fmla="*/ 198 w 480"/>
                <a:gd name="T37" fmla="*/ 642 h 660"/>
                <a:gd name="T38" fmla="*/ 174 w 480"/>
                <a:gd name="T39" fmla="*/ 636 h 660"/>
                <a:gd name="T40" fmla="*/ 144 w 480"/>
                <a:gd name="T41" fmla="*/ 636 h 660"/>
                <a:gd name="T42" fmla="*/ 84 w 480"/>
                <a:gd name="T43" fmla="*/ 642 h 660"/>
                <a:gd name="T44" fmla="*/ 96 w 480"/>
                <a:gd name="T45" fmla="*/ 564 h 660"/>
                <a:gd name="T46" fmla="*/ 78 w 480"/>
                <a:gd name="T47" fmla="*/ 522 h 660"/>
                <a:gd name="T48" fmla="*/ 24 w 480"/>
                <a:gd name="T49" fmla="*/ 492 h 660"/>
                <a:gd name="T50" fmla="*/ 6 w 480"/>
                <a:gd name="T51" fmla="*/ 450 h 660"/>
                <a:gd name="T52" fmla="*/ 6 w 480"/>
                <a:gd name="T53" fmla="*/ 438 h 660"/>
                <a:gd name="T54" fmla="*/ 6 w 480"/>
                <a:gd name="T55" fmla="*/ 384 h 660"/>
                <a:gd name="T56" fmla="*/ 6 w 480"/>
                <a:gd name="T57" fmla="*/ 294 h 660"/>
                <a:gd name="T58" fmla="*/ 42 w 480"/>
                <a:gd name="T59" fmla="*/ 282 h 660"/>
                <a:gd name="T60" fmla="*/ 54 w 480"/>
                <a:gd name="T61" fmla="*/ 240 h 660"/>
                <a:gd name="T62" fmla="*/ 72 w 480"/>
                <a:gd name="T63" fmla="*/ 162 h 660"/>
                <a:gd name="T64" fmla="*/ 54 w 480"/>
                <a:gd name="T65" fmla="*/ 162 h 660"/>
                <a:gd name="T66" fmla="*/ 54 w 480"/>
                <a:gd name="T67" fmla="*/ 138 h 660"/>
                <a:gd name="T68" fmla="*/ 102 w 480"/>
                <a:gd name="T69" fmla="*/ 126 h 660"/>
                <a:gd name="T70" fmla="*/ 126 w 480"/>
                <a:gd name="T71" fmla="*/ 138 h 660"/>
                <a:gd name="T72" fmla="*/ 132 w 480"/>
                <a:gd name="T73" fmla="*/ 132 h 660"/>
                <a:gd name="T74" fmla="*/ 138 w 480"/>
                <a:gd name="T75" fmla="*/ 108 h 660"/>
                <a:gd name="T76" fmla="*/ 150 w 480"/>
                <a:gd name="T77" fmla="*/ 114 h 660"/>
                <a:gd name="T78" fmla="*/ 168 w 480"/>
                <a:gd name="T79" fmla="*/ 114 h 660"/>
                <a:gd name="T80" fmla="*/ 186 w 480"/>
                <a:gd name="T81" fmla="*/ 138 h 660"/>
                <a:gd name="T82" fmla="*/ 198 w 480"/>
                <a:gd name="T83" fmla="*/ 138 h 660"/>
                <a:gd name="T84" fmla="*/ 180 w 480"/>
                <a:gd name="T85" fmla="*/ 120 h 660"/>
                <a:gd name="T86" fmla="*/ 168 w 480"/>
                <a:gd name="T87" fmla="*/ 108 h 660"/>
                <a:gd name="T88" fmla="*/ 144 w 480"/>
                <a:gd name="T89" fmla="*/ 72 h 660"/>
                <a:gd name="T90" fmla="*/ 138 w 480"/>
                <a:gd name="T91" fmla="*/ 72 h 660"/>
                <a:gd name="T92" fmla="*/ 138 w 480"/>
                <a:gd name="T93" fmla="*/ 66 h 660"/>
                <a:gd name="T94" fmla="*/ 150 w 480"/>
                <a:gd name="T95" fmla="*/ 60 h 660"/>
                <a:gd name="T96" fmla="*/ 162 w 480"/>
                <a:gd name="T97" fmla="*/ 54 h 660"/>
                <a:gd name="T98" fmla="*/ 120 w 480"/>
                <a:gd name="T99" fmla="*/ 30 h 660"/>
                <a:gd name="T100" fmla="*/ 120 w 480"/>
                <a:gd name="T101" fmla="*/ 18 h 660"/>
                <a:gd name="T102" fmla="*/ 132 w 480"/>
                <a:gd name="T103" fmla="*/ 6 h 660"/>
                <a:gd name="T104" fmla="*/ 138 w 480"/>
                <a:gd name="T105" fmla="*/ 18 h 660"/>
                <a:gd name="T106" fmla="*/ 210 w 480"/>
                <a:gd name="T107" fmla="*/ 36 h 660"/>
                <a:gd name="T108" fmla="*/ 264 w 480"/>
                <a:gd name="T109" fmla="*/ 66 h 660"/>
                <a:gd name="T110" fmla="*/ 258 w 480"/>
                <a:gd name="T111" fmla="*/ 90 h 660"/>
                <a:gd name="T112" fmla="*/ 294 w 480"/>
                <a:gd name="T113" fmla="*/ 108 h 660"/>
                <a:gd name="T114" fmla="*/ 372 w 480"/>
                <a:gd name="T115" fmla="*/ 60 h 660"/>
                <a:gd name="T116" fmla="*/ 408 w 480"/>
                <a:gd name="T117" fmla="*/ 84 h 660"/>
                <a:gd name="T118" fmla="*/ 414 w 480"/>
                <a:gd name="T119" fmla="*/ 114 h 660"/>
                <a:gd name="T120" fmla="*/ 438 w 480"/>
                <a:gd name="T121" fmla="*/ 126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0" h="660">
                  <a:moveTo>
                    <a:pt x="438" y="126"/>
                  </a:moveTo>
                  <a:lnTo>
                    <a:pt x="450" y="168"/>
                  </a:lnTo>
                  <a:lnTo>
                    <a:pt x="450" y="174"/>
                  </a:lnTo>
                  <a:lnTo>
                    <a:pt x="438" y="192"/>
                  </a:lnTo>
                  <a:lnTo>
                    <a:pt x="432" y="204"/>
                  </a:lnTo>
                  <a:lnTo>
                    <a:pt x="456" y="228"/>
                  </a:lnTo>
                  <a:lnTo>
                    <a:pt x="456" y="240"/>
                  </a:lnTo>
                  <a:lnTo>
                    <a:pt x="456" y="246"/>
                  </a:lnTo>
                  <a:lnTo>
                    <a:pt x="456" y="252"/>
                  </a:lnTo>
                  <a:lnTo>
                    <a:pt x="462" y="270"/>
                  </a:lnTo>
                  <a:lnTo>
                    <a:pt x="468" y="270"/>
                  </a:lnTo>
                  <a:lnTo>
                    <a:pt x="456" y="288"/>
                  </a:lnTo>
                  <a:lnTo>
                    <a:pt x="456" y="294"/>
                  </a:lnTo>
                  <a:lnTo>
                    <a:pt x="456" y="294"/>
                  </a:lnTo>
                  <a:lnTo>
                    <a:pt x="456" y="294"/>
                  </a:lnTo>
                  <a:lnTo>
                    <a:pt x="456" y="294"/>
                  </a:lnTo>
                  <a:lnTo>
                    <a:pt x="468" y="318"/>
                  </a:lnTo>
                  <a:lnTo>
                    <a:pt x="474" y="324"/>
                  </a:lnTo>
                  <a:lnTo>
                    <a:pt x="474" y="324"/>
                  </a:lnTo>
                  <a:lnTo>
                    <a:pt x="480" y="324"/>
                  </a:lnTo>
                  <a:lnTo>
                    <a:pt x="480" y="336"/>
                  </a:lnTo>
                  <a:lnTo>
                    <a:pt x="480" y="342"/>
                  </a:lnTo>
                  <a:lnTo>
                    <a:pt x="480" y="342"/>
                  </a:lnTo>
                  <a:lnTo>
                    <a:pt x="480" y="354"/>
                  </a:lnTo>
                  <a:lnTo>
                    <a:pt x="480" y="354"/>
                  </a:lnTo>
                  <a:lnTo>
                    <a:pt x="474" y="360"/>
                  </a:lnTo>
                  <a:lnTo>
                    <a:pt x="474" y="366"/>
                  </a:lnTo>
                  <a:lnTo>
                    <a:pt x="468" y="372"/>
                  </a:lnTo>
                  <a:lnTo>
                    <a:pt x="468" y="378"/>
                  </a:lnTo>
                  <a:lnTo>
                    <a:pt x="468" y="378"/>
                  </a:lnTo>
                  <a:lnTo>
                    <a:pt x="468" y="378"/>
                  </a:lnTo>
                  <a:lnTo>
                    <a:pt x="450" y="372"/>
                  </a:lnTo>
                  <a:lnTo>
                    <a:pt x="414" y="384"/>
                  </a:lnTo>
                  <a:lnTo>
                    <a:pt x="384" y="396"/>
                  </a:lnTo>
                  <a:lnTo>
                    <a:pt x="360" y="408"/>
                  </a:lnTo>
                  <a:lnTo>
                    <a:pt x="342" y="420"/>
                  </a:lnTo>
                  <a:lnTo>
                    <a:pt x="330" y="420"/>
                  </a:lnTo>
                  <a:lnTo>
                    <a:pt x="324" y="420"/>
                  </a:lnTo>
                  <a:lnTo>
                    <a:pt x="324" y="420"/>
                  </a:lnTo>
                  <a:lnTo>
                    <a:pt x="342" y="444"/>
                  </a:lnTo>
                  <a:lnTo>
                    <a:pt x="342" y="462"/>
                  </a:lnTo>
                  <a:lnTo>
                    <a:pt x="342" y="474"/>
                  </a:lnTo>
                  <a:lnTo>
                    <a:pt x="354" y="492"/>
                  </a:lnTo>
                  <a:lnTo>
                    <a:pt x="360" y="498"/>
                  </a:lnTo>
                  <a:lnTo>
                    <a:pt x="360" y="504"/>
                  </a:lnTo>
                  <a:lnTo>
                    <a:pt x="360" y="504"/>
                  </a:lnTo>
                  <a:lnTo>
                    <a:pt x="366" y="504"/>
                  </a:lnTo>
                  <a:lnTo>
                    <a:pt x="390" y="522"/>
                  </a:lnTo>
                  <a:lnTo>
                    <a:pt x="396" y="522"/>
                  </a:lnTo>
                  <a:lnTo>
                    <a:pt x="396" y="528"/>
                  </a:lnTo>
                  <a:lnTo>
                    <a:pt x="396" y="528"/>
                  </a:lnTo>
                  <a:lnTo>
                    <a:pt x="396" y="528"/>
                  </a:lnTo>
                  <a:lnTo>
                    <a:pt x="420" y="546"/>
                  </a:lnTo>
                  <a:lnTo>
                    <a:pt x="414" y="570"/>
                  </a:lnTo>
                  <a:lnTo>
                    <a:pt x="396" y="564"/>
                  </a:lnTo>
                  <a:lnTo>
                    <a:pt x="396" y="564"/>
                  </a:lnTo>
                  <a:lnTo>
                    <a:pt x="396" y="564"/>
                  </a:lnTo>
                  <a:lnTo>
                    <a:pt x="396" y="570"/>
                  </a:lnTo>
                  <a:lnTo>
                    <a:pt x="396" y="576"/>
                  </a:lnTo>
                  <a:lnTo>
                    <a:pt x="396" y="576"/>
                  </a:lnTo>
                  <a:lnTo>
                    <a:pt x="396" y="576"/>
                  </a:lnTo>
                  <a:lnTo>
                    <a:pt x="396" y="582"/>
                  </a:lnTo>
                  <a:lnTo>
                    <a:pt x="390" y="582"/>
                  </a:lnTo>
                  <a:lnTo>
                    <a:pt x="390" y="582"/>
                  </a:lnTo>
                  <a:lnTo>
                    <a:pt x="390" y="588"/>
                  </a:lnTo>
                  <a:lnTo>
                    <a:pt x="384" y="588"/>
                  </a:lnTo>
                  <a:lnTo>
                    <a:pt x="378" y="588"/>
                  </a:lnTo>
                  <a:lnTo>
                    <a:pt x="372" y="588"/>
                  </a:lnTo>
                  <a:lnTo>
                    <a:pt x="366" y="594"/>
                  </a:lnTo>
                  <a:lnTo>
                    <a:pt x="366" y="594"/>
                  </a:lnTo>
                  <a:lnTo>
                    <a:pt x="366" y="594"/>
                  </a:lnTo>
                  <a:lnTo>
                    <a:pt x="360" y="600"/>
                  </a:lnTo>
                  <a:lnTo>
                    <a:pt x="360" y="600"/>
                  </a:lnTo>
                  <a:lnTo>
                    <a:pt x="360" y="600"/>
                  </a:lnTo>
                  <a:lnTo>
                    <a:pt x="360" y="606"/>
                  </a:lnTo>
                  <a:lnTo>
                    <a:pt x="360" y="606"/>
                  </a:lnTo>
                  <a:lnTo>
                    <a:pt x="360" y="606"/>
                  </a:lnTo>
                  <a:lnTo>
                    <a:pt x="366" y="612"/>
                  </a:lnTo>
                  <a:lnTo>
                    <a:pt x="372" y="612"/>
                  </a:lnTo>
                  <a:lnTo>
                    <a:pt x="372" y="618"/>
                  </a:lnTo>
                  <a:lnTo>
                    <a:pt x="378" y="636"/>
                  </a:lnTo>
                  <a:lnTo>
                    <a:pt x="372" y="648"/>
                  </a:lnTo>
                  <a:lnTo>
                    <a:pt x="372" y="648"/>
                  </a:lnTo>
                  <a:lnTo>
                    <a:pt x="372" y="654"/>
                  </a:lnTo>
                  <a:lnTo>
                    <a:pt x="372" y="654"/>
                  </a:lnTo>
                  <a:lnTo>
                    <a:pt x="372" y="648"/>
                  </a:lnTo>
                  <a:lnTo>
                    <a:pt x="372" y="648"/>
                  </a:lnTo>
                  <a:lnTo>
                    <a:pt x="360" y="642"/>
                  </a:lnTo>
                  <a:lnTo>
                    <a:pt x="360" y="642"/>
                  </a:lnTo>
                  <a:lnTo>
                    <a:pt x="360" y="642"/>
                  </a:lnTo>
                  <a:lnTo>
                    <a:pt x="360" y="642"/>
                  </a:lnTo>
                  <a:lnTo>
                    <a:pt x="348" y="636"/>
                  </a:lnTo>
                  <a:lnTo>
                    <a:pt x="330" y="630"/>
                  </a:lnTo>
                  <a:lnTo>
                    <a:pt x="330" y="636"/>
                  </a:lnTo>
                  <a:lnTo>
                    <a:pt x="330" y="642"/>
                  </a:lnTo>
                  <a:lnTo>
                    <a:pt x="324" y="642"/>
                  </a:lnTo>
                  <a:lnTo>
                    <a:pt x="312" y="642"/>
                  </a:lnTo>
                  <a:lnTo>
                    <a:pt x="300" y="642"/>
                  </a:lnTo>
                  <a:lnTo>
                    <a:pt x="300" y="642"/>
                  </a:lnTo>
                  <a:lnTo>
                    <a:pt x="294" y="642"/>
                  </a:lnTo>
                  <a:lnTo>
                    <a:pt x="282" y="654"/>
                  </a:lnTo>
                  <a:lnTo>
                    <a:pt x="270" y="660"/>
                  </a:lnTo>
                  <a:lnTo>
                    <a:pt x="264" y="660"/>
                  </a:lnTo>
                  <a:lnTo>
                    <a:pt x="264" y="660"/>
                  </a:lnTo>
                  <a:lnTo>
                    <a:pt x="264" y="660"/>
                  </a:lnTo>
                  <a:lnTo>
                    <a:pt x="264" y="654"/>
                  </a:lnTo>
                  <a:lnTo>
                    <a:pt x="258" y="648"/>
                  </a:lnTo>
                  <a:lnTo>
                    <a:pt x="240" y="642"/>
                  </a:lnTo>
                  <a:lnTo>
                    <a:pt x="222" y="660"/>
                  </a:lnTo>
                  <a:lnTo>
                    <a:pt x="216" y="648"/>
                  </a:lnTo>
                  <a:lnTo>
                    <a:pt x="210" y="648"/>
                  </a:lnTo>
                  <a:lnTo>
                    <a:pt x="204" y="642"/>
                  </a:lnTo>
                  <a:lnTo>
                    <a:pt x="198" y="642"/>
                  </a:lnTo>
                  <a:lnTo>
                    <a:pt x="198" y="642"/>
                  </a:lnTo>
                  <a:lnTo>
                    <a:pt x="198" y="642"/>
                  </a:lnTo>
                  <a:lnTo>
                    <a:pt x="198" y="642"/>
                  </a:lnTo>
                  <a:lnTo>
                    <a:pt x="198" y="648"/>
                  </a:lnTo>
                  <a:lnTo>
                    <a:pt x="186" y="648"/>
                  </a:lnTo>
                  <a:lnTo>
                    <a:pt x="174" y="642"/>
                  </a:lnTo>
                  <a:lnTo>
                    <a:pt x="174" y="636"/>
                  </a:lnTo>
                  <a:lnTo>
                    <a:pt x="162" y="636"/>
                  </a:lnTo>
                  <a:lnTo>
                    <a:pt x="162" y="636"/>
                  </a:lnTo>
                  <a:lnTo>
                    <a:pt x="162" y="636"/>
                  </a:lnTo>
                  <a:lnTo>
                    <a:pt x="150" y="636"/>
                  </a:lnTo>
                  <a:lnTo>
                    <a:pt x="150" y="636"/>
                  </a:lnTo>
                  <a:lnTo>
                    <a:pt x="144" y="636"/>
                  </a:lnTo>
                  <a:lnTo>
                    <a:pt x="138" y="636"/>
                  </a:lnTo>
                  <a:lnTo>
                    <a:pt x="138" y="642"/>
                  </a:lnTo>
                  <a:lnTo>
                    <a:pt x="132" y="642"/>
                  </a:lnTo>
                  <a:lnTo>
                    <a:pt x="114" y="642"/>
                  </a:lnTo>
                  <a:lnTo>
                    <a:pt x="84" y="642"/>
                  </a:lnTo>
                  <a:lnTo>
                    <a:pt x="84" y="642"/>
                  </a:lnTo>
                  <a:lnTo>
                    <a:pt x="78" y="636"/>
                  </a:lnTo>
                  <a:lnTo>
                    <a:pt x="78" y="636"/>
                  </a:lnTo>
                  <a:lnTo>
                    <a:pt x="78" y="636"/>
                  </a:lnTo>
                  <a:lnTo>
                    <a:pt x="84" y="600"/>
                  </a:lnTo>
                  <a:lnTo>
                    <a:pt x="84" y="600"/>
                  </a:lnTo>
                  <a:lnTo>
                    <a:pt x="96" y="564"/>
                  </a:lnTo>
                  <a:lnTo>
                    <a:pt x="96" y="558"/>
                  </a:lnTo>
                  <a:lnTo>
                    <a:pt x="96" y="558"/>
                  </a:lnTo>
                  <a:lnTo>
                    <a:pt x="102" y="552"/>
                  </a:lnTo>
                  <a:lnTo>
                    <a:pt x="114" y="534"/>
                  </a:lnTo>
                  <a:lnTo>
                    <a:pt x="108" y="528"/>
                  </a:lnTo>
                  <a:lnTo>
                    <a:pt x="78" y="522"/>
                  </a:lnTo>
                  <a:lnTo>
                    <a:pt x="42" y="516"/>
                  </a:lnTo>
                  <a:lnTo>
                    <a:pt x="30" y="498"/>
                  </a:lnTo>
                  <a:lnTo>
                    <a:pt x="30" y="498"/>
                  </a:lnTo>
                  <a:lnTo>
                    <a:pt x="30" y="492"/>
                  </a:lnTo>
                  <a:lnTo>
                    <a:pt x="24" y="492"/>
                  </a:lnTo>
                  <a:lnTo>
                    <a:pt x="24" y="492"/>
                  </a:lnTo>
                  <a:lnTo>
                    <a:pt x="18" y="492"/>
                  </a:lnTo>
                  <a:lnTo>
                    <a:pt x="18" y="492"/>
                  </a:lnTo>
                  <a:lnTo>
                    <a:pt x="24" y="474"/>
                  </a:lnTo>
                  <a:lnTo>
                    <a:pt x="18" y="462"/>
                  </a:lnTo>
                  <a:lnTo>
                    <a:pt x="12" y="456"/>
                  </a:lnTo>
                  <a:lnTo>
                    <a:pt x="6" y="450"/>
                  </a:lnTo>
                  <a:lnTo>
                    <a:pt x="6" y="450"/>
                  </a:lnTo>
                  <a:lnTo>
                    <a:pt x="6" y="444"/>
                  </a:lnTo>
                  <a:lnTo>
                    <a:pt x="6" y="444"/>
                  </a:lnTo>
                  <a:lnTo>
                    <a:pt x="6" y="438"/>
                  </a:lnTo>
                  <a:lnTo>
                    <a:pt x="6" y="438"/>
                  </a:lnTo>
                  <a:lnTo>
                    <a:pt x="6" y="438"/>
                  </a:lnTo>
                  <a:lnTo>
                    <a:pt x="18" y="420"/>
                  </a:lnTo>
                  <a:lnTo>
                    <a:pt x="18" y="414"/>
                  </a:lnTo>
                  <a:lnTo>
                    <a:pt x="18" y="408"/>
                  </a:lnTo>
                  <a:lnTo>
                    <a:pt x="18" y="408"/>
                  </a:lnTo>
                  <a:lnTo>
                    <a:pt x="18" y="408"/>
                  </a:lnTo>
                  <a:lnTo>
                    <a:pt x="6" y="384"/>
                  </a:lnTo>
                  <a:lnTo>
                    <a:pt x="0" y="384"/>
                  </a:lnTo>
                  <a:lnTo>
                    <a:pt x="0" y="372"/>
                  </a:lnTo>
                  <a:lnTo>
                    <a:pt x="6" y="318"/>
                  </a:lnTo>
                  <a:lnTo>
                    <a:pt x="0" y="300"/>
                  </a:lnTo>
                  <a:lnTo>
                    <a:pt x="0" y="288"/>
                  </a:lnTo>
                  <a:lnTo>
                    <a:pt x="6" y="294"/>
                  </a:lnTo>
                  <a:lnTo>
                    <a:pt x="6" y="288"/>
                  </a:lnTo>
                  <a:lnTo>
                    <a:pt x="6" y="288"/>
                  </a:lnTo>
                  <a:lnTo>
                    <a:pt x="18" y="288"/>
                  </a:lnTo>
                  <a:lnTo>
                    <a:pt x="36" y="288"/>
                  </a:lnTo>
                  <a:lnTo>
                    <a:pt x="42" y="282"/>
                  </a:lnTo>
                  <a:lnTo>
                    <a:pt x="42" y="282"/>
                  </a:lnTo>
                  <a:lnTo>
                    <a:pt x="42" y="282"/>
                  </a:lnTo>
                  <a:lnTo>
                    <a:pt x="54" y="252"/>
                  </a:lnTo>
                  <a:lnTo>
                    <a:pt x="54" y="246"/>
                  </a:lnTo>
                  <a:lnTo>
                    <a:pt x="54" y="246"/>
                  </a:lnTo>
                  <a:lnTo>
                    <a:pt x="54" y="246"/>
                  </a:lnTo>
                  <a:lnTo>
                    <a:pt x="54" y="240"/>
                  </a:lnTo>
                  <a:lnTo>
                    <a:pt x="54" y="240"/>
                  </a:lnTo>
                  <a:lnTo>
                    <a:pt x="60" y="192"/>
                  </a:lnTo>
                  <a:lnTo>
                    <a:pt x="60" y="186"/>
                  </a:lnTo>
                  <a:lnTo>
                    <a:pt x="60" y="168"/>
                  </a:lnTo>
                  <a:lnTo>
                    <a:pt x="72" y="162"/>
                  </a:lnTo>
                  <a:lnTo>
                    <a:pt x="72" y="162"/>
                  </a:lnTo>
                  <a:lnTo>
                    <a:pt x="66" y="162"/>
                  </a:lnTo>
                  <a:lnTo>
                    <a:pt x="60" y="162"/>
                  </a:lnTo>
                  <a:lnTo>
                    <a:pt x="60" y="162"/>
                  </a:lnTo>
                  <a:lnTo>
                    <a:pt x="60" y="162"/>
                  </a:lnTo>
                  <a:lnTo>
                    <a:pt x="54" y="162"/>
                  </a:lnTo>
                  <a:lnTo>
                    <a:pt x="54" y="162"/>
                  </a:lnTo>
                  <a:lnTo>
                    <a:pt x="54" y="156"/>
                  </a:lnTo>
                  <a:lnTo>
                    <a:pt x="54" y="156"/>
                  </a:lnTo>
                  <a:lnTo>
                    <a:pt x="54" y="156"/>
                  </a:lnTo>
                  <a:lnTo>
                    <a:pt x="54" y="150"/>
                  </a:lnTo>
                  <a:lnTo>
                    <a:pt x="54" y="150"/>
                  </a:lnTo>
                  <a:lnTo>
                    <a:pt x="54" y="138"/>
                  </a:lnTo>
                  <a:lnTo>
                    <a:pt x="60" y="138"/>
                  </a:lnTo>
                  <a:lnTo>
                    <a:pt x="60" y="132"/>
                  </a:lnTo>
                  <a:lnTo>
                    <a:pt x="66" y="132"/>
                  </a:lnTo>
                  <a:lnTo>
                    <a:pt x="66" y="126"/>
                  </a:lnTo>
                  <a:lnTo>
                    <a:pt x="72" y="126"/>
                  </a:lnTo>
                  <a:lnTo>
                    <a:pt x="102" y="126"/>
                  </a:lnTo>
                  <a:lnTo>
                    <a:pt x="102" y="126"/>
                  </a:lnTo>
                  <a:lnTo>
                    <a:pt x="102" y="126"/>
                  </a:lnTo>
                  <a:lnTo>
                    <a:pt x="108" y="126"/>
                  </a:lnTo>
                  <a:lnTo>
                    <a:pt x="108" y="126"/>
                  </a:lnTo>
                  <a:lnTo>
                    <a:pt x="120" y="138"/>
                  </a:lnTo>
                  <a:lnTo>
                    <a:pt x="126" y="138"/>
                  </a:lnTo>
                  <a:lnTo>
                    <a:pt x="132" y="150"/>
                  </a:lnTo>
                  <a:lnTo>
                    <a:pt x="132" y="138"/>
                  </a:lnTo>
                  <a:lnTo>
                    <a:pt x="132" y="138"/>
                  </a:lnTo>
                  <a:lnTo>
                    <a:pt x="132" y="132"/>
                  </a:lnTo>
                  <a:lnTo>
                    <a:pt x="132" y="132"/>
                  </a:lnTo>
                  <a:lnTo>
                    <a:pt x="132" y="132"/>
                  </a:lnTo>
                  <a:lnTo>
                    <a:pt x="132" y="126"/>
                  </a:lnTo>
                  <a:lnTo>
                    <a:pt x="132" y="126"/>
                  </a:lnTo>
                  <a:lnTo>
                    <a:pt x="132" y="114"/>
                  </a:lnTo>
                  <a:lnTo>
                    <a:pt x="138" y="114"/>
                  </a:lnTo>
                  <a:lnTo>
                    <a:pt x="138" y="114"/>
                  </a:lnTo>
                  <a:lnTo>
                    <a:pt x="138" y="108"/>
                  </a:lnTo>
                  <a:lnTo>
                    <a:pt x="138" y="108"/>
                  </a:lnTo>
                  <a:lnTo>
                    <a:pt x="144" y="114"/>
                  </a:lnTo>
                  <a:lnTo>
                    <a:pt x="144" y="114"/>
                  </a:lnTo>
                  <a:lnTo>
                    <a:pt x="144" y="114"/>
                  </a:lnTo>
                  <a:lnTo>
                    <a:pt x="150" y="114"/>
                  </a:lnTo>
                  <a:lnTo>
                    <a:pt x="150" y="114"/>
                  </a:lnTo>
                  <a:lnTo>
                    <a:pt x="156" y="114"/>
                  </a:lnTo>
                  <a:lnTo>
                    <a:pt x="156" y="114"/>
                  </a:lnTo>
                  <a:lnTo>
                    <a:pt x="162" y="114"/>
                  </a:lnTo>
                  <a:lnTo>
                    <a:pt x="162" y="114"/>
                  </a:lnTo>
                  <a:lnTo>
                    <a:pt x="162" y="114"/>
                  </a:lnTo>
                  <a:lnTo>
                    <a:pt x="168" y="114"/>
                  </a:lnTo>
                  <a:lnTo>
                    <a:pt x="174" y="114"/>
                  </a:lnTo>
                  <a:lnTo>
                    <a:pt x="174" y="114"/>
                  </a:lnTo>
                  <a:lnTo>
                    <a:pt x="180" y="120"/>
                  </a:lnTo>
                  <a:lnTo>
                    <a:pt x="180" y="126"/>
                  </a:lnTo>
                  <a:lnTo>
                    <a:pt x="186" y="138"/>
                  </a:lnTo>
                  <a:lnTo>
                    <a:pt x="186" y="138"/>
                  </a:lnTo>
                  <a:lnTo>
                    <a:pt x="192" y="138"/>
                  </a:lnTo>
                  <a:lnTo>
                    <a:pt x="198" y="144"/>
                  </a:lnTo>
                  <a:lnTo>
                    <a:pt x="204" y="144"/>
                  </a:lnTo>
                  <a:lnTo>
                    <a:pt x="204" y="144"/>
                  </a:lnTo>
                  <a:lnTo>
                    <a:pt x="204" y="144"/>
                  </a:lnTo>
                  <a:lnTo>
                    <a:pt x="198" y="138"/>
                  </a:lnTo>
                  <a:lnTo>
                    <a:pt x="192" y="138"/>
                  </a:lnTo>
                  <a:lnTo>
                    <a:pt x="192" y="138"/>
                  </a:lnTo>
                  <a:lnTo>
                    <a:pt x="186" y="132"/>
                  </a:lnTo>
                  <a:lnTo>
                    <a:pt x="186" y="132"/>
                  </a:lnTo>
                  <a:lnTo>
                    <a:pt x="180" y="120"/>
                  </a:lnTo>
                  <a:lnTo>
                    <a:pt x="180" y="120"/>
                  </a:lnTo>
                  <a:lnTo>
                    <a:pt x="180" y="120"/>
                  </a:lnTo>
                  <a:lnTo>
                    <a:pt x="180" y="114"/>
                  </a:lnTo>
                  <a:lnTo>
                    <a:pt x="174" y="114"/>
                  </a:lnTo>
                  <a:lnTo>
                    <a:pt x="174" y="114"/>
                  </a:lnTo>
                  <a:lnTo>
                    <a:pt x="168" y="108"/>
                  </a:lnTo>
                  <a:lnTo>
                    <a:pt x="168" y="108"/>
                  </a:lnTo>
                  <a:lnTo>
                    <a:pt x="162" y="108"/>
                  </a:lnTo>
                  <a:lnTo>
                    <a:pt x="156" y="96"/>
                  </a:lnTo>
                  <a:lnTo>
                    <a:pt x="156" y="90"/>
                  </a:lnTo>
                  <a:lnTo>
                    <a:pt x="156" y="72"/>
                  </a:lnTo>
                  <a:lnTo>
                    <a:pt x="156" y="72"/>
                  </a:lnTo>
                  <a:lnTo>
                    <a:pt x="144" y="72"/>
                  </a:lnTo>
                  <a:lnTo>
                    <a:pt x="144" y="72"/>
                  </a:lnTo>
                  <a:lnTo>
                    <a:pt x="144" y="78"/>
                  </a:lnTo>
                  <a:lnTo>
                    <a:pt x="138" y="78"/>
                  </a:lnTo>
                  <a:lnTo>
                    <a:pt x="138" y="78"/>
                  </a:lnTo>
                  <a:lnTo>
                    <a:pt x="138" y="72"/>
                  </a:lnTo>
                  <a:lnTo>
                    <a:pt x="138" y="72"/>
                  </a:lnTo>
                  <a:lnTo>
                    <a:pt x="138" y="72"/>
                  </a:lnTo>
                  <a:lnTo>
                    <a:pt x="138" y="72"/>
                  </a:lnTo>
                  <a:lnTo>
                    <a:pt x="138" y="72"/>
                  </a:lnTo>
                  <a:lnTo>
                    <a:pt x="138" y="72"/>
                  </a:lnTo>
                  <a:lnTo>
                    <a:pt x="138" y="66"/>
                  </a:lnTo>
                  <a:lnTo>
                    <a:pt x="138" y="66"/>
                  </a:lnTo>
                  <a:lnTo>
                    <a:pt x="138" y="66"/>
                  </a:lnTo>
                  <a:lnTo>
                    <a:pt x="144" y="60"/>
                  </a:lnTo>
                  <a:lnTo>
                    <a:pt x="150" y="60"/>
                  </a:lnTo>
                  <a:lnTo>
                    <a:pt x="150" y="66"/>
                  </a:lnTo>
                  <a:lnTo>
                    <a:pt x="150" y="66"/>
                  </a:lnTo>
                  <a:lnTo>
                    <a:pt x="150" y="60"/>
                  </a:lnTo>
                  <a:lnTo>
                    <a:pt x="156" y="60"/>
                  </a:lnTo>
                  <a:lnTo>
                    <a:pt x="156" y="60"/>
                  </a:lnTo>
                  <a:lnTo>
                    <a:pt x="162" y="60"/>
                  </a:lnTo>
                  <a:lnTo>
                    <a:pt x="162" y="54"/>
                  </a:lnTo>
                  <a:lnTo>
                    <a:pt x="162" y="54"/>
                  </a:lnTo>
                  <a:lnTo>
                    <a:pt x="162" y="54"/>
                  </a:lnTo>
                  <a:lnTo>
                    <a:pt x="156" y="54"/>
                  </a:lnTo>
                  <a:lnTo>
                    <a:pt x="156" y="48"/>
                  </a:lnTo>
                  <a:lnTo>
                    <a:pt x="156" y="48"/>
                  </a:lnTo>
                  <a:lnTo>
                    <a:pt x="150" y="36"/>
                  </a:lnTo>
                  <a:lnTo>
                    <a:pt x="138" y="18"/>
                  </a:lnTo>
                  <a:lnTo>
                    <a:pt x="120" y="30"/>
                  </a:lnTo>
                  <a:lnTo>
                    <a:pt x="120" y="30"/>
                  </a:lnTo>
                  <a:lnTo>
                    <a:pt x="120" y="24"/>
                  </a:lnTo>
                  <a:lnTo>
                    <a:pt x="120" y="24"/>
                  </a:lnTo>
                  <a:lnTo>
                    <a:pt x="120" y="18"/>
                  </a:lnTo>
                  <a:lnTo>
                    <a:pt x="120" y="18"/>
                  </a:lnTo>
                  <a:lnTo>
                    <a:pt x="120" y="18"/>
                  </a:lnTo>
                  <a:lnTo>
                    <a:pt x="120" y="12"/>
                  </a:lnTo>
                  <a:lnTo>
                    <a:pt x="126" y="6"/>
                  </a:lnTo>
                  <a:lnTo>
                    <a:pt x="126" y="6"/>
                  </a:lnTo>
                  <a:lnTo>
                    <a:pt x="126" y="0"/>
                  </a:lnTo>
                  <a:lnTo>
                    <a:pt x="126" y="6"/>
                  </a:lnTo>
                  <a:lnTo>
                    <a:pt x="132" y="6"/>
                  </a:lnTo>
                  <a:lnTo>
                    <a:pt x="126" y="6"/>
                  </a:lnTo>
                  <a:lnTo>
                    <a:pt x="126" y="6"/>
                  </a:lnTo>
                  <a:lnTo>
                    <a:pt x="126" y="6"/>
                  </a:lnTo>
                  <a:lnTo>
                    <a:pt x="132" y="18"/>
                  </a:lnTo>
                  <a:lnTo>
                    <a:pt x="138" y="18"/>
                  </a:lnTo>
                  <a:lnTo>
                    <a:pt x="138" y="18"/>
                  </a:lnTo>
                  <a:lnTo>
                    <a:pt x="138" y="18"/>
                  </a:lnTo>
                  <a:lnTo>
                    <a:pt x="180" y="24"/>
                  </a:lnTo>
                  <a:lnTo>
                    <a:pt x="180" y="24"/>
                  </a:lnTo>
                  <a:lnTo>
                    <a:pt x="186" y="24"/>
                  </a:lnTo>
                  <a:lnTo>
                    <a:pt x="204" y="30"/>
                  </a:lnTo>
                  <a:lnTo>
                    <a:pt x="210" y="36"/>
                  </a:lnTo>
                  <a:lnTo>
                    <a:pt x="210" y="42"/>
                  </a:lnTo>
                  <a:lnTo>
                    <a:pt x="216" y="48"/>
                  </a:lnTo>
                  <a:lnTo>
                    <a:pt x="234" y="60"/>
                  </a:lnTo>
                  <a:lnTo>
                    <a:pt x="246" y="66"/>
                  </a:lnTo>
                  <a:lnTo>
                    <a:pt x="264" y="66"/>
                  </a:lnTo>
                  <a:lnTo>
                    <a:pt x="264" y="66"/>
                  </a:lnTo>
                  <a:lnTo>
                    <a:pt x="270" y="66"/>
                  </a:lnTo>
                  <a:lnTo>
                    <a:pt x="270" y="78"/>
                  </a:lnTo>
                  <a:lnTo>
                    <a:pt x="270" y="84"/>
                  </a:lnTo>
                  <a:lnTo>
                    <a:pt x="270" y="84"/>
                  </a:lnTo>
                  <a:lnTo>
                    <a:pt x="270" y="84"/>
                  </a:lnTo>
                  <a:lnTo>
                    <a:pt x="258" y="90"/>
                  </a:lnTo>
                  <a:lnTo>
                    <a:pt x="258" y="102"/>
                  </a:lnTo>
                  <a:lnTo>
                    <a:pt x="276" y="96"/>
                  </a:lnTo>
                  <a:lnTo>
                    <a:pt x="276" y="102"/>
                  </a:lnTo>
                  <a:lnTo>
                    <a:pt x="288" y="108"/>
                  </a:lnTo>
                  <a:lnTo>
                    <a:pt x="294" y="108"/>
                  </a:lnTo>
                  <a:lnTo>
                    <a:pt x="294" y="108"/>
                  </a:lnTo>
                  <a:lnTo>
                    <a:pt x="294" y="102"/>
                  </a:lnTo>
                  <a:lnTo>
                    <a:pt x="312" y="90"/>
                  </a:lnTo>
                  <a:lnTo>
                    <a:pt x="342" y="72"/>
                  </a:lnTo>
                  <a:lnTo>
                    <a:pt x="354" y="66"/>
                  </a:lnTo>
                  <a:lnTo>
                    <a:pt x="372" y="60"/>
                  </a:lnTo>
                  <a:lnTo>
                    <a:pt x="372" y="60"/>
                  </a:lnTo>
                  <a:lnTo>
                    <a:pt x="378" y="72"/>
                  </a:lnTo>
                  <a:lnTo>
                    <a:pt x="378" y="72"/>
                  </a:lnTo>
                  <a:lnTo>
                    <a:pt x="378" y="72"/>
                  </a:lnTo>
                  <a:lnTo>
                    <a:pt x="378" y="72"/>
                  </a:lnTo>
                  <a:lnTo>
                    <a:pt x="396" y="90"/>
                  </a:lnTo>
                  <a:lnTo>
                    <a:pt x="408" y="84"/>
                  </a:lnTo>
                  <a:lnTo>
                    <a:pt x="408" y="84"/>
                  </a:lnTo>
                  <a:lnTo>
                    <a:pt x="414" y="90"/>
                  </a:lnTo>
                  <a:lnTo>
                    <a:pt x="420" y="102"/>
                  </a:lnTo>
                  <a:lnTo>
                    <a:pt x="420" y="108"/>
                  </a:lnTo>
                  <a:lnTo>
                    <a:pt x="420" y="108"/>
                  </a:lnTo>
                  <a:lnTo>
                    <a:pt x="414" y="114"/>
                  </a:lnTo>
                  <a:lnTo>
                    <a:pt x="414" y="114"/>
                  </a:lnTo>
                  <a:lnTo>
                    <a:pt x="414" y="114"/>
                  </a:lnTo>
                  <a:lnTo>
                    <a:pt x="414" y="114"/>
                  </a:lnTo>
                  <a:lnTo>
                    <a:pt x="420" y="120"/>
                  </a:lnTo>
                  <a:lnTo>
                    <a:pt x="420" y="120"/>
                  </a:lnTo>
                  <a:lnTo>
                    <a:pt x="438" y="126"/>
                  </a:lnTo>
                  <a:lnTo>
                    <a:pt x="438" y="126"/>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45" name="Freeform 854"/>
            <p:cNvSpPr>
              <a:spLocks/>
            </p:cNvSpPr>
            <p:nvPr/>
          </p:nvSpPr>
          <p:spPr bwMode="auto">
            <a:xfrm>
              <a:off x="601" y="1848"/>
              <a:ext cx="246" cy="138"/>
            </a:xfrm>
            <a:custGeom>
              <a:avLst/>
              <a:gdLst>
                <a:gd name="T0" fmla="*/ 48 w 246"/>
                <a:gd name="T1" fmla="*/ 120 h 138"/>
                <a:gd name="T2" fmla="*/ 48 w 246"/>
                <a:gd name="T3" fmla="*/ 114 h 138"/>
                <a:gd name="T4" fmla="*/ 42 w 246"/>
                <a:gd name="T5" fmla="*/ 96 h 138"/>
                <a:gd name="T6" fmla="*/ 36 w 246"/>
                <a:gd name="T7" fmla="*/ 96 h 138"/>
                <a:gd name="T8" fmla="*/ 30 w 246"/>
                <a:gd name="T9" fmla="*/ 96 h 138"/>
                <a:gd name="T10" fmla="*/ 18 w 246"/>
                <a:gd name="T11" fmla="*/ 96 h 138"/>
                <a:gd name="T12" fmla="*/ 18 w 246"/>
                <a:gd name="T13" fmla="*/ 102 h 138"/>
                <a:gd name="T14" fmla="*/ 18 w 246"/>
                <a:gd name="T15" fmla="*/ 102 h 138"/>
                <a:gd name="T16" fmla="*/ 0 w 246"/>
                <a:gd name="T17" fmla="*/ 120 h 138"/>
                <a:gd name="T18" fmla="*/ 6 w 246"/>
                <a:gd name="T19" fmla="*/ 114 h 138"/>
                <a:gd name="T20" fmla="*/ 12 w 246"/>
                <a:gd name="T21" fmla="*/ 84 h 138"/>
                <a:gd name="T22" fmla="*/ 18 w 246"/>
                <a:gd name="T23" fmla="*/ 78 h 138"/>
                <a:gd name="T24" fmla="*/ 42 w 246"/>
                <a:gd name="T25" fmla="*/ 48 h 138"/>
                <a:gd name="T26" fmla="*/ 48 w 246"/>
                <a:gd name="T27" fmla="*/ 24 h 138"/>
                <a:gd name="T28" fmla="*/ 60 w 246"/>
                <a:gd name="T29" fmla="*/ 12 h 138"/>
                <a:gd name="T30" fmla="*/ 66 w 246"/>
                <a:gd name="T31" fmla="*/ 12 h 138"/>
                <a:gd name="T32" fmla="*/ 90 w 246"/>
                <a:gd name="T33" fmla="*/ 6 h 138"/>
                <a:gd name="T34" fmla="*/ 120 w 246"/>
                <a:gd name="T35" fmla="*/ 6 h 138"/>
                <a:gd name="T36" fmla="*/ 144 w 246"/>
                <a:gd name="T37" fmla="*/ 6 h 138"/>
                <a:gd name="T38" fmla="*/ 150 w 246"/>
                <a:gd name="T39" fmla="*/ 0 h 138"/>
                <a:gd name="T40" fmla="*/ 156 w 246"/>
                <a:gd name="T41" fmla="*/ 0 h 138"/>
                <a:gd name="T42" fmla="*/ 168 w 246"/>
                <a:gd name="T43" fmla="*/ 0 h 138"/>
                <a:gd name="T44" fmla="*/ 180 w 246"/>
                <a:gd name="T45" fmla="*/ 0 h 138"/>
                <a:gd name="T46" fmla="*/ 192 w 246"/>
                <a:gd name="T47" fmla="*/ 12 h 138"/>
                <a:gd name="T48" fmla="*/ 192 w 246"/>
                <a:gd name="T49" fmla="*/ 30 h 138"/>
                <a:gd name="T50" fmla="*/ 198 w 246"/>
                <a:gd name="T51" fmla="*/ 48 h 138"/>
                <a:gd name="T52" fmla="*/ 210 w 246"/>
                <a:gd name="T53" fmla="*/ 48 h 138"/>
                <a:gd name="T54" fmla="*/ 210 w 246"/>
                <a:gd name="T55" fmla="*/ 54 h 138"/>
                <a:gd name="T56" fmla="*/ 210 w 246"/>
                <a:gd name="T57" fmla="*/ 54 h 138"/>
                <a:gd name="T58" fmla="*/ 222 w 246"/>
                <a:gd name="T59" fmla="*/ 60 h 138"/>
                <a:gd name="T60" fmla="*/ 222 w 246"/>
                <a:gd name="T61" fmla="*/ 66 h 138"/>
                <a:gd name="T62" fmla="*/ 228 w 246"/>
                <a:gd name="T63" fmla="*/ 60 h 138"/>
                <a:gd name="T64" fmla="*/ 234 w 246"/>
                <a:gd name="T65" fmla="*/ 54 h 138"/>
                <a:gd name="T66" fmla="*/ 240 w 246"/>
                <a:gd name="T67" fmla="*/ 54 h 138"/>
                <a:gd name="T68" fmla="*/ 246 w 246"/>
                <a:gd name="T69" fmla="*/ 54 h 138"/>
                <a:gd name="T70" fmla="*/ 246 w 246"/>
                <a:gd name="T71" fmla="*/ 60 h 138"/>
                <a:gd name="T72" fmla="*/ 216 w 246"/>
                <a:gd name="T73" fmla="*/ 108 h 138"/>
                <a:gd name="T74" fmla="*/ 192 w 246"/>
                <a:gd name="T75" fmla="*/ 108 h 138"/>
                <a:gd name="T76" fmla="*/ 192 w 246"/>
                <a:gd name="T77" fmla="*/ 108 h 138"/>
                <a:gd name="T78" fmla="*/ 180 w 246"/>
                <a:gd name="T79" fmla="*/ 102 h 138"/>
                <a:gd name="T80" fmla="*/ 168 w 246"/>
                <a:gd name="T81" fmla="*/ 126 h 138"/>
                <a:gd name="T82" fmla="*/ 144 w 246"/>
                <a:gd name="T83" fmla="*/ 120 h 138"/>
                <a:gd name="T84" fmla="*/ 132 w 246"/>
                <a:gd name="T85" fmla="*/ 108 h 138"/>
                <a:gd name="T86" fmla="*/ 132 w 246"/>
                <a:gd name="T87" fmla="*/ 108 h 138"/>
                <a:gd name="T88" fmla="*/ 138 w 246"/>
                <a:gd name="T89" fmla="*/ 102 h 138"/>
                <a:gd name="T90" fmla="*/ 138 w 246"/>
                <a:gd name="T91" fmla="*/ 96 h 138"/>
                <a:gd name="T92" fmla="*/ 132 w 246"/>
                <a:gd name="T93" fmla="*/ 96 h 138"/>
                <a:gd name="T94" fmla="*/ 126 w 246"/>
                <a:gd name="T95" fmla="*/ 96 h 138"/>
                <a:gd name="T96" fmla="*/ 120 w 246"/>
                <a:gd name="T97" fmla="*/ 114 h 138"/>
                <a:gd name="T98" fmla="*/ 120 w 246"/>
                <a:gd name="T99" fmla="*/ 114 h 138"/>
                <a:gd name="T100" fmla="*/ 114 w 246"/>
                <a:gd name="T101" fmla="*/ 132 h 138"/>
                <a:gd name="T102" fmla="*/ 96 w 246"/>
                <a:gd name="T103" fmla="*/ 132 h 138"/>
                <a:gd name="T104" fmla="*/ 90 w 246"/>
                <a:gd name="T105" fmla="*/ 13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 h="138">
                  <a:moveTo>
                    <a:pt x="60" y="132"/>
                  </a:moveTo>
                  <a:lnTo>
                    <a:pt x="48" y="120"/>
                  </a:lnTo>
                  <a:lnTo>
                    <a:pt x="48" y="120"/>
                  </a:lnTo>
                  <a:lnTo>
                    <a:pt x="48" y="114"/>
                  </a:lnTo>
                  <a:lnTo>
                    <a:pt x="48" y="96"/>
                  </a:lnTo>
                  <a:lnTo>
                    <a:pt x="42" y="96"/>
                  </a:lnTo>
                  <a:lnTo>
                    <a:pt x="42" y="96"/>
                  </a:lnTo>
                  <a:lnTo>
                    <a:pt x="36" y="96"/>
                  </a:lnTo>
                  <a:lnTo>
                    <a:pt x="30" y="96"/>
                  </a:lnTo>
                  <a:lnTo>
                    <a:pt x="30" y="96"/>
                  </a:lnTo>
                  <a:lnTo>
                    <a:pt x="24" y="96"/>
                  </a:lnTo>
                  <a:lnTo>
                    <a:pt x="18" y="96"/>
                  </a:lnTo>
                  <a:lnTo>
                    <a:pt x="18" y="102"/>
                  </a:lnTo>
                  <a:lnTo>
                    <a:pt x="18" y="102"/>
                  </a:lnTo>
                  <a:lnTo>
                    <a:pt x="18" y="102"/>
                  </a:lnTo>
                  <a:lnTo>
                    <a:pt x="18" y="102"/>
                  </a:lnTo>
                  <a:lnTo>
                    <a:pt x="18" y="108"/>
                  </a:lnTo>
                  <a:lnTo>
                    <a:pt x="0" y="120"/>
                  </a:lnTo>
                  <a:lnTo>
                    <a:pt x="6" y="114"/>
                  </a:lnTo>
                  <a:lnTo>
                    <a:pt x="6" y="114"/>
                  </a:lnTo>
                  <a:lnTo>
                    <a:pt x="6" y="96"/>
                  </a:lnTo>
                  <a:lnTo>
                    <a:pt x="12" y="84"/>
                  </a:lnTo>
                  <a:lnTo>
                    <a:pt x="18" y="78"/>
                  </a:lnTo>
                  <a:lnTo>
                    <a:pt x="18" y="78"/>
                  </a:lnTo>
                  <a:lnTo>
                    <a:pt x="18" y="78"/>
                  </a:lnTo>
                  <a:lnTo>
                    <a:pt x="42" y="48"/>
                  </a:lnTo>
                  <a:lnTo>
                    <a:pt x="60" y="30"/>
                  </a:lnTo>
                  <a:lnTo>
                    <a:pt x="48" y="24"/>
                  </a:lnTo>
                  <a:lnTo>
                    <a:pt x="54" y="24"/>
                  </a:lnTo>
                  <a:lnTo>
                    <a:pt x="60" y="12"/>
                  </a:lnTo>
                  <a:lnTo>
                    <a:pt x="60" y="12"/>
                  </a:lnTo>
                  <a:lnTo>
                    <a:pt x="66" y="12"/>
                  </a:lnTo>
                  <a:lnTo>
                    <a:pt x="78" y="18"/>
                  </a:lnTo>
                  <a:lnTo>
                    <a:pt x="90" y="6"/>
                  </a:lnTo>
                  <a:lnTo>
                    <a:pt x="90" y="6"/>
                  </a:lnTo>
                  <a:lnTo>
                    <a:pt x="120" y="6"/>
                  </a:lnTo>
                  <a:lnTo>
                    <a:pt x="138" y="6"/>
                  </a:lnTo>
                  <a:lnTo>
                    <a:pt x="144" y="6"/>
                  </a:lnTo>
                  <a:lnTo>
                    <a:pt x="144" y="0"/>
                  </a:lnTo>
                  <a:lnTo>
                    <a:pt x="150" y="0"/>
                  </a:lnTo>
                  <a:lnTo>
                    <a:pt x="156" y="0"/>
                  </a:lnTo>
                  <a:lnTo>
                    <a:pt x="156" y="0"/>
                  </a:lnTo>
                  <a:lnTo>
                    <a:pt x="168" y="0"/>
                  </a:lnTo>
                  <a:lnTo>
                    <a:pt x="168" y="0"/>
                  </a:lnTo>
                  <a:lnTo>
                    <a:pt x="168" y="0"/>
                  </a:lnTo>
                  <a:lnTo>
                    <a:pt x="180" y="0"/>
                  </a:lnTo>
                  <a:lnTo>
                    <a:pt x="180" y="6"/>
                  </a:lnTo>
                  <a:lnTo>
                    <a:pt x="192" y="12"/>
                  </a:lnTo>
                  <a:lnTo>
                    <a:pt x="192" y="12"/>
                  </a:lnTo>
                  <a:lnTo>
                    <a:pt x="192" y="30"/>
                  </a:lnTo>
                  <a:lnTo>
                    <a:pt x="192" y="48"/>
                  </a:lnTo>
                  <a:lnTo>
                    <a:pt x="198" y="48"/>
                  </a:lnTo>
                  <a:lnTo>
                    <a:pt x="198" y="48"/>
                  </a:lnTo>
                  <a:lnTo>
                    <a:pt x="210" y="48"/>
                  </a:lnTo>
                  <a:lnTo>
                    <a:pt x="210" y="54"/>
                  </a:lnTo>
                  <a:lnTo>
                    <a:pt x="210" y="54"/>
                  </a:lnTo>
                  <a:lnTo>
                    <a:pt x="210" y="54"/>
                  </a:lnTo>
                  <a:lnTo>
                    <a:pt x="210" y="54"/>
                  </a:lnTo>
                  <a:lnTo>
                    <a:pt x="210" y="54"/>
                  </a:lnTo>
                  <a:lnTo>
                    <a:pt x="222" y="60"/>
                  </a:lnTo>
                  <a:lnTo>
                    <a:pt x="222" y="66"/>
                  </a:lnTo>
                  <a:lnTo>
                    <a:pt x="222" y="66"/>
                  </a:lnTo>
                  <a:lnTo>
                    <a:pt x="228" y="60"/>
                  </a:lnTo>
                  <a:lnTo>
                    <a:pt x="228" y="60"/>
                  </a:lnTo>
                  <a:lnTo>
                    <a:pt x="228" y="60"/>
                  </a:lnTo>
                  <a:lnTo>
                    <a:pt x="234" y="54"/>
                  </a:lnTo>
                  <a:lnTo>
                    <a:pt x="240" y="54"/>
                  </a:lnTo>
                  <a:lnTo>
                    <a:pt x="240" y="54"/>
                  </a:lnTo>
                  <a:lnTo>
                    <a:pt x="240" y="54"/>
                  </a:lnTo>
                  <a:lnTo>
                    <a:pt x="246" y="54"/>
                  </a:lnTo>
                  <a:lnTo>
                    <a:pt x="246" y="60"/>
                  </a:lnTo>
                  <a:lnTo>
                    <a:pt x="246" y="60"/>
                  </a:lnTo>
                  <a:lnTo>
                    <a:pt x="240" y="72"/>
                  </a:lnTo>
                  <a:lnTo>
                    <a:pt x="216" y="108"/>
                  </a:lnTo>
                  <a:lnTo>
                    <a:pt x="198" y="108"/>
                  </a:lnTo>
                  <a:lnTo>
                    <a:pt x="192" y="108"/>
                  </a:lnTo>
                  <a:lnTo>
                    <a:pt x="192" y="108"/>
                  </a:lnTo>
                  <a:lnTo>
                    <a:pt x="192" y="108"/>
                  </a:lnTo>
                  <a:lnTo>
                    <a:pt x="192" y="102"/>
                  </a:lnTo>
                  <a:lnTo>
                    <a:pt x="180" y="102"/>
                  </a:lnTo>
                  <a:lnTo>
                    <a:pt x="168" y="120"/>
                  </a:lnTo>
                  <a:lnTo>
                    <a:pt x="168" y="126"/>
                  </a:lnTo>
                  <a:lnTo>
                    <a:pt x="162" y="132"/>
                  </a:lnTo>
                  <a:lnTo>
                    <a:pt x="144" y="120"/>
                  </a:lnTo>
                  <a:lnTo>
                    <a:pt x="138" y="114"/>
                  </a:lnTo>
                  <a:lnTo>
                    <a:pt x="132" y="108"/>
                  </a:lnTo>
                  <a:lnTo>
                    <a:pt x="132" y="108"/>
                  </a:lnTo>
                  <a:lnTo>
                    <a:pt x="132" y="108"/>
                  </a:lnTo>
                  <a:lnTo>
                    <a:pt x="138" y="102"/>
                  </a:lnTo>
                  <a:lnTo>
                    <a:pt x="138" y="102"/>
                  </a:lnTo>
                  <a:lnTo>
                    <a:pt x="138" y="96"/>
                  </a:lnTo>
                  <a:lnTo>
                    <a:pt x="138" y="96"/>
                  </a:lnTo>
                  <a:lnTo>
                    <a:pt x="138" y="96"/>
                  </a:lnTo>
                  <a:lnTo>
                    <a:pt x="132" y="96"/>
                  </a:lnTo>
                  <a:lnTo>
                    <a:pt x="132" y="96"/>
                  </a:lnTo>
                  <a:lnTo>
                    <a:pt x="126" y="96"/>
                  </a:lnTo>
                  <a:lnTo>
                    <a:pt x="120" y="108"/>
                  </a:lnTo>
                  <a:lnTo>
                    <a:pt x="120" y="114"/>
                  </a:lnTo>
                  <a:lnTo>
                    <a:pt x="120" y="114"/>
                  </a:lnTo>
                  <a:lnTo>
                    <a:pt x="120" y="114"/>
                  </a:lnTo>
                  <a:lnTo>
                    <a:pt x="120" y="120"/>
                  </a:lnTo>
                  <a:lnTo>
                    <a:pt x="114" y="132"/>
                  </a:lnTo>
                  <a:lnTo>
                    <a:pt x="102" y="138"/>
                  </a:lnTo>
                  <a:lnTo>
                    <a:pt x="96" y="132"/>
                  </a:lnTo>
                  <a:lnTo>
                    <a:pt x="96" y="132"/>
                  </a:lnTo>
                  <a:lnTo>
                    <a:pt x="90" y="132"/>
                  </a:lnTo>
                  <a:lnTo>
                    <a:pt x="60" y="132"/>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46" name="Freeform 855"/>
            <p:cNvSpPr>
              <a:spLocks/>
            </p:cNvSpPr>
            <p:nvPr/>
          </p:nvSpPr>
          <p:spPr bwMode="auto">
            <a:xfrm>
              <a:off x="421" y="1536"/>
              <a:ext cx="204" cy="162"/>
            </a:xfrm>
            <a:custGeom>
              <a:avLst/>
              <a:gdLst>
                <a:gd name="T0" fmla="*/ 108 w 204"/>
                <a:gd name="T1" fmla="*/ 0 h 162"/>
                <a:gd name="T2" fmla="*/ 138 w 204"/>
                <a:gd name="T3" fmla="*/ 12 h 162"/>
                <a:gd name="T4" fmla="*/ 144 w 204"/>
                <a:gd name="T5" fmla="*/ 18 h 162"/>
                <a:gd name="T6" fmla="*/ 168 w 204"/>
                <a:gd name="T7" fmla="*/ 24 h 162"/>
                <a:gd name="T8" fmla="*/ 174 w 204"/>
                <a:gd name="T9" fmla="*/ 24 h 162"/>
                <a:gd name="T10" fmla="*/ 168 w 204"/>
                <a:gd name="T11" fmla="*/ 48 h 162"/>
                <a:gd name="T12" fmla="*/ 168 w 204"/>
                <a:gd name="T13" fmla="*/ 60 h 162"/>
                <a:gd name="T14" fmla="*/ 192 w 204"/>
                <a:gd name="T15" fmla="*/ 60 h 162"/>
                <a:gd name="T16" fmla="*/ 204 w 204"/>
                <a:gd name="T17" fmla="*/ 84 h 162"/>
                <a:gd name="T18" fmla="*/ 204 w 204"/>
                <a:gd name="T19" fmla="*/ 90 h 162"/>
                <a:gd name="T20" fmla="*/ 192 w 204"/>
                <a:gd name="T21" fmla="*/ 114 h 162"/>
                <a:gd name="T22" fmla="*/ 186 w 204"/>
                <a:gd name="T23" fmla="*/ 108 h 162"/>
                <a:gd name="T24" fmla="*/ 180 w 204"/>
                <a:gd name="T25" fmla="*/ 114 h 162"/>
                <a:gd name="T26" fmla="*/ 168 w 204"/>
                <a:gd name="T27" fmla="*/ 132 h 162"/>
                <a:gd name="T28" fmla="*/ 168 w 204"/>
                <a:gd name="T29" fmla="*/ 138 h 162"/>
                <a:gd name="T30" fmla="*/ 174 w 204"/>
                <a:gd name="T31" fmla="*/ 138 h 162"/>
                <a:gd name="T32" fmla="*/ 180 w 204"/>
                <a:gd name="T33" fmla="*/ 150 h 162"/>
                <a:gd name="T34" fmla="*/ 174 w 204"/>
                <a:gd name="T35" fmla="*/ 156 h 162"/>
                <a:gd name="T36" fmla="*/ 174 w 204"/>
                <a:gd name="T37" fmla="*/ 162 h 162"/>
                <a:gd name="T38" fmla="*/ 144 w 204"/>
                <a:gd name="T39" fmla="*/ 150 h 162"/>
                <a:gd name="T40" fmla="*/ 84 w 204"/>
                <a:gd name="T41" fmla="*/ 126 h 162"/>
                <a:gd name="T42" fmla="*/ 90 w 204"/>
                <a:gd name="T43" fmla="*/ 114 h 162"/>
                <a:gd name="T44" fmla="*/ 84 w 204"/>
                <a:gd name="T45" fmla="*/ 102 h 162"/>
                <a:gd name="T46" fmla="*/ 78 w 204"/>
                <a:gd name="T47" fmla="*/ 90 h 162"/>
                <a:gd name="T48" fmla="*/ 72 w 204"/>
                <a:gd name="T49" fmla="*/ 96 h 162"/>
                <a:gd name="T50" fmla="*/ 48 w 204"/>
                <a:gd name="T51" fmla="*/ 78 h 162"/>
                <a:gd name="T52" fmla="*/ 18 w 204"/>
                <a:gd name="T53" fmla="*/ 66 h 162"/>
                <a:gd name="T54" fmla="*/ 6 w 204"/>
                <a:gd name="T55" fmla="*/ 48 h 162"/>
                <a:gd name="T56" fmla="*/ 0 w 204"/>
                <a:gd name="T57" fmla="*/ 30 h 162"/>
                <a:gd name="T58" fmla="*/ 18 w 204"/>
                <a:gd name="T59" fmla="*/ 18 h 162"/>
                <a:gd name="T60" fmla="*/ 30 w 204"/>
                <a:gd name="T61" fmla="*/ 12 h 162"/>
                <a:gd name="T62" fmla="*/ 30 w 204"/>
                <a:gd name="T63" fmla="*/ 12 h 162"/>
                <a:gd name="T64" fmla="*/ 42 w 204"/>
                <a:gd name="T65" fmla="*/ 6 h 162"/>
                <a:gd name="T66" fmla="*/ 42 w 204"/>
                <a:gd name="T67" fmla="*/ 18 h 162"/>
                <a:gd name="T68" fmla="*/ 48 w 204"/>
                <a:gd name="T69" fmla="*/ 18 h 162"/>
                <a:gd name="T70" fmla="*/ 48 w 204"/>
                <a:gd name="T71" fmla="*/ 18 h 162"/>
                <a:gd name="T72" fmla="*/ 72 w 204"/>
                <a:gd name="T73" fmla="*/ 18 h 162"/>
                <a:gd name="T74" fmla="*/ 84 w 204"/>
                <a:gd name="T75" fmla="*/ 18 h 162"/>
                <a:gd name="T76" fmla="*/ 84 w 204"/>
                <a:gd name="T77" fmla="*/ 12 h 162"/>
                <a:gd name="T78" fmla="*/ 90 w 204"/>
                <a:gd name="T79" fmla="*/ 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4" h="162">
                  <a:moveTo>
                    <a:pt x="90" y="6"/>
                  </a:moveTo>
                  <a:lnTo>
                    <a:pt x="108" y="0"/>
                  </a:lnTo>
                  <a:lnTo>
                    <a:pt x="114" y="0"/>
                  </a:lnTo>
                  <a:lnTo>
                    <a:pt x="138" y="12"/>
                  </a:lnTo>
                  <a:lnTo>
                    <a:pt x="144" y="18"/>
                  </a:lnTo>
                  <a:lnTo>
                    <a:pt x="144" y="18"/>
                  </a:lnTo>
                  <a:lnTo>
                    <a:pt x="144" y="18"/>
                  </a:lnTo>
                  <a:lnTo>
                    <a:pt x="168" y="24"/>
                  </a:lnTo>
                  <a:lnTo>
                    <a:pt x="174" y="24"/>
                  </a:lnTo>
                  <a:lnTo>
                    <a:pt x="174" y="24"/>
                  </a:lnTo>
                  <a:lnTo>
                    <a:pt x="174" y="24"/>
                  </a:lnTo>
                  <a:lnTo>
                    <a:pt x="168" y="48"/>
                  </a:lnTo>
                  <a:lnTo>
                    <a:pt x="168" y="54"/>
                  </a:lnTo>
                  <a:lnTo>
                    <a:pt x="168" y="60"/>
                  </a:lnTo>
                  <a:lnTo>
                    <a:pt x="186" y="60"/>
                  </a:lnTo>
                  <a:lnTo>
                    <a:pt x="192" y="60"/>
                  </a:lnTo>
                  <a:lnTo>
                    <a:pt x="204" y="84"/>
                  </a:lnTo>
                  <a:lnTo>
                    <a:pt x="204" y="84"/>
                  </a:lnTo>
                  <a:lnTo>
                    <a:pt x="204" y="84"/>
                  </a:lnTo>
                  <a:lnTo>
                    <a:pt x="204" y="90"/>
                  </a:lnTo>
                  <a:lnTo>
                    <a:pt x="204" y="96"/>
                  </a:lnTo>
                  <a:lnTo>
                    <a:pt x="192" y="114"/>
                  </a:lnTo>
                  <a:lnTo>
                    <a:pt x="192" y="108"/>
                  </a:lnTo>
                  <a:lnTo>
                    <a:pt x="186" y="108"/>
                  </a:lnTo>
                  <a:lnTo>
                    <a:pt x="180" y="108"/>
                  </a:lnTo>
                  <a:lnTo>
                    <a:pt x="180" y="114"/>
                  </a:lnTo>
                  <a:lnTo>
                    <a:pt x="174" y="126"/>
                  </a:lnTo>
                  <a:lnTo>
                    <a:pt x="168" y="132"/>
                  </a:lnTo>
                  <a:lnTo>
                    <a:pt x="168" y="138"/>
                  </a:lnTo>
                  <a:lnTo>
                    <a:pt x="168" y="138"/>
                  </a:lnTo>
                  <a:lnTo>
                    <a:pt x="168" y="138"/>
                  </a:lnTo>
                  <a:lnTo>
                    <a:pt x="174" y="138"/>
                  </a:lnTo>
                  <a:lnTo>
                    <a:pt x="174" y="144"/>
                  </a:lnTo>
                  <a:lnTo>
                    <a:pt x="180" y="150"/>
                  </a:lnTo>
                  <a:lnTo>
                    <a:pt x="180" y="150"/>
                  </a:lnTo>
                  <a:lnTo>
                    <a:pt x="174" y="156"/>
                  </a:lnTo>
                  <a:lnTo>
                    <a:pt x="174" y="162"/>
                  </a:lnTo>
                  <a:lnTo>
                    <a:pt x="174" y="162"/>
                  </a:lnTo>
                  <a:lnTo>
                    <a:pt x="168" y="162"/>
                  </a:lnTo>
                  <a:lnTo>
                    <a:pt x="144" y="150"/>
                  </a:lnTo>
                  <a:lnTo>
                    <a:pt x="102" y="126"/>
                  </a:lnTo>
                  <a:lnTo>
                    <a:pt x="84" y="126"/>
                  </a:lnTo>
                  <a:lnTo>
                    <a:pt x="90" y="114"/>
                  </a:lnTo>
                  <a:lnTo>
                    <a:pt x="90" y="114"/>
                  </a:lnTo>
                  <a:lnTo>
                    <a:pt x="90" y="102"/>
                  </a:lnTo>
                  <a:lnTo>
                    <a:pt x="84" y="102"/>
                  </a:lnTo>
                  <a:lnTo>
                    <a:pt x="78" y="96"/>
                  </a:lnTo>
                  <a:lnTo>
                    <a:pt x="78" y="90"/>
                  </a:lnTo>
                  <a:lnTo>
                    <a:pt x="78" y="96"/>
                  </a:lnTo>
                  <a:lnTo>
                    <a:pt x="72" y="96"/>
                  </a:lnTo>
                  <a:lnTo>
                    <a:pt x="60" y="96"/>
                  </a:lnTo>
                  <a:lnTo>
                    <a:pt x="48" y="78"/>
                  </a:lnTo>
                  <a:lnTo>
                    <a:pt x="30" y="60"/>
                  </a:lnTo>
                  <a:lnTo>
                    <a:pt x="18" y="66"/>
                  </a:lnTo>
                  <a:lnTo>
                    <a:pt x="6" y="54"/>
                  </a:lnTo>
                  <a:lnTo>
                    <a:pt x="6" y="48"/>
                  </a:lnTo>
                  <a:lnTo>
                    <a:pt x="0" y="30"/>
                  </a:lnTo>
                  <a:lnTo>
                    <a:pt x="0" y="30"/>
                  </a:lnTo>
                  <a:lnTo>
                    <a:pt x="18" y="18"/>
                  </a:lnTo>
                  <a:lnTo>
                    <a:pt x="18" y="18"/>
                  </a:lnTo>
                  <a:lnTo>
                    <a:pt x="24" y="12"/>
                  </a:lnTo>
                  <a:lnTo>
                    <a:pt x="30" y="12"/>
                  </a:lnTo>
                  <a:lnTo>
                    <a:pt x="30" y="12"/>
                  </a:lnTo>
                  <a:lnTo>
                    <a:pt x="30" y="12"/>
                  </a:lnTo>
                  <a:lnTo>
                    <a:pt x="36" y="12"/>
                  </a:lnTo>
                  <a:lnTo>
                    <a:pt x="42" y="6"/>
                  </a:lnTo>
                  <a:lnTo>
                    <a:pt x="42" y="12"/>
                  </a:lnTo>
                  <a:lnTo>
                    <a:pt x="42" y="18"/>
                  </a:lnTo>
                  <a:lnTo>
                    <a:pt x="42" y="18"/>
                  </a:lnTo>
                  <a:lnTo>
                    <a:pt x="48" y="18"/>
                  </a:lnTo>
                  <a:lnTo>
                    <a:pt x="48" y="18"/>
                  </a:lnTo>
                  <a:lnTo>
                    <a:pt x="48" y="18"/>
                  </a:lnTo>
                  <a:lnTo>
                    <a:pt x="72" y="24"/>
                  </a:lnTo>
                  <a:lnTo>
                    <a:pt x="72" y="18"/>
                  </a:lnTo>
                  <a:lnTo>
                    <a:pt x="78" y="18"/>
                  </a:lnTo>
                  <a:lnTo>
                    <a:pt x="84" y="18"/>
                  </a:lnTo>
                  <a:lnTo>
                    <a:pt x="84" y="12"/>
                  </a:lnTo>
                  <a:lnTo>
                    <a:pt x="84" y="12"/>
                  </a:lnTo>
                  <a:lnTo>
                    <a:pt x="90" y="12"/>
                  </a:lnTo>
                  <a:lnTo>
                    <a:pt x="90" y="6"/>
                  </a:lnTo>
                  <a:lnTo>
                    <a:pt x="90" y="6"/>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47" name="Freeform 856"/>
            <p:cNvSpPr>
              <a:spLocks/>
            </p:cNvSpPr>
            <p:nvPr/>
          </p:nvSpPr>
          <p:spPr bwMode="auto">
            <a:xfrm>
              <a:off x="469" y="1362"/>
              <a:ext cx="198" cy="234"/>
            </a:xfrm>
            <a:custGeom>
              <a:avLst/>
              <a:gdLst>
                <a:gd name="T0" fmla="*/ 120 w 198"/>
                <a:gd name="T1" fmla="*/ 228 h 234"/>
                <a:gd name="T2" fmla="*/ 126 w 198"/>
                <a:gd name="T3" fmla="*/ 198 h 234"/>
                <a:gd name="T4" fmla="*/ 96 w 198"/>
                <a:gd name="T5" fmla="*/ 192 h 234"/>
                <a:gd name="T6" fmla="*/ 90 w 198"/>
                <a:gd name="T7" fmla="*/ 186 h 234"/>
                <a:gd name="T8" fmla="*/ 42 w 198"/>
                <a:gd name="T9" fmla="*/ 180 h 234"/>
                <a:gd name="T10" fmla="*/ 24 w 198"/>
                <a:gd name="T11" fmla="*/ 174 h 234"/>
                <a:gd name="T12" fmla="*/ 24 w 198"/>
                <a:gd name="T13" fmla="*/ 180 h 234"/>
                <a:gd name="T14" fmla="*/ 18 w 198"/>
                <a:gd name="T15" fmla="*/ 180 h 234"/>
                <a:gd name="T16" fmla="*/ 6 w 198"/>
                <a:gd name="T17" fmla="*/ 174 h 234"/>
                <a:gd name="T18" fmla="*/ 0 w 198"/>
                <a:gd name="T19" fmla="*/ 168 h 234"/>
                <a:gd name="T20" fmla="*/ 0 w 198"/>
                <a:gd name="T21" fmla="*/ 168 h 234"/>
                <a:gd name="T22" fmla="*/ 6 w 198"/>
                <a:gd name="T23" fmla="*/ 162 h 234"/>
                <a:gd name="T24" fmla="*/ 24 w 198"/>
                <a:gd name="T25" fmla="*/ 162 h 234"/>
                <a:gd name="T26" fmla="*/ 36 w 198"/>
                <a:gd name="T27" fmla="*/ 156 h 234"/>
                <a:gd name="T28" fmla="*/ 30 w 198"/>
                <a:gd name="T29" fmla="*/ 162 h 234"/>
                <a:gd name="T30" fmla="*/ 12 w 198"/>
                <a:gd name="T31" fmla="*/ 156 h 234"/>
                <a:gd name="T32" fmla="*/ 24 w 198"/>
                <a:gd name="T33" fmla="*/ 144 h 234"/>
                <a:gd name="T34" fmla="*/ 30 w 198"/>
                <a:gd name="T35" fmla="*/ 144 h 234"/>
                <a:gd name="T36" fmla="*/ 30 w 198"/>
                <a:gd name="T37" fmla="*/ 144 h 234"/>
                <a:gd name="T38" fmla="*/ 36 w 198"/>
                <a:gd name="T39" fmla="*/ 156 h 234"/>
                <a:gd name="T40" fmla="*/ 42 w 198"/>
                <a:gd name="T41" fmla="*/ 156 h 234"/>
                <a:gd name="T42" fmla="*/ 42 w 198"/>
                <a:gd name="T43" fmla="*/ 156 h 234"/>
                <a:gd name="T44" fmla="*/ 48 w 198"/>
                <a:gd name="T45" fmla="*/ 156 h 234"/>
                <a:gd name="T46" fmla="*/ 36 w 198"/>
                <a:gd name="T47" fmla="*/ 144 h 234"/>
                <a:gd name="T48" fmla="*/ 36 w 198"/>
                <a:gd name="T49" fmla="*/ 126 h 234"/>
                <a:gd name="T50" fmla="*/ 48 w 198"/>
                <a:gd name="T51" fmla="*/ 108 h 234"/>
                <a:gd name="T52" fmla="*/ 54 w 198"/>
                <a:gd name="T53" fmla="*/ 102 h 234"/>
                <a:gd name="T54" fmla="*/ 84 w 198"/>
                <a:gd name="T55" fmla="*/ 42 h 234"/>
                <a:gd name="T56" fmla="*/ 84 w 198"/>
                <a:gd name="T57" fmla="*/ 96 h 234"/>
                <a:gd name="T58" fmla="*/ 108 w 198"/>
                <a:gd name="T59" fmla="*/ 108 h 234"/>
                <a:gd name="T60" fmla="*/ 126 w 198"/>
                <a:gd name="T61" fmla="*/ 90 h 234"/>
                <a:gd name="T62" fmla="*/ 132 w 198"/>
                <a:gd name="T63" fmla="*/ 84 h 234"/>
                <a:gd name="T64" fmla="*/ 102 w 198"/>
                <a:gd name="T65" fmla="*/ 30 h 234"/>
                <a:gd name="T66" fmla="*/ 102 w 198"/>
                <a:gd name="T67" fmla="*/ 24 h 234"/>
                <a:gd name="T68" fmla="*/ 108 w 198"/>
                <a:gd name="T69" fmla="*/ 24 h 234"/>
                <a:gd name="T70" fmla="*/ 114 w 198"/>
                <a:gd name="T71" fmla="*/ 12 h 234"/>
                <a:gd name="T72" fmla="*/ 132 w 198"/>
                <a:gd name="T73" fmla="*/ 6 h 234"/>
                <a:gd name="T74" fmla="*/ 174 w 198"/>
                <a:gd name="T75" fmla="*/ 0 h 234"/>
                <a:gd name="T76" fmla="*/ 180 w 198"/>
                <a:gd name="T77" fmla="*/ 0 h 234"/>
                <a:gd name="T78" fmla="*/ 186 w 198"/>
                <a:gd name="T79" fmla="*/ 6 h 234"/>
                <a:gd name="T80" fmla="*/ 198 w 198"/>
                <a:gd name="T81" fmla="*/ 18 h 234"/>
                <a:gd name="T82" fmla="*/ 198 w 198"/>
                <a:gd name="T83" fmla="*/ 18 h 234"/>
                <a:gd name="T84" fmla="*/ 192 w 198"/>
                <a:gd name="T85" fmla="*/ 90 h 234"/>
                <a:gd name="T86" fmla="*/ 192 w 198"/>
                <a:gd name="T87" fmla="*/ 96 h 234"/>
                <a:gd name="T88" fmla="*/ 180 w 198"/>
                <a:gd name="T89" fmla="*/ 132 h 234"/>
                <a:gd name="T90" fmla="*/ 174 w 198"/>
                <a:gd name="T91" fmla="*/ 138 h 234"/>
                <a:gd name="T92" fmla="*/ 144 w 198"/>
                <a:gd name="T93" fmla="*/ 138 h 234"/>
                <a:gd name="T94" fmla="*/ 138 w 198"/>
                <a:gd name="T95" fmla="*/ 150 h 234"/>
                <a:gd name="T96" fmla="*/ 138 w 198"/>
                <a:gd name="T9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8" h="234">
                  <a:moveTo>
                    <a:pt x="138" y="234"/>
                  </a:moveTo>
                  <a:lnTo>
                    <a:pt x="120" y="234"/>
                  </a:lnTo>
                  <a:lnTo>
                    <a:pt x="120" y="228"/>
                  </a:lnTo>
                  <a:lnTo>
                    <a:pt x="120" y="222"/>
                  </a:lnTo>
                  <a:lnTo>
                    <a:pt x="126" y="198"/>
                  </a:lnTo>
                  <a:lnTo>
                    <a:pt x="126" y="198"/>
                  </a:lnTo>
                  <a:lnTo>
                    <a:pt x="126" y="198"/>
                  </a:lnTo>
                  <a:lnTo>
                    <a:pt x="120" y="198"/>
                  </a:lnTo>
                  <a:lnTo>
                    <a:pt x="96" y="192"/>
                  </a:lnTo>
                  <a:lnTo>
                    <a:pt x="96" y="192"/>
                  </a:lnTo>
                  <a:lnTo>
                    <a:pt x="96" y="192"/>
                  </a:lnTo>
                  <a:lnTo>
                    <a:pt x="90" y="186"/>
                  </a:lnTo>
                  <a:lnTo>
                    <a:pt x="66" y="174"/>
                  </a:lnTo>
                  <a:lnTo>
                    <a:pt x="60" y="174"/>
                  </a:lnTo>
                  <a:lnTo>
                    <a:pt x="42" y="180"/>
                  </a:lnTo>
                  <a:lnTo>
                    <a:pt x="36" y="180"/>
                  </a:lnTo>
                  <a:lnTo>
                    <a:pt x="30" y="174"/>
                  </a:lnTo>
                  <a:lnTo>
                    <a:pt x="24" y="174"/>
                  </a:lnTo>
                  <a:lnTo>
                    <a:pt x="24" y="174"/>
                  </a:lnTo>
                  <a:lnTo>
                    <a:pt x="24" y="174"/>
                  </a:lnTo>
                  <a:lnTo>
                    <a:pt x="24" y="180"/>
                  </a:lnTo>
                  <a:lnTo>
                    <a:pt x="24" y="180"/>
                  </a:lnTo>
                  <a:lnTo>
                    <a:pt x="24" y="180"/>
                  </a:lnTo>
                  <a:lnTo>
                    <a:pt x="18" y="180"/>
                  </a:lnTo>
                  <a:lnTo>
                    <a:pt x="12" y="180"/>
                  </a:lnTo>
                  <a:lnTo>
                    <a:pt x="6" y="174"/>
                  </a:lnTo>
                  <a:lnTo>
                    <a:pt x="6" y="174"/>
                  </a:lnTo>
                  <a:lnTo>
                    <a:pt x="6" y="174"/>
                  </a:lnTo>
                  <a:lnTo>
                    <a:pt x="6" y="174"/>
                  </a:lnTo>
                  <a:lnTo>
                    <a:pt x="0" y="168"/>
                  </a:lnTo>
                  <a:lnTo>
                    <a:pt x="0" y="168"/>
                  </a:lnTo>
                  <a:lnTo>
                    <a:pt x="0" y="168"/>
                  </a:lnTo>
                  <a:lnTo>
                    <a:pt x="0" y="168"/>
                  </a:lnTo>
                  <a:lnTo>
                    <a:pt x="0" y="162"/>
                  </a:lnTo>
                  <a:lnTo>
                    <a:pt x="0" y="162"/>
                  </a:lnTo>
                  <a:lnTo>
                    <a:pt x="6" y="162"/>
                  </a:lnTo>
                  <a:lnTo>
                    <a:pt x="6" y="162"/>
                  </a:lnTo>
                  <a:lnTo>
                    <a:pt x="18" y="162"/>
                  </a:lnTo>
                  <a:lnTo>
                    <a:pt x="24" y="162"/>
                  </a:lnTo>
                  <a:lnTo>
                    <a:pt x="30" y="162"/>
                  </a:lnTo>
                  <a:lnTo>
                    <a:pt x="36" y="156"/>
                  </a:lnTo>
                  <a:lnTo>
                    <a:pt x="36" y="156"/>
                  </a:lnTo>
                  <a:lnTo>
                    <a:pt x="30" y="162"/>
                  </a:lnTo>
                  <a:lnTo>
                    <a:pt x="30" y="162"/>
                  </a:lnTo>
                  <a:lnTo>
                    <a:pt x="30" y="162"/>
                  </a:lnTo>
                  <a:lnTo>
                    <a:pt x="12" y="156"/>
                  </a:lnTo>
                  <a:lnTo>
                    <a:pt x="12" y="156"/>
                  </a:lnTo>
                  <a:lnTo>
                    <a:pt x="12" y="156"/>
                  </a:lnTo>
                  <a:lnTo>
                    <a:pt x="12" y="150"/>
                  </a:lnTo>
                  <a:lnTo>
                    <a:pt x="12" y="150"/>
                  </a:lnTo>
                  <a:lnTo>
                    <a:pt x="24" y="144"/>
                  </a:lnTo>
                  <a:lnTo>
                    <a:pt x="24" y="144"/>
                  </a:lnTo>
                  <a:lnTo>
                    <a:pt x="24" y="144"/>
                  </a:lnTo>
                  <a:lnTo>
                    <a:pt x="30" y="144"/>
                  </a:lnTo>
                  <a:lnTo>
                    <a:pt x="30" y="144"/>
                  </a:lnTo>
                  <a:lnTo>
                    <a:pt x="30" y="144"/>
                  </a:lnTo>
                  <a:lnTo>
                    <a:pt x="30" y="144"/>
                  </a:lnTo>
                  <a:lnTo>
                    <a:pt x="30" y="150"/>
                  </a:lnTo>
                  <a:lnTo>
                    <a:pt x="30" y="150"/>
                  </a:lnTo>
                  <a:lnTo>
                    <a:pt x="36" y="156"/>
                  </a:lnTo>
                  <a:lnTo>
                    <a:pt x="36" y="156"/>
                  </a:lnTo>
                  <a:lnTo>
                    <a:pt x="42" y="156"/>
                  </a:lnTo>
                  <a:lnTo>
                    <a:pt x="42" y="156"/>
                  </a:lnTo>
                  <a:lnTo>
                    <a:pt x="42" y="156"/>
                  </a:lnTo>
                  <a:lnTo>
                    <a:pt x="42" y="156"/>
                  </a:lnTo>
                  <a:lnTo>
                    <a:pt x="42" y="156"/>
                  </a:lnTo>
                  <a:lnTo>
                    <a:pt x="48" y="156"/>
                  </a:lnTo>
                  <a:lnTo>
                    <a:pt x="48" y="156"/>
                  </a:lnTo>
                  <a:lnTo>
                    <a:pt x="48" y="156"/>
                  </a:lnTo>
                  <a:lnTo>
                    <a:pt x="48" y="156"/>
                  </a:lnTo>
                  <a:lnTo>
                    <a:pt x="42" y="150"/>
                  </a:lnTo>
                  <a:lnTo>
                    <a:pt x="36" y="144"/>
                  </a:lnTo>
                  <a:lnTo>
                    <a:pt x="30" y="144"/>
                  </a:lnTo>
                  <a:lnTo>
                    <a:pt x="30" y="126"/>
                  </a:lnTo>
                  <a:lnTo>
                    <a:pt x="36" y="126"/>
                  </a:lnTo>
                  <a:lnTo>
                    <a:pt x="36" y="126"/>
                  </a:lnTo>
                  <a:lnTo>
                    <a:pt x="48" y="114"/>
                  </a:lnTo>
                  <a:lnTo>
                    <a:pt x="48" y="108"/>
                  </a:lnTo>
                  <a:lnTo>
                    <a:pt x="54" y="108"/>
                  </a:lnTo>
                  <a:lnTo>
                    <a:pt x="54" y="108"/>
                  </a:lnTo>
                  <a:lnTo>
                    <a:pt x="54" y="102"/>
                  </a:lnTo>
                  <a:lnTo>
                    <a:pt x="54" y="102"/>
                  </a:lnTo>
                  <a:lnTo>
                    <a:pt x="72" y="48"/>
                  </a:lnTo>
                  <a:lnTo>
                    <a:pt x="84" y="42"/>
                  </a:lnTo>
                  <a:lnTo>
                    <a:pt x="90" y="60"/>
                  </a:lnTo>
                  <a:lnTo>
                    <a:pt x="78" y="96"/>
                  </a:lnTo>
                  <a:lnTo>
                    <a:pt x="84" y="96"/>
                  </a:lnTo>
                  <a:lnTo>
                    <a:pt x="84" y="96"/>
                  </a:lnTo>
                  <a:lnTo>
                    <a:pt x="102" y="108"/>
                  </a:lnTo>
                  <a:lnTo>
                    <a:pt x="108" y="108"/>
                  </a:lnTo>
                  <a:lnTo>
                    <a:pt x="108" y="102"/>
                  </a:lnTo>
                  <a:lnTo>
                    <a:pt x="126" y="90"/>
                  </a:lnTo>
                  <a:lnTo>
                    <a:pt x="126" y="90"/>
                  </a:lnTo>
                  <a:lnTo>
                    <a:pt x="126" y="90"/>
                  </a:lnTo>
                  <a:lnTo>
                    <a:pt x="126" y="90"/>
                  </a:lnTo>
                  <a:lnTo>
                    <a:pt x="132" y="84"/>
                  </a:lnTo>
                  <a:lnTo>
                    <a:pt x="126" y="72"/>
                  </a:lnTo>
                  <a:lnTo>
                    <a:pt x="102" y="36"/>
                  </a:lnTo>
                  <a:lnTo>
                    <a:pt x="102" y="30"/>
                  </a:lnTo>
                  <a:lnTo>
                    <a:pt x="102" y="30"/>
                  </a:lnTo>
                  <a:lnTo>
                    <a:pt x="102" y="30"/>
                  </a:lnTo>
                  <a:lnTo>
                    <a:pt x="102" y="24"/>
                  </a:lnTo>
                  <a:lnTo>
                    <a:pt x="102" y="24"/>
                  </a:lnTo>
                  <a:lnTo>
                    <a:pt x="102" y="24"/>
                  </a:lnTo>
                  <a:lnTo>
                    <a:pt x="108" y="24"/>
                  </a:lnTo>
                  <a:lnTo>
                    <a:pt x="108" y="18"/>
                  </a:lnTo>
                  <a:lnTo>
                    <a:pt x="108" y="18"/>
                  </a:lnTo>
                  <a:lnTo>
                    <a:pt x="114" y="12"/>
                  </a:lnTo>
                  <a:lnTo>
                    <a:pt x="114" y="12"/>
                  </a:lnTo>
                  <a:lnTo>
                    <a:pt x="132" y="6"/>
                  </a:lnTo>
                  <a:lnTo>
                    <a:pt x="132" y="6"/>
                  </a:lnTo>
                  <a:lnTo>
                    <a:pt x="138" y="6"/>
                  </a:lnTo>
                  <a:lnTo>
                    <a:pt x="138" y="6"/>
                  </a:lnTo>
                  <a:lnTo>
                    <a:pt x="174" y="0"/>
                  </a:lnTo>
                  <a:lnTo>
                    <a:pt x="174" y="0"/>
                  </a:lnTo>
                  <a:lnTo>
                    <a:pt x="180" y="0"/>
                  </a:lnTo>
                  <a:lnTo>
                    <a:pt x="180" y="0"/>
                  </a:lnTo>
                  <a:lnTo>
                    <a:pt x="180" y="0"/>
                  </a:lnTo>
                  <a:lnTo>
                    <a:pt x="186" y="6"/>
                  </a:lnTo>
                  <a:lnTo>
                    <a:pt x="186" y="6"/>
                  </a:lnTo>
                  <a:lnTo>
                    <a:pt x="186" y="12"/>
                  </a:lnTo>
                  <a:lnTo>
                    <a:pt x="192" y="18"/>
                  </a:lnTo>
                  <a:lnTo>
                    <a:pt x="198" y="18"/>
                  </a:lnTo>
                  <a:lnTo>
                    <a:pt x="198" y="18"/>
                  </a:lnTo>
                  <a:lnTo>
                    <a:pt x="198" y="18"/>
                  </a:lnTo>
                  <a:lnTo>
                    <a:pt x="198" y="18"/>
                  </a:lnTo>
                  <a:lnTo>
                    <a:pt x="198" y="36"/>
                  </a:lnTo>
                  <a:lnTo>
                    <a:pt x="198" y="42"/>
                  </a:lnTo>
                  <a:lnTo>
                    <a:pt x="192" y="90"/>
                  </a:lnTo>
                  <a:lnTo>
                    <a:pt x="192" y="90"/>
                  </a:lnTo>
                  <a:lnTo>
                    <a:pt x="192" y="96"/>
                  </a:lnTo>
                  <a:lnTo>
                    <a:pt x="192" y="96"/>
                  </a:lnTo>
                  <a:lnTo>
                    <a:pt x="192" y="96"/>
                  </a:lnTo>
                  <a:lnTo>
                    <a:pt x="192" y="102"/>
                  </a:lnTo>
                  <a:lnTo>
                    <a:pt x="180" y="132"/>
                  </a:lnTo>
                  <a:lnTo>
                    <a:pt x="180" y="132"/>
                  </a:lnTo>
                  <a:lnTo>
                    <a:pt x="180" y="132"/>
                  </a:lnTo>
                  <a:lnTo>
                    <a:pt x="174" y="138"/>
                  </a:lnTo>
                  <a:lnTo>
                    <a:pt x="156" y="138"/>
                  </a:lnTo>
                  <a:lnTo>
                    <a:pt x="144" y="138"/>
                  </a:lnTo>
                  <a:lnTo>
                    <a:pt x="144" y="138"/>
                  </a:lnTo>
                  <a:lnTo>
                    <a:pt x="144" y="144"/>
                  </a:lnTo>
                  <a:lnTo>
                    <a:pt x="138" y="138"/>
                  </a:lnTo>
                  <a:lnTo>
                    <a:pt x="138" y="150"/>
                  </a:lnTo>
                  <a:lnTo>
                    <a:pt x="144" y="168"/>
                  </a:lnTo>
                  <a:lnTo>
                    <a:pt x="138" y="222"/>
                  </a:lnTo>
                  <a:lnTo>
                    <a:pt x="138" y="234"/>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48" name="Freeform 857"/>
            <p:cNvSpPr>
              <a:spLocks/>
            </p:cNvSpPr>
            <p:nvPr/>
          </p:nvSpPr>
          <p:spPr bwMode="auto">
            <a:xfrm>
              <a:off x="463" y="1542"/>
              <a:ext cx="48" cy="18"/>
            </a:xfrm>
            <a:custGeom>
              <a:avLst/>
              <a:gdLst>
                <a:gd name="T0" fmla="*/ 48 w 48"/>
                <a:gd name="T1" fmla="*/ 0 h 18"/>
                <a:gd name="T2" fmla="*/ 48 w 48"/>
                <a:gd name="T3" fmla="*/ 0 h 18"/>
                <a:gd name="T4" fmla="*/ 48 w 48"/>
                <a:gd name="T5" fmla="*/ 0 h 18"/>
                <a:gd name="T6" fmla="*/ 48 w 48"/>
                <a:gd name="T7" fmla="*/ 0 h 18"/>
                <a:gd name="T8" fmla="*/ 30 w 48"/>
                <a:gd name="T9" fmla="*/ 0 h 18"/>
                <a:gd name="T10" fmla="*/ 30 w 48"/>
                <a:gd name="T11" fmla="*/ 6 h 18"/>
                <a:gd name="T12" fmla="*/ 24 w 48"/>
                <a:gd name="T13" fmla="*/ 6 h 18"/>
                <a:gd name="T14" fmla="*/ 18 w 48"/>
                <a:gd name="T15" fmla="*/ 0 h 18"/>
                <a:gd name="T16" fmla="*/ 18 w 48"/>
                <a:gd name="T17" fmla="*/ 0 h 18"/>
                <a:gd name="T18" fmla="*/ 12 w 48"/>
                <a:gd name="T19" fmla="*/ 0 h 18"/>
                <a:gd name="T20" fmla="*/ 0 w 48"/>
                <a:gd name="T21" fmla="*/ 0 h 18"/>
                <a:gd name="T22" fmla="*/ 0 w 48"/>
                <a:gd name="T23" fmla="*/ 6 h 18"/>
                <a:gd name="T24" fmla="*/ 0 w 48"/>
                <a:gd name="T25" fmla="*/ 12 h 18"/>
                <a:gd name="T26" fmla="*/ 0 w 48"/>
                <a:gd name="T27" fmla="*/ 12 h 18"/>
                <a:gd name="T28" fmla="*/ 6 w 48"/>
                <a:gd name="T29" fmla="*/ 12 h 18"/>
                <a:gd name="T30" fmla="*/ 6 w 48"/>
                <a:gd name="T31" fmla="*/ 12 h 18"/>
                <a:gd name="T32" fmla="*/ 6 w 48"/>
                <a:gd name="T33" fmla="*/ 12 h 18"/>
                <a:gd name="T34" fmla="*/ 30 w 48"/>
                <a:gd name="T35" fmla="*/ 18 h 18"/>
                <a:gd name="T36" fmla="*/ 30 w 48"/>
                <a:gd name="T37" fmla="*/ 12 h 18"/>
                <a:gd name="T38" fmla="*/ 36 w 48"/>
                <a:gd name="T39" fmla="*/ 12 h 18"/>
                <a:gd name="T40" fmla="*/ 42 w 48"/>
                <a:gd name="T41" fmla="*/ 12 h 18"/>
                <a:gd name="T42" fmla="*/ 42 w 48"/>
                <a:gd name="T43" fmla="*/ 6 h 18"/>
                <a:gd name="T44" fmla="*/ 42 w 48"/>
                <a:gd name="T45" fmla="*/ 6 h 18"/>
                <a:gd name="T46" fmla="*/ 48 w 48"/>
                <a:gd name="T47" fmla="*/ 6 h 18"/>
                <a:gd name="T48" fmla="*/ 48 w 48"/>
                <a:gd name="T49" fmla="*/ 0 h 18"/>
                <a:gd name="T50" fmla="*/ 48 w 48"/>
                <a:gd name="T5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18">
                  <a:moveTo>
                    <a:pt x="48" y="0"/>
                  </a:moveTo>
                  <a:lnTo>
                    <a:pt x="48" y="0"/>
                  </a:lnTo>
                  <a:lnTo>
                    <a:pt x="48" y="0"/>
                  </a:lnTo>
                  <a:lnTo>
                    <a:pt x="48" y="0"/>
                  </a:lnTo>
                  <a:lnTo>
                    <a:pt x="30" y="0"/>
                  </a:lnTo>
                  <a:lnTo>
                    <a:pt x="30" y="6"/>
                  </a:lnTo>
                  <a:lnTo>
                    <a:pt x="24" y="6"/>
                  </a:lnTo>
                  <a:lnTo>
                    <a:pt x="18" y="0"/>
                  </a:lnTo>
                  <a:lnTo>
                    <a:pt x="18" y="0"/>
                  </a:lnTo>
                  <a:lnTo>
                    <a:pt x="12" y="0"/>
                  </a:lnTo>
                  <a:lnTo>
                    <a:pt x="0" y="0"/>
                  </a:lnTo>
                  <a:lnTo>
                    <a:pt x="0" y="6"/>
                  </a:lnTo>
                  <a:lnTo>
                    <a:pt x="0" y="12"/>
                  </a:lnTo>
                  <a:lnTo>
                    <a:pt x="0" y="12"/>
                  </a:lnTo>
                  <a:lnTo>
                    <a:pt x="6" y="12"/>
                  </a:lnTo>
                  <a:lnTo>
                    <a:pt x="6" y="12"/>
                  </a:lnTo>
                  <a:lnTo>
                    <a:pt x="6" y="12"/>
                  </a:lnTo>
                  <a:lnTo>
                    <a:pt x="30" y="18"/>
                  </a:lnTo>
                  <a:lnTo>
                    <a:pt x="30" y="12"/>
                  </a:lnTo>
                  <a:lnTo>
                    <a:pt x="36" y="12"/>
                  </a:lnTo>
                  <a:lnTo>
                    <a:pt x="42" y="12"/>
                  </a:lnTo>
                  <a:lnTo>
                    <a:pt x="42" y="6"/>
                  </a:lnTo>
                  <a:lnTo>
                    <a:pt x="42" y="6"/>
                  </a:lnTo>
                  <a:lnTo>
                    <a:pt x="48" y="6"/>
                  </a:lnTo>
                  <a:lnTo>
                    <a:pt x="48" y="0"/>
                  </a:lnTo>
                  <a:lnTo>
                    <a:pt x="48"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849" name="Freeform 858"/>
            <p:cNvSpPr>
              <a:spLocks/>
            </p:cNvSpPr>
            <p:nvPr/>
          </p:nvSpPr>
          <p:spPr bwMode="auto">
            <a:xfrm>
              <a:off x="715" y="1026"/>
              <a:ext cx="156" cy="210"/>
            </a:xfrm>
            <a:custGeom>
              <a:avLst/>
              <a:gdLst>
                <a:gd name="T0" fmla="*/ 90 w 156"/>
                <a:gd name="T1" fmla="*/ 0 h 210"/>
                <a:gd name="T2" fmla="*/ 66 w 156"/>
                <a:gd name="T3" fmla="*/ 6 h 210"/>
                <a:gd name="T4" fmla="*/ 66 w 156"/>
                <a:gd name="T5" fmla="*/ 6 h 210"/>
                <a:gd name="T6" fmla="*/ 48 w 156"/>
                <a:gd name="T7" fmla="*/ 24 h 210"/>
                <a:gd name="T8" fmla="*/ 30 w 156"/>
                <a:gd name="T9" fmla="*/ 42 h 210"/>
                <a:gd name="T10" fmla="*/ 36 w 156"/>
                <a:gd name="T11" fmla="*/ 48 h 210"/>
                <a:gd name="T12" fmla="*/ 36 w 156"/>
                <a:gd name="T13" fmla="*/ 48 h 210"/>
                <a:gd name="T14" fmla="*/ 36 w 156"/>
                <a:gd name="T15" fmla="*/ 54 h 210"/>
                <a:gd name="T16" fmla="*/ 36 w 156"/>
                <a:gd name="T17" fmla="*/ 54 h 210"/>
                <a:gd name="T18" fmla="*/ 30 w 156"/>
                <a:gd name="T19" fmla="*/ 54 h 210"/>
                <a:gd name="T20" fmla="*/ 12 w 156"/>
                <a:gd name="T21" fmla="*/ 48 h 210"/>
                <a:gd name="T22" fmla="*/ 6 w 156"/>
                <a:gd name="T23" fmla="*/ 36 h 210"/>
                <a:gd name="T24" fmla="*/ 6 w 156"/>
                <a:gd name="T25" fmla="*/ 36 h 210"/>
                <a:gd name="T26" fmla="*/ 0 w 156"/>
                <a:gd name="T27" fmla="*/ 48 h 210"/>
                <a:gd name="T28" fmla="*/ 0 w 156"/>
                <a:gd name="T29" fmla="*/ 96 h 210"/>
                <a:gd name="T30" fmla="*/ 6 w 156"/>
                <a:gd name="T31" fmla="*/ 126 h 210"/>
                <a:gd name="T32" fmla="*/ 30 w 156"/>
                <a:gd name="T33" fmla="*/ 150 h 210"/>
                <a:gd name="T34" fmla="*/ 30 w 156"/>
                <a:gd name="T35" fmla="*/ 156 h 210"/>
                <a:gd name="T36" fmla="*/ 30 w 156"/>
                <a:gd name="T37" fmla="*/ 162 h 210"/>
                <a:gd name="T38" fmla="*/ 36 w 156"/>
                <a:gd name="T39" fmla="*/ 180 h 210"/>
                <a:gd name="T40" fmla="*/ 30 w 156"/>
                <a:gd name="T41" fmla="*/ 180 h 210"/>
                <a:gd name="T42" fmla="*/ 30 w 156"/>
                <a:gd name="T43" fmla="*/ 180 h 210"/>
                <a:gd name="T44" fmla="*/ 24 w 156"/>
                <a:gd name="T45" fmla="*/ 174 h 210"/>
                <a:gd name="T46" fmla="*/ 24 w 156"/>
                <a:gd name="T47" fmla="*/ 180 h 210"/>
                <a:gd name="T48" fmla="*/ 24 w 156"/>
                <a:gd name="T49" fmla="*/ 180 h 210"/>
                <a:gd name="T50" fmla="*/ 24 w 156"/>
                <a:gd name="T51" fmla="*/ 186 h 210"/>
                <a:gd name="T52" fmla="*/ 24 w 156"/>
                <a:gd name="T53" fmla="*/ 186 h 210"/>
                <a:gd name="T54" fmla="*/ 30 w 156"/>
                <a:gd name="T55" fmla="*/ 186 h 210"/>
                <a:gd name="T56" fmla="*/ 30 w 156"/>
                <a:gd name="T57" fmla="*/ 180 h 210"/>
                <a:gd name="T58" fmla="*/ 30 w 156"/>
                <a:gd name="T59" fmla="*/ 204 h 210"/>
                <a:gd name="T60" fmla="*/ 72 w 156"/>
                <a:gd name="T61" fmla="*/ 210 h 210"/>
                <a:gd name="T62" fmla="*/ 78 w 156"/>
                <a:gd name="T63" fmla="*/ 192 h 210"/>
                <a:gd name="T64" fmla="*/ 84 w 156"/>
                <a:gd name="T65" fmla="*/ 156 h 210"/>
                <a:gd name="T66" fmla="*/ 96 w 156"/>
                <a:gd name="T67" fmla="*/ 138 h 210"/>
                <a:gd name="T68" fmla="*/ 150 w 156"/>
                <a:gd name="T69" fmla="*/ 72 h 210"/>
                <a:gd name="T70" fmla="*/ 156 w 156"/>
                <a:gd name="T71" fmla="*/ 60 h 210"/>
                <a:gd name="T72" fmla="*/ 150 w 156"/>
                <a:gd name="T73" fmla="*/ 48 h 210"/>
                <a:gd name="T74" fmla="*/ 144 w 156"/>
                <a:gd name="T75" fmla="*/ 48 h 210"/>
                <a:gd name="T76" fmla="*/ 120 w 156"/>
                <a:gd name="T77" fmla="*/ 42 h 210"/>
                <a:gd name="T78" fmla="*/ 114 w 156"/>
                <a:gd name="T79" fmla="*/ 6 h 210"/>
                <a:gd name="T80" fmla="*/ 102 w 156"/>
                <a:gd name="T81"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210">
                  <a:moveTo>
                    <a:pt x="102" y="0"/>
                  </a:moveTo>
                  <a:lnTo>
                    <a:pt x="90" y="0"/>
                  </a:lnTo>
                  <a:lnTo>
                    <a:pt x="90" y="0"/>
                  </a:lnTo>
                  <a:lnTo>
                    <a:pt x="66" y="6"/>
                  </a:lnTo>
                  <a:lnTo>
                    <a:pt x="66" y="6"/>
                  </a:lnTo>
                  <a:lnTo>
                    <a:pt x="66" y="6"/>
                  </a:lnTo>
                  <a:lnTo>
                    <a:pt x="60" y="6"/>
                  </a:lnTo>
                  <a:lnTo>
                    <a:pt x="48" y="24"/>
                  </a:lnTo>
                  <a:lnTo>
                    <a:pt x="42" y="24"/>
                  </a:lnTo>
                  <a:lnTo>
                    <a:pt x="30" y="42"/>
                  </a:lnTo>
                  <a:lnTo>
                    <a:pt x="30" y="42"/>
                  </a:lnTo>
                  <a:lnTo>
                    <a:pt x="36" y="48"/>
                  </a:lnTo>
                  <a:lnTo>
                    <a:pt x="36" y="48"/>
                  </a:lnTo>
                  <a:lnTo>
                    <a:pt x="36" y="48"/>
                  </a:lnTo>
                  <a:lnTo>
                    <a:pt x="36" y="48"/>
                  </a:lnTo>
                  <a:lnTo>
                    <a:pt x="36" y="54"/>
                  </a:lnTo>
                  <a:lnTo>
                    <a:pt x="36" y="54"/>
                  </a:lnTo>
                  <a:lnTo>
                    <a:pt x="36" y="54"/>
                  </a:lnTo>
                  <a:lnTo>
                    <a:pt x="30" y="54"/>
                  </a:lnTo>
                  <a:lnTo>
                    <a:pt x="30" y="54"/>
                  </a:lnTo>
                  <a:lnTo>
                    <a:pt x="30" y="54"/>
                  </a:lnTo>
                  <a:lnTo>
                    <a:pt x="12" y="48"/>
                  </a:lnTo>
                  <a:lnTo>
                    <a:pt x="12" y="36"/>
                  </a:lnTo>
                  <a:lnTo>
                    <a:pt x="6" y="36"/>
                  </a:lnTo>
                  <a:lnTo>
                    <a:pt x="6" y="36"/>
                  </a:lnTo>
                  <a:lnTo>
                    <a:pt x="6" y="36"/>
                  </a:lnTo>
                  <a:lnTo>
                    <a:pt x="6" y="48"/>
                  </a:lnTo>
                  <a:lnTo>
                    <a:pt x="0" y="48"/>
                  </a:lnTo>
                  <a:lnTo>
                    <a:pt x="0" y="48"/>
                  </a:lnTo>
                  <a:lnTo>
                    <a:pt x="0" y="96"/>
                  </a:lnTo>
                  <a:lnTo>
                    <a:pt x="0" y="96"/>
                  </a:lnTo>
                  <a:lnTo>
                    <a:pt x="6" y="126"/>
                  </a:lnTo>
                  <a:lnTo>
                    <a:pt x="12" y="144"/>
                  </a:lnTo>
                  <a:lnTo>
                    <a:pt x="30" y="150"/>
                  </a:lnTo>
                  <a:lnTo>
                    <a:pt x="30" y="150"/>
                  </a:lnTo>
                  <a:lnTo>
                    <a:pt x="30" y="156"/>
                  </a:lnTo>
                  <a:lnTo>
                    <a:pt x="30" y="156"/>
                  </a:lnTo>
                  <a:lnTo>
                    <a:pt x="30" y="162"/>
                  </a:lnTo>
                  <a:lnTo>
                    <a:pt x="30" y="162"/>
                  </a:lnTo>
                  <a:lnTo>
                    <a:pt x="36" y="180"/>
                  </a:lnTo>
                  <a:lnTo>
                    <a:pt x="36" y="180"/>
                  </a:lnTo>
                  <a:lnTo>
                    <a:pt x="30" y="180"/>
                  </a:lnTo>
                  <a:lnTo>
                    <a:pt x="30" y="180"/>
                  </a:lnTo>
                  <a:lnTo>
                    <a:pt x="30" y="180"/>
                  </a:lnTo>
                  <a:lnTo>
                    <a:pt x="30" y="174"/>
                  </a:lnTo>
                  <a:lnTo>
                    <a:pt x="24" y="174"/>
                  </a:lnTo>
                  <a:lnTo>
                    <a:pt x="24" y="174"/>
                  </a:lnTo>
                  <a:lnTo>
                    <a:pt x="24" y="180"/>
                  </a:lnTo>
                  <a:lnTo>
                    <a:pt x="24" y="180"/>
                  </a:lnTo>
                  <a:lnTo>
                    <a:pt x="24" y="180"/>
                  </a:lnTo>
                  <a:lnTo>
                    <a:pt x="24" y="180"/>
                  </a:lnTo>
                  <a:lnTo>
                    <a:pt x="24" y="186"/>
                  </a:lnTo>
                  <a:lnTo>
                    <a:pt x="24" y="186"/>
                  </a:lnTo>
                  <a:lnTo>
                    <a:pt x="24" y="186"/>
                  </a:lnTo>
                  <a:lnTo>
                    <a:pt x="24" y="186"/>
                  </a:lnTo>
                  <a:lnTo>
                    <a:pt x="30" y="186"/>
                  </a:lnTo>
                  <a:lnTo>
                    <a:pt x="30" y="180"/>
                  </a:lnTo>
                  <a:lnTo>
                    <a:pt x="30" y="180"/>
                  </a:lnTo>
                  <a:lnTo>
                    <a:pt x="30" y="204"/>
                  </a:lnTo>
                  <a:lnTo>
                    <a:pt x="30" y="204"/>
                  </a:lnTo>
                  <a:lnTo>
                    <a:pt x="72" y="210"/>
                  </a:lnTo>
                  <a:lnTo>
                    <a:pt x="72" y="210"/>
                  </a:lnTo>
                  <a:lnTo>
                    <a:pt x="78" y="204"/>
                  </a:lnTo>
                  <a:lnTo>
                    <a:pt x="78" y="192"/>
                  </a:lnTo>
                  <a:lnTo>
                    <a:pt x="78" y="180"/>
                  </a:lnTo>
                  <a:lnTo>
                    <a:pt x="84" y="156"/>
                  </a:lnTo>
                  <a:lnTo>
                    <a:pt x="90" y="144"/>
                  </a:lnTo>
                  <a:lnTo>
                    <a:pt x="96" y="138"/>
                  </a:lnTo>
                  <a:lnTo>
                    <a:pt x="114" y="114"/>
                  </a:lnTo>
                  <a:lnTo>
                    <a:pt x="150" y="72"/>
                  </a:lnTo>
                  <a:lnTo>
                    <a:pt x="150" y="66"/>
                  </a:lnTo>
                  <a:lnTo>
                    <a:pt x="156" y="60"/>
                  </a:lnTo>
                  <a:lnTo>
                    <a:pt x="150" y="54"/>
                  </a:lnTo>
                  <a:lnTo>
                    <a:pt x="150" y="48"/>
                  </a:lnTo>
                  <a:lnTo>
                    <a:pt x="150" y="48"/>
                  </a:lnTo>
                  <a:lnTo>
                    <a:pt x="144" y="48"/>
                  </a:lnTo>
                  <a:lnTo>
                    <a:pt x="126" y="48"/>
                  </a:lnTo>
                  <a:lnTo>
                    <a:pt x="120" y="42"/>
                  </a:lnTo>
                  <a:lnTo>
                    <a:pt x="120" y="12"/>
                  </a:lnTo>
                  <a:lnTo>
                    <a:pt x="114" y="6"/>
                  </a:lnTo>
                  <a:lnTo>
                    <a:pt x="102" y="0"/>
                  </a:lnTo>
                  <a:lnTo>
                    <a:pt x="102" y="0"/>
                  </a:lnTo>
                  <a:lnTo>
                    <a:pt x="102"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grpSp>
      <p:sp>
        <p:nvSpPr>
          <p:cNvPr id="3573" name="Freeform 860"/>
          <p:cNvSpPr>
            <a:spLocks/>
          </p:cNvSpPr>
          <p:nvPr/>
        </p:nvSpPr>
        <p:spPr bwMode="auto">
          <a:xfrm>
            <a:off x="2109691" y="1904650"/>
            <a:ext cx="265808" cy="143250"/>
          </a:xfrm>
          <a:custGeom>
            <a:avLst/>
            <a:gdLst>
              <a:gd name="T0" fmla="*/ 12 w 167"/>
              <a:gd name="T1" fmla="*/ 78 h 90"/>
              <a:gd name="T2" fmla="*/ 60 w 167"/>
              <a:gd name="T3" fmla="*/ 84 h 90"/>
              <a:gd name="T4" fmla="*/ 90 w 167"/>
              <a:gd name="T5" fmla="*/ 90 h 90"/>
              <a:gd name="T6" fmla="*/ 96 w 167"/>
              <a:gd name="T7" fmla="*/ 90 h 90"/>
              <a:gd name="T8" fmla="*/ 161 w 167"/>
              <a:gd name="T9" fmla="*/ 84 h 90"/>
              <a:gd name="T10" fmla="*/ 167 w 167"/>
              <a:gd name="T11" fmla="*/ 84 h 90"/>
              <a:gd name="T12" fmla="*/ 161 w 167"/>
              <a:gd name="T13" fmla="*/ 78 h 90"/>
              <a:gd name="T14" fmla="*/ 161 w 167"/>
              <a:gd name="T15" fmla="*/ 24 h 90"/>
              <a:gd name="T16" fmla="*/ 155 w 167"/>
              <a:gd name="T17" fmla="*/ 18 h 90"/>
              <a:gd name="T18" fmla="*/ 149 w 167"/>
              <a:gd name="T19" fmla="*/ 24 h 90"/>
              <a:gd name="T20" fmla="*/ 125 w 167"/>
              <a:gd name="T21" fmla="*/ 24 h 90"/>
              <a:gd name="T22" fmla="*/ 113 w 167"/>
              <a:gd name="T23" fmla="*/ 12 h 90"/>
              <a:gd name="T24" fmla="*/ 96 w 167"/>
              <a:gd name="T25" fmla="*/ 6 h 90"/>
              <a:gd name="T26" fmla="*/ 90 w 167"/>
              <a:gd name="T27" fmla="*/ 6 h 90"/>
              <a:gd name="T28" fmla="*/ 84 w 167"/>
              <a:gd name="T29" fmla="*/ 30 h 90"/>
              <a:gd name="T30" fmla="*/ 84 w 167"/>
              <a:gd name="T31" fmla="*/ 36 h 90"/>
              <a:gd name="T32" fmla="*/ 78 w 167"/>
              <a:gd name="T33" fmla="*/ 36 h 90"/>
              <a:gd name="T34" fmla="*/ 66 w 167"/>
              <a:gd name="T35" fmla="*/ 36 h 90"/>
              <a:gd name="T36" fmla="*/ 48 w 167"/>
              <a:gd name="T37" fmla="*/ 30 h 90"/>
              <a:gd name="T38" fmla="*/ 48 w 167"/>
              <a:gd name="T39" fmla="*/ 30 h 90"/>
              <a:gd name="T40" fmla="*/ 54 w 167"/>
              <a:gd name="T41" fmla="*/ 24 h 90"/>
              <a:gd name="T42" fmla="*/ 66 w 167"/>
              <a:gd name="T43" fmla="*/ 12 h 90"/>
              <a:gd name="T44" fmla="*/ 72 w 167"/>
              <a:gd name="T45" fmla="*/ 0 h 90"/>
              <a:gd name="T46" fmla="*/ 66 w 167"/>
              <a:gd name="T47" fmla="*/ 6 h 90"/>
              <a:gd name="T48" fmla="*/ 54 w 167"/>
              <a:gd name="T49" fmla="*/ 24 h 90"/>
              <a:gd name="T50" fmla="*/ 48 w 167"/>
              <a:gd name="T51" fmla="*/ 30 h 90"/>
              <a:gd name="T52" fmla="*/ 42 w 167"/>
              <a:gd name="T53" fmla="*/ 30 h 90"/>
              <a:gd name="T54" fmla="*/ 36 w 167"/>
              <a:gd name="T55" fmla="*/ 30 h 90"/>
              <a:gd name="T56" fmla="*/ 36 w 167"/>
              <a:gd name="T57" fmla="*/ 30 h 90"/>
              <a:gd name="T58" fmla="*/ 18 w 167"/>
              <a:gd name="T59" fmla="*/ 30 h 90"/>
              <a:gd name="T60" fmla="*/ 18 w 167"/>
              <a:gd name="T61" fmla="*/ 30 h 90"/>
              <a:gd name="T62" fmla="*/ 18 w 167"/>
              <a:gd name="T63" fmla="*/ 36 h 90"/>
              <a:gd name="T64" fmla="*/ 18 w 167"/>
              <a:gd name="T65" fmla="*/ 36 h 90"/>
              <a:gd name="T66" fmla="*/ 18 w 167"/>
              <a:gd name="T67" fmla="*/ 42 h 90"/>
              <a:gd name="T68" fmla="*/ 18 w 167"/>
              <a:gd name="T69" fmla="*/ 48 h 90"/>
              <a:gd name="T70" fmla="*/ 18 w 167"/>
              <a:gd name="T71" fmla="*/ 48 h 90"/>
              <a:gd name="T72" fmla="*/ 12 w 167"/>
              <a:gd name="T73" fmla="*/ 60 h 90"/>
              <a:gd name="T74" fmla="*/ 6 w 167"/>
              <a:gd name="T75" fmla="*/ 66 h 90"/>
              <a:gd name="T76" fmla="*/ 6 w 167"/>
              <a:gd name="T77" fmla="*/ 72 h 90"/>
              <a:gd name="T78" fmla="*/ 0 w 167"/>
              <a:gd name="T79" fmla="*/ 78 h 90"/>
              <a:gd name="T80" fmla="*/ 18 w 167"/>
              <a:gd name="T81" fmla="*/ 60 h 90"/>
              <a:gd name="T82" fmla="*/ 42 w 167"/>
              <a:gd name="T83" fmla="*/ 54 h 90"/>
              <a:gd name="T84" fmla="*/ 42 w 167"/>
              <a:gd name="T85" fmla="*/ 60 h 90"/>
              <a:gd name="T86" fmla="*/ 36 w 167"/>
              <a:gd name="T87" fmla="*/ 60 h 90"/>
              <a:gd name="T88" fmla="*/ 30 w 167"/>
              <a:gd name="T89" fmla="*/ 60 h 90"/>
              <a:gd name="T90" fmla="*/ 24 w 167"/>
              <a:gd name="T91" fmla="*/ 66 h 90"/>
              <a:gd name="T92" fmla="*/ 18 w 167"/>
              <a:gd name="T93" fmla="*/ 72 h 90"/>
              <a:gd name="T94" fmla="*/ 6 w 167"/>
              <a:gd name="T95" fmla="*/ 7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7" h="90">
                <a:moveTo>
                  <a:pt x="6" y="78"/>
                </a:moveTo>
                <a:lnTo>
                  <a:pt x="12" y="78"/>
                </a:lnTo>
                <a:lnTo>
                  <a:pt x="42" y="84"/>
                </a:lnTo>
                <a:lnTo>
                  <a:pt x="60" y="84"/>
                </a:lnTo>
                <a:lnTo>
                  <a:pt x="60" y="84"/>
                </a:lnTo>
                <a:lnTo>
                  <a:pt x="90" y="90"/>
                </a:lnTo>
                <a:lnTo>
                  <a:pt x="96" y="90"/>
                </a:lnTo>
                <a:lnTo>
                  <a:pt x="96" y="90"/>
                </a:lnTo>
                <a:lnTo>
                  <a:pt x="137" y="90"/>
                </a:lnTo>
                <a:lnTo>
                  <a:pt x="161" y="84"/>
                </a:lnTo>
                <a:lnTo>
                  <a:pt x="161" y="84"/>
                </a:lnTo>
                <a:lnTo>
                  <a:pt x="167" y="84"/>
                </a:lnTo>
                <a:lnTo>
                  <a:pt x="167" y="84"/>
                </a:lnTo>
                <a:lnTo>
                  <a:pt x="161" y="78"/>
                </a:lnTo>
                <a:lnTo>
                  <a:pt x="167" y="54"/>
                </a:lnTo>
                <a:lnTo>
                  <a:pt x="161" y="24"/>
                </a:lnTo>
                <a:lnTo>
                  <a:pt x="155" y="18"/>
                </a:lnTo>
                <a:lnTo>
                  <a:pt x="155" y="18"/>
                </a:lnTo>
                <a:lnTo>
                  <a:pt x="149" y="24"/>
                </a:lnTo>
                <a:lnTo>
                  <a:pt x="149" y="24"/>
                </a:lnTo>
                <a:lnTo>
                  <a:pt x="131" y="24"/>
                </a:lnTo>
                <a:lnTo>
                  <a:pt x="125" y="24"/>
                </a:lnTo>
                <a:lnTo>
                  <a:pt x="119" y="18"/>
                </a:lnTo>
                <a:lnTo>
                  <a:pt x="113" y="12"/>
                </a:lnTo>
                <a:lnTo>
                  <a:pt x="102" y="6"/>
                </a:lnTo>
                <a:lnTo>
                  <a:pt x="96" y="6"/>
                </a:lnTo>
                <a:lnTo>
                  <a:pt x="96" y="0"/>
                </a:lnTo>
                <a:lnTo>
                  <a:pt x="90" y="6"/>
                </a:lnTo>
                <a:lnTo>
                  <a:pt x="90" y="0"/>
                </a:lnTo>
                <a:lnTo>
                  <a:pt x="84" y="30"/>
                </a:lnTo>
                <a:lnTo>
                  <a:pt x="84" y="36"/>
                </a:lnTo>
                <a:lnTo>
                  <a:pt x="84" y="36"/>
                </a:lnTo>
                <a:lnTo>
                  <a:pt x="78" y="36"/>
                </a:lnTo>
                <a:lnTo>
                  <a:pt x="78" y="36"/>
                </a:lnTo>
                <a:lnTo>
                  <a:pt x="72" y="36"/>
                </a:lnTo>
                <a:lnTo>
                  <a:pt x="66" y="36"/>
                </a:lnTo>
                <a:lnTo>
                  <a:pt x="48" y="30"/>
                </a:lnTo>
                <a:lnTo>
                  <a:pt x="48" y="30"/>
                </a:lnTo>
                <a:lnTo>
                  <a:pt x="48" y="30"/>
                </a:lnTo>
                <a:lnTo>
                  <a:pt x="48" y="30"/>
                </a:lnTo>
                <a:lnTo>
                  <a:pt x="54" y="24"/>
                </a:lnTo>
                <a:lnTo>
                  <a:pt x="54" y="24"/>
                </a:lnTo>
                <a:lnTo>
                  <a:pt x="60" y="24"/>
                </a:lnTo>
                <a:lnTo>
                  <a:pt x="66" y="12"/>
                </a:lnTo>
                <a:lnTo>
                  <a:pt x="66" y="12"/>
                </a:lnTo>
                <a:lnTo>
                  <a:pt x="72" y="0"/>
                </a:lnTo>
                <a:lnTo>
                  <a:pt x="72" y="0"/>
                </a:lnTo>
                <a:lnTo>
                  <a:pt x="66" y="6"/>
                </a:lnTo>
                <a:lnTo>
                  <a:pt x="60" y="18"/>
                </a:lnTo>
                <a:lnTo>
                  <a:pt x="54" y="24"/>
                </a:lnTo>
                <a:lnTo>
                  <a:pt x="48" y="24"/>
                </a:lnTo>
                <a:lnTo>
                  <a:pt x="48" y="30"/>
                </a:lnTo>
                <a:lnTo>
                  <a:pt x="42" y="30"/>
                </a:lnTo>
                <a:lnTo>
                  <a:pt x="42" y="30"/>
                </a:lnTo>
                <a:lnTo>
                  <a:pt x="42" y="30"/>
                </a:lnTo>
                <a:lnTo>
                  <a:pt x="36" y="30"/>
                </a:lnTo>
                <a:lnTo>
                  <a:pt x="36" y="30"/>
                </a:lnTo>
                <a:lnTo>
                  <a:pt x="36" y="30"/>
                </a:lnTo>
                <a:lnTo>
                  <a:pt x="30" y="30"/>
                </a:lnTo>
                <a:lnTo>
                  <a:pt x="18" y="30"/>
                </a:lnTo>
                <a:lnTo>
                  <a:pt x="18" y="30"/>
                </a:lnTo>
                <a:lnTo>
                  <a:pt x="18" y="30"/>
                </a:lnTo>
                <a:lnTo>
                  <a:pt x="18" y="36"/>
                </a:lnTo>
                <a:lnTo>
                  <a:pt x="18" y="36"/>
                </a:lnTo>
                <a:lnTo>
                  <a:pt x="18" y="36"/>
                </a:lnTo>
                <a:lnTo>
                  <a:pt x="18" y="36"/>
                </a:lnTo>
                <a:lnTo>
                  <a:pt x="18" y="42"/>
                </a:lnTo>
                <a:lnTo>
                  <a:pt x="18" y="42"/>
                </a:lnTo>
                <a:lnTo>
                  <a:pt x="18" y="42"/>
                </a:lnTo>
                <a:lnTo>
                  <a:pt x="18" y="48"/>
                </a:lnTo>
                <a:lnTo>
                  <a:pt x="18" y="48"/>
                </a:lnTo>
                <a:lnTo>
                  <a:pt x="18" y="48"/>
                </a:lnTo>
                <a:lnTo>
                  <a:pt x="18" y="54"/>
                </a:lnTo>
                <a:lnTo>
                  <a:pt x="12" y="60"/>
                </a:lnTo>
                <a:lnTo>
                  <a:pt x="12" y="60"/>
                </a:lnTo>
                <a:lnTo>
                  <a:pt x="6" y="66"/>
                </a:lnTo>
                <a:lnTo>
                  <a:pt x="6" y="72"/>
                </a:lnTo>
                <a:lnTo>
                  <a:pt x="6" y="72"/>
                </a:lnTo>
                <a:lnTo>
                  <a:pt x="0" y="78"/>
                </a:lnTo>
                <a:lnTo>
                  <a:pt x="0" y="78"/>
                </a:lnTo>
                <a:lnTo>
                  <a:pt x="6" y="72"/>
                </a:lnTo>
                <a:lnTo>
                  <a:pt x="18" y="60"/>
                </a:lnTo>
                <a:lnTo>
                  <a:pt x="24" y="54"/>
                </a:lnTo>
                <a:lnTo>
                  <a:pt x="42" y="54"/>
                </a:lnTo>
                <a:lnTo>
                  <a:pt x="42" y="60"/>
                </a:lnTo>
                <a:lnTo>
                  <a:pt x="42" y="60"/>
                </a:lnTo>
                <a:lnTo>
                  <a:pt x="36" y="60"/>
                </a:lnTo>
                <a:lnTo>
                  <a:pt x="36" y="60"/>
                </a:lnTo>
                <a:lnTo>
                  <a:pt x="36" y="60"/>
                </a:lnTo>
                <a:lnTo>
                  <a:pt x="30" y="60"/>
                </a:lnTo>
                <a:lnTo>
                  <a:pt x="30" y="60"/>
                </a:lnTo>
                <a:lnTo>
                  <a:pt x="24" y="66"/>
                </a:lnTo>
                <a:lnTo>
                  <a:pt x="24" y="66"/>
                </a:lnTo>
                <a:lnTo>
                  <a:pt x="18" y="72"/>
                </a:lnTo>
                <a:lnTo>
                  <a:pt x="12" y="78"/>
                </a:lnTo>
                <a:lnTo>
                  <a:pt x="6" y="78"/>
                </a:lnTo>
                <a:lnTo>
                  <a:pt x="6" y="78"/>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574" name="Freeform 861"/>
          <p:cNvSpPr>
            <a:spLocks/>
          </p:cNvSpPr>
          <p:nvPr/>
        </p:nvSpPr>
        <p:spPr bwMode="auto">
          <a:xfrm>
            <a:off x="1613091" y="2076550"/>
            <a:ext cx="38200" cy="38200"/>
          </a:xfrm>
          <a:custGeom>
            <a:avLst/>
            <a:gdLst>
              <a:gd name="T0" fmla="*/ 24 w 24"/>
              <a:gd name="T1" fmla="*/ 24 h 24"/>
              <a:gd name="T2" fmla="*/ 24 w 24"/>
              <a:gd name="T3" fmla="*/ 24 h 24"/>
              <a:gd name="T4" fmla="*/ 0 w 24"/>
              <a:gd name="T5" fmla="*/ 6 h 24"/>
              <a:gd name="T6" fmla="*/ 0 w 24"/>
              <a:gd name="T7" fmla="*/ 0 h 24"/>
              <a:gd name="T8" fmla="*/ 0 w 24"/>
              <a:gd name="T9" fmla="*/ 0 h 24"/>
              <a:gd name="T10" fmla="*/ 12 w 24"/>
              <a:gd name="T11" fmla="*/ 6 h 24"/>
              <a:gd name="T12" fmla="*/ 12 w 24"/>
              <a:gd name="T13" fmla="*/ 6 h 24"/>
              <a:gd name="T14" fmla="*/ 24 w 24"/>
              <a:gd name="T15" fmla="*/ 18 h 24"/>
              <a:gd name="T16" fmla="*/ 24 w 24"/>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4">
                <a:moveTo>
                  <a:pt x="24" y="24"/>
                </a:moveTo>
                <a:lnTo>
                  <a:pt x="24" y="24"/>
                </a:lnTo>
                <a:lnTo>
                  <a:pt x="0" y="6"/>
                </a:lnTo>
                <a:lnTo>
                  <a:pt x="0" y="0"/>
                </a:lnTo>
                <a:lnTo>
                  <a:pt x="0" y="0"/>
                </a:lnTo>
                <a:lnTo>
                  <a:pt x="12" y="6"/>
                </a:lnTo>
                <a:lnTo>
                  <a:pt x="12" y="6"/>
                </a:lnTo>
                <a:lnTo>
                  <a:pt x="24" y="18"/>
                </a:lnTo>
                <a:lnTo>
                  <a:pt x="24" y="24"/>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575" name="Freeform 862"/>
          <p:cNvSpPr>
            <a:spLocks/>
          </p:cNvSpPr>
          <p:nvPr/>
        </p:nvSpPr>
        <p:spPr bwMode="auto">
          <a:xfrm>
            <a:off x="4400099" y="4874700"/>
            <a:ext cx="152800" cy="152800"/>
          </a:xfrm>
          <a:custGeom>
            <a:avLst/>
            <a:gdLst>
              <a:gd name="T0" fmla="*/ 96 w 96"/>
              <a:gd name="T1" fmla="*/ 96 h 96"/>
              <a:gd name="T2" fmla="*/ 96 w 96"/>
              <a:gd name="T3" fmla="*/ 96 h 96"/>
              <a:gd name="T4" fmla="*/ 60 w 96"/>
              <a:gd name="T5" fmla="*/ 96 h 96"/>
              <a:gd name="T6" fmla="*/ 54 w 96"/>
              <a:gd name="T7" fmla="*/ 90 h 96"/>
              <a:gd name="T8" fmla="*/ 54 w 96"/>
              <a:gd name="T9" fmla="*/ 90 h 96"/>
              <a:gd name="T10" fmla="*/ 54 w 96"/>
              <a:gd name="T11" fmla="*/ 84 h 96"/>
              <a:gd name="T12" fmla="*/ 54 w 96"/>
              <a:gd name="T13" fmla="*/ 84 h 96"/>
              <a:gd name="T14" fmla="*/ 54 w 96"/>
              <a:gd name="T15" fmla="*/ 84 h 96"/>
              <a:gd name="T16" fmla="*/ 54 w 96"/>
              <a:gd name="T17" fmla="*/ 84 h 96"/>
              <a:gd name="T18" fmla="*/ 54 w 96"/>
              <a:gd name="T19" fmla="*/ 78 h 96"/>
              <a:gd name="T20" fmla="*/ 48 w 96"/>
              <a:gd name="T21" fmla="*/ 72 h 96"/>
              <a:gd name="T22" fmla="*/ 48 w 96"/>
              <a:gd name="T23" fmla="*/ 66 h 96"/>
              <a:gd name="T24" fmla="*/ 36 w 96"/>
              <a:gd name="T25" fmla="*/ 66 h 96"/>
              <a:gd name="T26" fmla="*/ 0 w 96"/>
              <a:gd name="T27" fmla="*/ 60 h 96"/>
              <a:gd name="T28" fmla="*/ 6 w 96"/>
              <a:gd name="T29" fmla="*/ 60 h 96"/>
              <a:gd name="T30" fmla="*/ 6 w 96"/>
              <a:gd name="T31" fmla="*/ 54 h 96"/>
              <a:gd name="T32" fmla="*/ 6 w 96"/>
              <a:gd name="T33" fmla="*/ 54 h 96"/>
              <a:gd name="T34" fmla="*/ 6 w 96"/>
              <a:gd name="T35" fmla="*/ 54 h 96"/>
              <a:gd name="T36" fmla="*/ 18 w 96"/>
              <a:gd name="T37" fmla="*/ 36 h 96"/>
              <a:gd name="T38" fmla="*/ 18 w 96"/>
              <a:gd name="T39" fmla="*/ 36 h 96"/>
              <a:gd name="T40" fmla="*/ 18 w 96"/>
              <a:gd name="T41" fmla="*/ 36 h 96"/>
              <a:gd name="T42" fmla="*/ 18 w 96"/>
              <a:gd name="T43" fmla="*/ 30 h 96"/>
              <a:gd name="T44" fmla="*/ 18 w 96"/>
              <a:gd name="T45" fmla="*/ 30 h 96"/>
              <a:gd name="T46" fmla="*/ 24 w 96"/>
              <a:gd name="T47" fmla="*/ 30 h 96"/>
              <a:gd name="T48" fmla="*/ 24 w 96"/>
              <a:gd name="T49" fmla="*/ 24 h 96"/>
              <a:gd name="T50" fmla="*/ 30 w 96"/>
              <a:gd name="T51" fmla="*/ 12 h 96"/>
              <a:gd name="T52" fmla="*/ 30 w 96"/>
              <a:gd name="T53" fmla="*/ 12 h 96"/>
              <a:gd name="T54" fmla="*/ 30 w 96"/>
              <a:gd name="T55" fmla="*/ 12 h 96"/>
              <a:gd name="T56" fmla="*/ 30 w 96"/>
              <a:gd name="T57" fmla="*/ 6 h 96"/>
              <a:gd name="T58" fmla="*/ 30 w 96"/>
              <a:gd name="T59" fmla="*/ 6 h 96"/>
              <a:gd name="T60" fmla="*/ 30 w 96"/>
              <a:gd name="T61" fmla="*/ 6 h 96"/>
              <a:gd name="T62" fmla="*/ 36 w 96"/>
              <a:gd name="T63" fmla="*/ 6 h 96"/>
              <a:gd name="T64" fmla="*/ 36 w 96"/>
              <a:gd name="T65" fmla="*/ 6 h 96"/>
              <a:gd name="T66" fmla="*/ 42 w 96"/>
              <a:gd name="T67" fmla="*/ 0 h 96"/>
              <a:gd name="T68" fmla="*/ 42 w 96"/>
              <a:gd name="T69" fmla="*/ 0 h 96"/>
              <a:gd name="T70" fmla="*/ 60 w 96"/>
              <a:gd name="T71" fmla="*/ 0 h 96"/>
              <a:gd name="T72" fmla="*/ 72 w 96"/>
              <a:gd name="T73" fmla="*/ 6 h 96"/>
              <a:gd name="T74" fmla="*/ 78 w 96"/>
              <a:gd name="T75" fmla="*/ 12 h 96"/>
              <a:gd name="T76" fmla="*/ 78 w 96"/>
              <a:gd name="T77" fmla="*/ 42 h 96"/>
              <a:gd name="T78" fmla="*/ 90 w 96"/>
              <a:gd name="T79" fmla="*/ 72 h 96"/>
              <a:gd name="T80" fmla="*/ 96 w 96"/>
              <a:gd name="T8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 h="96">
                <a:moveTo>
                  <a:pt x="96" y="96"/>
                </a:moveTo>
                <a:lnTo>
                  <a:pt x="96" y="96"/>
                </a:lnTo>
                <a:lnTo>
                  <a:pt x="60" y="96"/>
                </a:lnTo>
                <a:lnTo>
                  <a:pt x="54" y="90"/>
                </a:lnTo>
                <a:lnTo>
                  <a:pt x="54" y="90"/>
                </a:lnTo>
                <a:lnTo>
                  <a:pt x="54" y="84"/>
                </a:lnTo>
                <a:lnTo>
                  <a:pt x="54" y="84"/>
                </a:lnTo>
                <a:lnTo>
                  <a:pt x="54" y="84"/>
                </a:lnTo>
                <a:lnTo>
                  <a:pt x="54" y="84"/>
                </a:lnTo>
                <a:lnTo>
                  <a:pt x="54" y="78"/>
                </a:lnTo>
                <a:lnTo>
                  <a:pt x="48" y="72"/>
                </a:lnTo>
                <a:lnTo>
                  <a:pt x="48" y="66"/>
                </a:lnTo>
                <a:lnTo>
                  <a:pt x="36" y="66"/>
                </a:lnTo>
                <a:lnTo>
                  <a:pt x="0" y="60"/>
                </a:lnTo>
                <a:lnTo>
                  <a:pt x="6" y="60"/>
                </a:lnTo>
                <a:lnTo>
                  <a:pt x="6" y="54"/>
                </a:lnTo>
                <a:lnTo>
                  <a:pt x="6" y="54"/>
                </a:lnTo>
                <a:lnTo>
                  <a:pt x="6" y="54"/>
                </a:lnTo>
                <a:lnTo>
                  <a:pt x="18" y="36"/>
                </a:lnTo>
                <a:lnTo>
                  <a:pt x="18" y="36"/>
                </a:lnTo>
                <a:lnTo>
                  <a:pt x="18" y="36"/>
                </a:lnTo>
                <a:lnTo>
                  <a:pt x="18" y="30"/>
                </a:lnTo>
                <a:lnTo>
                  <a:pt x="18" y="30"/>
                </a:lnTo>
                <a:lnTo>
                  <a:pt x="24" y="30"/>
                </a:lnTo>
                <a:lnTo>
                  <a:pt x="24" y="24"/>
                </a:lnTo>
                <a:lnTo>
                  <a:pt x="30" y="12"/>
                </a:lnTo>
                <a:lnTo>
                  <a:pt x="30" y="12"/>
                </a:lnTo>
                <a:lnTo>
                  <a:pt x="30" y="12"/>
                </a:lnTo>
                <a:lnTo>
                  <a:pt x="30" y="6"/>
                </a:lnTo>
                <a:lnTo>
                  <a:pt x="30" y="6"/>
                </a:lnTo>
                <a:lnTo>
                  <a:pt x="30" y="6"/>
                </a:lnTo>
                <a:lnTo>
                  <a:pt x="36" y="6"/>
                </a:lnTo>
                <a:lnTo>
                  <a:pt x="36" y="6"/>
                </a:lnTo>
                <a:lnTo>
                  <a:pt x="42" y="0"/>
                </a:lnTo>
                <a:lnTo>
                  <a:pt x="42" y="0"/>
                </a:lnTo>
                <a:lnTo>
                  <a:pt x="60" y="0"/>
                </a:lnTo>
                <a:lnTo>
                  <a:pt x="72" y="6"/>
                </a:lnTo>
                <a:lnTo>
                  <a:pt x="78" y="12"/>
                </a:lnTo>
                <a:lnTo>
                  <a:pt x="78" y="42"/>
                </a:lnTo>
                <a:lnTo>
                  <a:pt x="90" y="72"/>
                </a:lnTo>
                <a:lnTo>
                  <a:pt x="96" y="96"/>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576" name="Freeform 863"/>
          <p:cNvSpPr>
            <a:spLocks/>
          </p:cNvSpPr>
          <p:nvPr/>
        </p:nvSpPr>
        <p:spPr bwMode="auto">
          <a:xfrm>
            <a:off x="3741149" y="4129800"/>
            <a:ext cx="830850" cy="849950"/>
          </a:xfrm>
          <a:custGeom>
            <a:avLst/>
            <a:gdLst>
              <a:gd name="T0" fmla="*/ 198 w 522"/>
              <a:gd name="T1" fmla="*/ 18 h 534"/>
              <a:gd name="T2" fmla="*/ 210 w 522"/>
              <a:gd name="T3" fmla="*/ 6 h 534"/>
              <a:gd name="T4" fmla="*/ 234 w 522"/>
              <a:gd name="T5" fmla="*/ 0 h 534"/>
              <a:gd name="T6" fmla="*/ 252 w 522"/>
              <a:gd name="T7" fmla="*/ 12 h 534"/>
              <a:gd name="T8" fmla="*/ 270 w 522"/>
              <a:gd name="T9" fmla="*/ 12 h 534"/>
              <a:gd name="T10" fmla="*/ 276 w 522"/>
              <a:gd name="T11" fmla="*/ 12 h 534"/>
              <a:gd name="T12" fmla="*/ 282 w 522"/>
              <a:gd name="T13" fmla="*/ 6 h 534"/>
              <a:gd name="T14" fmla="*/ 318 w 522"/>
              <a:gd name="T15" fmla="*/ 18 h 534"/>
              <a:gd name="T16" fmla="*/ 330 w 522"/>
              <a:gd name="T17" fmla="*/ 42 h 534"/>
              <a:gd name="T18" fmla="*/ 348 w 522"/>
              <a:gd name="T19" fmla="*/ 66 h 534"/>
              <a:gd name="T20" fmla="*/ 348 w 522"/>
              <a:gd name="T21" fmla="*/ 90 h 534"/>
              <a:gd name="T22" fmla="*/ 366 w 522"/>
              <a:gd name="T23" fmla="*/ 96 h 534"/>
              <a:gd name="T24" fmla="*/ 390 w 522"/>
              <a:gd name="T25" fmla="*/ 102 h 534"/>
              <a:gd name="T26" fmla="*/ 402 w 522"/>
              <a:gd name="T27" fmla="*/ 108 h 534"/>
              <a:gd name="T28" fmla="*/ 396 w 522"/>
              <a:gd name="T29" fmla="*/ 114 h 534"/>
              <a:gd name="T30" fmla="*/ 390 w 522"/>
              <a:gd name="T31" fmla="*/ 114 h 534"/>
              <a:gd name="T32" fmla="*/ 396 w 522"/>
              <a:gd name="T33" fmla="*/ 144 h 534"/>
              <a:gd name="T34" fmla="*/ 378 w 522"/>
              <a:gd name="T35" fmla="*/ 168 h 534"/>
              <a:gd name="T36" fmla="*/ 354 w 522"/>
              <a:gd name="T37" fmla="*/ 204 h 534"/>
              <a:gd name="T38" fmla="*/ 378 w 522"/>
              <a:gd name="T39" fmla="*/ 246 h 534"/>
              <a:gd name="T40" fmla="*/ 420 w 522"/>
              <a:gd name="T41" fmla="*/ 300 h 534"/>
              <a:gd name="T42" fmla="*/ 456 w 522"/>
              <a:gd name="T43" fmla="*/ 318 h 534"/>
              <a:gd name="T44" fmla="*/ 486 w 522"/>
              <a:gd name="T45" fmla="*/ 360 h 534"/>
              <a:gd name="T46" fmla="*/ 474 w 522"/>
              <a:gd name="T47" fmla="*/ 390 h 534"/>
              <a:gd name="T48" fmla="*/ 474 w 522"/>
              <a:gd name="T49" fmla="*/ 414 h 534"/>
              <a:gd name="T50" fmla="*/ 492 w 522"/>
              <a:gd name="T51" fmla="*/ 414 h 534"/>
              <a:gd name="T52" fmla="*/ 492 w 522"/>
              <a:gd name="T53" fmla="*/ 444 h 534"/>
              <a:gd name="T54" fmla="*/ 498 w 522"/>
              <a:gd name="T55" fmla="*/ 450 h 534"/>
              <a:gd name="T56" fmla="*/ 522 w 522"/>
              <a:gd name="T57" fmla="*/ 480 h 534"/>
              <a:gd name="T58" fmla="*/ 516 w 522"/>
              <a:gd name="T59" fmla="*/ 480 h 534"/>
              <a:gd name="T60" fmla="*/ 510 w 522"/>
              <a:gd name="T61" fmla="*/ 474 h 534"/>
              <a:gd name="T62" fmla="*/ 504 w 522"/>
              <a:gd name="T63" fmla="*/ 474 h 534"/>
              <a:gd name="T64" fmla="*/ 498 w 522"/>
              <a:gd name="T65" fmla="*/ 474 h 534"/>
              <a:gd name="T66" fmla="*/ 486 w 522"/>
              <a:gd name="T67" fmla="*/ 474 h 534"/>
              <a:gd name="T68" fmla="*/ 456 w 522"/>
              <a:gd name="T69" fmla="*/ 468 h 534"/>
              <a:gd name="T70" fmla="*/ 444 w 522"/>
              <a:gd name="T71" fmla="*/ 474 h 534"/>
              <a:gd name="T72" fmla="*/ 444 w 522"/>
              <a:gd name="T73" fmla="*/ 480 h 534"/>
              <a:gd name="T74" fmla="*/ 438 w 522"/>
              <a:gd name="T75" fmla="*/ 492 h 534"/>
              <a:gd name="T76" fmla="*/ 432 w 522"/>
              <a:gd name="T77" fmla="*/ 498 h 534"/>
              <a:gd name="T78" fmla="*/ 432 w 522"/>
              <a:gd name="T79" fmla="*/ 504 h 534"/>
              <a:gd name="T80" fmla="*/ 420 w 522"/>
              <a:gd name="T81" fmla="*/ 522 h 534"/>
              <a:gd name="T82" fmla="*/ 408 w 522"/>
              <a:gd name="T83" fmla="*/ 534 h 534"/>
              <a:gd name="T84" fmla="*/ 174 w 522"/>
              <a:gd name="T85" fmla="*/ 408 h 534"/>
              <a:gd name="T86" fmla="*/ 18 w 522"/>
              <a:gd name="T87" fmla="*/ 342 h 534"/>
              <a:gd name="T88" fmla="*/ 12 w 522"/>
              <a:gd name="T89" fmla="*/ 330 h 534"/>
              <a:gd name="T90" fmla="*/ 0 w 522"/>
              <a:gd name="T91" fmla="*/ 264 h 534"/>
              <a:gd name="T92" fmla="*/ 96 w 522"/>
              <a:gd name="T93" fmla="*/ 210 h 534"/>
              <a:gd name="T94" fmla="*/ 120 w 522"/>
              <a:gd name="T95" fmla="*/ 186 h 534"/>
              <a:gd name="T96" fmla="*/ 126 w 522"/>
              <a:gd name="T97" fmla="*/ 156 h 534"/>
              <a:gd name="T98" fmla="*/ 126 w 522"/>
              <a:gd name="T99" fmla="*/ 144 h 534"/>
              <a:gd name="T100" fmla="*/ 138 w 522"/>
              <a:gd name="T101" fmla="*/ 102 h 534"/>
              <a:gd name="T102" fmla="*/ 138 w 522"/>
              <a:gd name="T103" fmla="*/ 60 h 534"/>
              <a:gd name="T104" fmla="*/ 174 w 522"/>
              <a:gd name="T105" fmla="*/ 3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2" h="534">
                <a:moveTo>
                  <a:pt x="192" y="18"/>
                </a:moveTo>
                <a:lnTo>
                  <a:pt x="192" y="18"/>
                </a:lnTo>
                <a:lnTo>
                  <a:pt x="198" y="18"/>
                </a:lnTo>
                <a:lnTo>
                  <a:pt x="198" y="18"/>
                </a:lnTo>
                <a:lnTo>
                  <a:pt x="204" y="12"/>
                </a:lnTo>
                <a:lnTo>
                  <a:pt x="210" y="6"/>
                </a:lnTo>
                <a:lnTo>
                  <a:pt x="216" y="6"/>
                </a:lnTo>
                <a:lnTo>
                  <a:pt x="228" y="0"/>
                </a:lnTo>
                <a:lnTo>
                  <a:pt x="234" y="0"/>
                </a:lnTo>
                <a:lnTo>
                  <a:pt x="246" y="6"/>
                </a:lnTo>
                <a:lnTo>
                  <a:pt x="252" y="12"/>
                </a:lnTo>
                <a:lnTo>
                  <a:pt x="252" y="12"/>
                </a:lnTo>
                <a:lnTo>
                  <a:pt x="258" y="12"/>
                </a:lnTo>
                <a:lnTo>
                  <a:pt x="270" y="12"/>
                </a:lnTo>
                <a:lnTo>
                  <a:pt x="270" y="12"/>
                </a:lnTo>
                <a:lnTo>
                  <a:pt x="276" y="12"/>
                </a:lnTo>
                <a:lnTo>
                  <a:pt x="276" y="12"/>
                </a:lnTo>
                <a:lnTo>
                  <a:pt x="276" y="12"/>
                </a:lnTo>
                <a:lnTo>
                  <a:pt x="276" y="6"/>
                </a:lnTo>
                <a:lnTo>
                  <a:pt x="276" y="6"/>
                </a:lnTo>
                <a:lnTo>
                  <a:pt x="282" y="6"/>
                </a:lnTo>
                <a:lnTo>
                  <a:pt x="282" y="6"/>
                </a:lnTo>
                <a:lnTo>
                  <a:pt x="318" y="18"/>
                </a:lnTo>
                <a:lnTo>
                  <a:pt x="318" y="18"/>
                </a:lnTo>
                <a:lnTo>
                  <a:pt x="318" y="18"/>
                </a:lnTo>
                <a:lnTo>
                  <a:pt x="318" y="24"/>
                </a:lnTo>
                <a:lnTo>
                  <a:pt x="330" y="42"/>
                </a:lnTo>
                <a:lnTo>
                  <a:pt x="342" y="66"/>
                </a:lnTo>
                <a:lnTo>
                  <a:pt x="342" y="66"/>
                </a:lnTo>
                <a:lnTo>
                  <a:pt x="348" y="66"/>
                </a:lnTo>
                <a:lnTo>
                  <a:pt x="348" y="66"/>
                </a:lnTo>
                <a:lnTo>
                  <a:pt x="348" y="78"/>
                </a:lnTo>
                <a:lnTo>
                  <a:pt x="348" y="90"/>
                </a:lnTo>
                <a:lnTo>
                  <a:pt x="348" y="90"/>
                </a:lnTo>
                <a:lnTo>
                  <a:pt x="354" y="90"/>
                </a:lnTo>
                <a:lnTo>
                  <a:pt x="366" y="96"/>
                </a:lnTo>
                <a:lnTo>
                  <a:pt x="378" y="102"/>
                </a:lnTo>
                <a:lnTo>
                  <a:pt x="390" y="102"/>
                </a:lnTo>
                <a:lnTo>
                  <a:pt x="390" y="102"/>
                </a:lnTo>
                <a:lnTo>
                  <a:pt x="402" y="102"/>
                </a:lnTo>
                <a:lnTo>
                  <a:pt x="402" y="102"/>
                </a:lnTo>
                <a:lnTo>
                  <a:pt x="402" y="108"/>
                </a:lnTo>
                <a:lnTo>
                  <a:pt x="402" y="108"/>
                </a:lnTo>
                <a:lnTo>
                  <a:pt x="402" y="108"/>
                </a:lnTo>
                <a:lnTo>
                  <a:pt x="396" y="114"/>
                </a:lnTo>
                <a:lnTo>
                  <a:pt x="396" y="114"/>
                </a:lnTo>
                <a:lnTo>
                  <a:pt x="390" y="114"/>
                </a:lnTo>
                <a:lnTo>
                  <a:pt x="390" y="114"/>
                </a:lnTo>
                <a:lnTo>
                  <a:pt x="390" y="138"/>
                </a:lnTo>
                <a:lnTo>
                  <a:pt x="390" y="138"/>
                </a:lnTo>
                <a:lnTo>
                  <a:pt x="396" y="144"/>
                </a:lnTo>
                <a:lnTo>
                  <a:pt x="396" y="150"/>
                </a:lnTo>
                <a:lnTo>
                  <a:pt x="384" y="150"/>
                </a:lnTo>
                <a:lnTo>
                  <a:pt x="378" y="168"/>
                </a:lnTo>
                <a:lnTo>
                  <a:pt x="372" y="168"/>
                </a:lnTo>
                <a:lnTo>
                  <a:pt x="366" y="180"/>
                </a:lnTo>
                <a:lnTo>
                  <a:pt x="354" y="204"/>
                </a:lnTo>
                <a:lnTo>
                  <a:pt x="354" y="228"/>
                </a:lnTo>
                <a:lnTo>
                  <a:pt x="372" y="246"/>
                </a:lnTo>
                <a:lnTo>
                  <a:pt x="378" y="246"/>
                </a:lnTo>
                <a:lnTo>
                  <a:pt x="384" y="258"/>
                </a:lnTo>
                <a:lnTo>
                  <a:pt x="396" y="288"/>
                </a:lnTo>
                <a:lnTo>
                  <a:pt x="420" y="300"/>
                </a:lnTo>
                <a:lnTo>
                  <a:pt x="450" y="318"/>
                </a:lnTo>
                <a:lnTo>
                  <a:pt x="456" y="318"/>
                </a:lnTo>
                <a:lnTo>
                  <a:pt x="456" y="318"/>
                </a:lnTo>
                <a:lnTo>
                  <a:pt x="456" y="324"/>
                </a:lnTo>
                <a:lnTo>
                  <a:pt x="462" y="324"/>
                </a:lnTo>
                <a:lnTo>
                  <a:pt x="486" y="360"/>
                </a:lnTo>
                <a:lnTo>
                  <a:pt x="480" y="366"/>
                </a:lnTo>
                <a:lnTo>
                  <a:pt x="474" y="384"/>
                </a:lnTo>
                <a:lnTo>
                  <a:pt x="474" y="390"/>
                </a:lnTo>
                <a:lnTo>
                  <a:pt x="474" y="396"/>
                </a:lnTo>
                <a:lnTo>
                  <a:pt x="474" y="408"/>
                </a:lnTo>
                <a:lnTo>
                  <a:pt x="474" y="414"/>
                </a:lnTo>
                <a:lnTo>
                  <a:pt x="480" y="414"/>
                </a:lnTo>
                <a:lnTo>
                  <a:pt x="486" y="414"/>
                </a:lnTo>
                <a:lnTo>
                  <a:pt x="492" y="414"/>
                </a:lnTo>
                <a:lnTo>
                  <a:pt x="492" y="426"/>
                </a:lnTo>
                <a:lnTo>
                  <a:pt x="492" y="426"/>
                </a:lnTo>
                <a:lnTo>
                  <a:pt x="492" y="444"/>
                </a:lnTo>
                <a:lnTo>
                  <a:pt x="492" y="444"/>
                </a:lnTo>
                <a:lnTo>
                  <a:pt x="492" y="444"/>
                </a:lnTo>
                <a:lnTo>
                  <a:pt x="498" y="450"/>
                </a:lnTo>
                <a:lnTo>
                  <a:pt x="522" y="480"/>
                </a:lnTo>
                <a:lnTo>
                  <a:pt x="522" y="480"/>
                </a:lnTo>
                <a:lnTo>
                  <a:pt x="522" y="480"/>
                </a:lnTo>
                <a:lnTo>
                  <a:pt x="522" y="480"/>
                </a:lnTo>
                <a:lnTo>
                  <a:pt x="516" y="480"/>
                </a:lnTo>
                <a:lnTo>
                  <a:pt x="516" y="480"/>
                </a:lnTo>
                <a:lnTo>
                  <a:pt x="510" y="480"/>
                </a:lnTo>
                <a:lnTo>
                  <a:pt x="510" y="480"/>
                </a:lnTo>
                <a:lnTo>
                  <a:pt x="510" y="474"/>
                </a:lnTo>
                <a:lnTo>
                  <a:pt x="504" y="474"/>
                </a:lnTo>
                <a:lnTo>
                  <a:pt x="504" y="474"/>
                </a:lnTo>
                <a:lnTo>
                  <a:pt x="504" y="474"/>
                </a:lnTo>
                <a:lnTo>
                  <a:pt x="498" y="474"/>
                </a:lnTo>
                <a:lnTo>
                  <a:pt x="498" y="474"/>
                </a:lnTo>
                <a:lnTo>
                  <a:pt x="498" y="474"/>
                </a:lnTo>
                <a:lnTo>
                  <a:pt x="492" y="474"/>
                </a:lnTo>
                <a:lnTo>
                  <a:pt x="486" y="474"/>
                </a:lnTo>
                <a:lnTo>
                  <a:pt x="486" y="474"/>
                </a:lnTo>
                <a:lnTo>
                  <a:pt x="474" y="468"/>
                </a:lnTo>
                <a:lnTo>
                  <a:pt x="456" y="468"/>
                </a:lnTo>
                <a:lnTo>
                  <a:pt x="456" y="468"/>
                </a:lnTo>
                <a:lnTo>
                  <a:pt x="450" y="474"/>
                </a:lnTo>
                <a:lnTo>
                  <a:pt x="450" y="474"/>
                </a:lnTo>
                <a:lnTo>
                  <a:pt x="444" y="474"/>
                </a:lnTo>
                <a:lnTo>
                  <a:pt x="444" y="474"/>
                </a:lnTo>
                <a:lnTo>
                  <a:pt x="444" y="474"/>
                </a:lnTo>
                <a:lnTo>
                  <a:pt x="444" y="480"/>
                </a:lnTo>
                <a:lnTo>
                  <a:pt x="444" y="480"/>
                </a:lnTo>
                <a:lnTo>
                  <a:pt x="444" y="480"/>
                </a:lnTo>
                <a:lnTo>
                  <a:pt x="438" y="492"/>
                </a:lnTo>
                <a:lnTo>
                  <a:pt x="438" y="498"/>
                </a:lnTo>
                <a:lnTo>
                  <a:pt x="432" y="498"/>
                </a:lnTo>
                <a:lnTo>
                  <a:pt x="432" y="498"/>
                </a:lnTo>
                <a:lnTo>
                  <a:pt x="432" y="504"/>
                </a:lnTo>
                <a:lnTo>
                  <a:pt x="432" y="504"/>
                </a:lnTo>
                <a:lnTo>
                  <a:pt x="432" y="504"/>
                </a:lnTo>
                <a:lnTo>
                  <a:pt x="420" y="522"/>
                </a:lnTo>
                <a:lnTo>
                  <a:pt x="420" y="522"/>
                </a:lnTo>
                <a:lnTo>
                  <a:pt x="420" y="522"/>
                </a:lnTo>
                <a:lnTo>
                  <a:pt x="420" y="528"/>
                </a:lnTo>
                <a:lnTo>
                  <a:pt x="414" y="528"/>
                </a:lnTo>
                <a:lnTo>
                  <a:pt x="408" y="534"/>
                </a:lnTo>
                <a:lnTo>
                  <a:pt x="318" y="522"/>
                </a:lnTo>
                <a:lnTo>
                  <a:pt x="228" y="450"/>
                </a:lnTo>
                <a:lnTo>
                  <a:pt x="174" y="408"/>
                </a:lnTo>
                <a:lnTo>
                  <a:pt x="138" y="390"/>
                </a:lnTo>
                <a:lnTo>
                  <a:pt x="84" y="354"/>
                </a:lnTo>
                <a:lnTo>
                  <a:pt x="18" y="342"/>
                </a:lnTo>
                <a:lnTo>
                  <a:pt x="24" y="336"/>
                </a:lnTo>
                <a:lnTo>
                  <a:pt x="24" y="330"/>
                </a:lnTo>
                <a:lnTo>
                  <a:pt x="12" y="330"/>
                </a:lnTo>
                <a:lnTo>
                  <a:pt x="12" y="318"/>
                </a:lnTo>
                <a:lnTo>
                  <a:pt x="18" y="318"/>
                </a:lnTo>
                <a:lnTo>
                  <a:pt x="0" y="264"/>
                </a:lnTo>
                <a:lnTo>
                  <a:pt x="18" y="252"/>
                </a:lnTo>
                <a:lnTo>
                  <a:pt x="36" y="246"/>
                </a:lnTo>
                <a:lnTo>
                  <a:pt x="96" y="210"/>
                </a:lnTo>
                <a:lnTo>
                  <a:pt x="120" y="198"/>
                </a:lnTo>
                <a:lnTo>
                  <a:pt x="120" y="192"/>
                </a:lnTo>
                <a:lnTo>
                  <a:pt x="120" y="186"/>
                </a:lnTo>
                <a:lnTo>
                  <a:pt x="126" y="174"/>
                </a:lnTo>
                <a:lnTo>
                  <a:pt x="126" y="174"/>
                </a:lnTo>
                <a:lnTo>
                  <a:pt x="126" y="156"/>
                </a:lnTo>
                <a:lnTo>
                  <a:pt x="126" y="150"/>
                </a:lnTo>
                <a:lnTo>
                  <a:pt x="126" y="144"/>
                </a:lnTo>
                <a:lnTo>
                  <a:pt x="126" y="144"/>
                </a:lnTo>
                <a:lnTo>
                  <a:pt x="132" y="126"/>
                </a:lnTo>
                <a:lnTo>
                  <a:pt x="138" y="120"/>
                </a:lnTo>
                <a:lnTo>
                  <a:pt x="138" y="102"/>
                </a:lnTo>
                <a:lnTo>
                  <a:pt x="132" y="90"/>
                </a:lnTo>
                <a:lnTo>
                  <a:pt x="132" y="72"/>
                </a:lnTo>
                <a:lnTo>
                  <a:pt x="138" y="60"/>
                </a:lnTo>
                <a:lnTo>
                  <a:pt x="138" y="60"/>
                </a:lnTo>
                <a:lnTo>
                  <a:pt x="162" y="54"/>
                </a:lnTo>
                <a:lnTo>
                  <a:pt x="174" y="36"/>
                </a:lnTo>
                <a:lnTo>
                  <a:pt x="192" y="24"/>
                </a:lnTo>
                <a:lnTo>
                  <a:pt x="192" y="18"/>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577" name="Freeform 864"/>
          <p:cNvSpPr>
            <a:spLocks/>
          </p:cNvSpPr>
          <p:nvPr/>
        </p:nvSpPr>
        <p:spPr bwMode="auto">
          <a:xfrm>
            <a:off x="1383891" y="4200"/>
            <a:ext cx="1106208" cy="1881350"/>
          </a:xfrm>
          <a:custGeom>
            <a:avLst/>
            <a:gdLst>
              <a:gd name="T0" fmla="*/ 168 w 695"/>
              <a:gd name="T1" fmla="*/ 138 h 1182"/>
              <a:gd name="T2" fmla="*/ 150 w 695"/>
              <a:gd name="T3" fmla="*/ 204 h 1182"/>
              <a:gd name="T4" fmla="*/ 162 w 695"/>
              <a:gd name="T5" fmla="*/ 246 h 1182"/>
              <a:gd name="T6" fmla="*/ 120 w 695"/>
              <a:gd name="T7" fmla="*/ 258 h 1182"/>
              <a:gd name="T8" fmla="*/ 96 w 695"/>
              <a:gd name="T9" fmla="*/ 264 h 1182"/>
              <a:gd name="T10" fmla="*/ 54 w 695"/>
              <a:gd name="T11" fmla="*/ 318 h 1182"/>
              <a:gd name="T12" fmla="*/ 72 w 695"/>
              <a:gd name="T13" fmla="*/ 552 h 1182"/>
              <a:gd name="T14" fmla="*/ 90 w 695"/>
              <a:gd name="T15" fmla="*/ 594 h 1182"/>
              <a:gd name="T16" fmla="*/ 72 w 695"/>
              <a:gd name="T17" fmla="*/ 606 h 1182"/>
              <a:gd name="T18" fmla="*/ 78 w 695"/>
              <a:gd name="T19" fmla="*/ 666 h 1182"/>
              <a:gd name="T20" fmla="*/ 72 w 695"/>
              <a:gd name="T21" fmla="*/ 708 h 1182"/>
              <a:gd name="T22" fmla="*/ 60 w 695"/>
              <a:gd name="T23" fmla="*/ 732 h 1182"/>
              <a:gd name="T24" fmla="*/ 30 w 695"/>
              <a:gd name="T25" fmla="*/ 768 h 1182"/>
              <a:gd name="T26" fmla="*/ 30 w 695"/>
              <a:gd name="T27" fmla="*/ 834 h 1182"/>
              <a:gd name="T28" fmla="*/ 18 w 695"/>
              <a:gd name="T29" fmla="*/ 840 h 1182"/>
              <a:gd name="T30" fmla="*/ 12 w 695"/>
              <a:gd name="T31" fmla="*/ 816 h 1182"/>
              <a:gd name="T32" fmla="*/ 0 w 695"/>
              <a:gd name="T33" fmla="*/ 834 h 1182"/>
              <a:gd name="T34" fmla="*/ 12 w 695"/>
              <a:gd name="T35" fmla="*/ 864 h 1182"/>
              <a:gd name="T36" fmla="*/ 18 w 695"/>
              <a:gd name="T37" fmla="*/ 906 h 1182"/>
              <a:gd name="T38" fmla="*/ 30 w 695"/>
              <a:gd name="T39" fmla="*/ 888 h 1182"/>
              <a:gd name="T40" fmla="*/ 24 w 695"/>
              <a:gd name="T41" fmla="*/ 906 h 1182"/>
              <a:gd name="T42" fmla="*/ 30 w 695"/>
              <a:gd name="T43" fmla="*/ 906 h 1182"/>
              <a:gd name="T44" fmla="*/ 42 w 695"/>
              <a:gd name="T45" fmla="*/ 966 h 1182"/>
              <a:gd name="T46" fmla="*/ 102 w 695"/>
              <a:gd name="T47" fmla="*/ 1074 h 1182"/>
              <a:gd name="T48" fmla="*/ 90 w 695"/>
              <a:gd name="T49" fmla="*/ 1128 h 1182"/>
              <a:gd name="T50" fmla="*/ 174 w 695"/>
              <a:gd name="T51" fmla="*/ 1170 h 1182"/>
              <a:gd name="T52" fmla="*/ 168 w 695"/>
              <a:gd name="T53" fmla="*/ 1152 h 1182"/>
              <a:gd name="T54" fmla="*/ 168 w 695"/>
              <a:gd name="T55" fmla="*/ 1140 h 1182"/>
              <a:gd name="T56" fmla="*/ 252 w 695"/>
              <a:gd name="T57" fmla="*/ 1116 h 1182"/>
              <a:gd name="T58" fmla="*/ 294 w 695"/>
              <a:gd name="T59" fmla="*/ 948 h 1182"/>
              <a:gd name="T60" fmla="*/ 306 w 695"/>
              <a:gd name="T61" fmla="*/ 942 h 1182"/>
              <a:gd name="T62" fmla="*/ 366 w 695"/>
              <a:gd name="T63" fmla="*/ 834 h 1182"/>
              <a:gd name="T64" fmla="*/ 342 w 695"/>
              <a:gd name="T65" fmla="*/ 798 h 1182"/>
              <a:gd name="T66" fmla="*/ 312 w 695"/>
              <a:gd name="T67" fmla="*/ 786 h 1182"/>
              <a:gd name="T68" fmla="*/ 300 w 695"/>
              <a:gd name="T69" fmla="*/ 780 h 1182"/>
              <a:gd name="T70" fmla="*/ 324 w 695"/>
              <a:gd name="T71" fmla="*/ 774 h 1182"/>
              <a:gd name="T72" fmla="*/ 354 w 695"/>
              <a:gd name="T73" fmla="*/ 768 h 1182"/>
              <a:gd name="T74" fmla="*/ 342 w 695"/>
              <a:gd name="T75" fmla="*/ 762 h 1182"/>
              <a:gd name="T76" fmla="*/ 360 w 695"/>
              <a:gd name="T77" fmla="*/ 768 h 1182"/>
              <a:gd name="T78" fmla="*/ 354 w 695"/>
              <a:gd name="T79" fmla="*/ 786 h 1182"/>
              <a:gd name="T80" fmla="*/ 366 w 695"/>
              <a:gd name="T81" fmla="*/ 792 h 1182"/>
              <a:gd name="T82" fmla="*/ 378 w 695"/>
              <a:gd name="T83" fmla="*/ 780 h 1182"/>
              <a:gd name="T84" fmla="*/ 384 w 695"/>
              <a:gd name="T85" fmla="*/ 786 h 1182"/>
              <a:gd name="T86" fmla="*/ 384 w 695"/>
              <a:gd name="T87" fmla="*/ 780 h 1182"/>
              <a:gd name="T88" fmla="*/ 420 w 695"/>
              <a:gd name="T89" fmla="*/ 738 h 1182"/>
              <a:gd name="T90" fmla="*/ 402 w 695"/>
              <a:gd name="T91" fmla="*/ 708 h 1182"/>
              <a:gd name="T92" fmla="*/ 390 w 695"/>
              <a:gd name="T93" fmla="*/ 690 h 1182"/>
              <a:gd name="T94" fmla="*/ 402 w 695"/>
              <a:gd name="T95" fmla="*/ 696 h 1182"/>
              <a:gd name="T96" fmla="*/ 336 w 695"/>
              <a:gd name="T97" fmla="*/ 654 h 1182"/>
              <a:gd name="T98" fmla="*/ 330 w 695"/>
              <a:gd name="T99" fmla="*/ 576 h 1182"/>
              <a:gd name="T100" fmla="*/ 336 w 695"/>
              <a:gd name="T101" fmla="*/ 534 h 1182"/>
              <a:gd name="T102" fmla="*/ 336 w 695"/>
              <a:gd name="T103" fmla="*/ 450 h 1182"/>
              <a:gd name="T104" fmla="*/ 354 w 695"/>
              <a:gd name="T105" fmla="*/ 450 h 1182"/>
              <a:gd name="T106" fmla="*/ 402 w 695"/>
              <a:gd name="T107" fmla="*/ 390 h 1182"/>
              <a:gd name="T108" fmla="*/ 438 w 695"/>
              <a:gd name="T109" fmla="*/ 348 h 1182"/>
              <a:gd name="T110" fmla="*/ 450 w 695"/>
              <a:gd name="T111" fmla="*/ 318 h 1182"/>
              <a:gd name="T112" fmla="*/ 516 w 695"/>
              <a:gd name="T113" fmla="*/ 282 h 1182"/>
              <a:gd name="T114" fmla="*/ 546 w 695"/>
              <a:gd name="T115" fmla="*/ 228 h 1182"/>
              <a:gd name="T116" fmla="*/ 564 w 695"/>
              <a:gd name="T117" fmla="*/ 108 h 1182"/>
              <a:gd name="T118" fmla="*/ 605 w 695"/>
              <a:gd name="T119" fmla="*/ 36 h 1182"/>
              <a:gd name="T120" fmla="*/ 695 w 695"/>
              <a:gd name="T121" fmla="*/ 36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95" h="1182">
                <a:moveTo>
                  <a:pt x="180" y="0"/>
                </a:moveTo>
                <a:lnTo>
                  <a:pt x="180" y="6"/>
                </a:lnTo>
                <a:lnTo>
                  <a:pt x="186" y="12"/>
                </a:lnTo>
                <a:lnTo>
                  <a:pt x="186" y="24"/>
                </a:lnTo>
                <a:lnTo>
                  <a:pt x="180" y="102"/>
                </a:lnTo>
                <a:lnTo>
                  <a:pt x="174" y="132"/>
                </a:lnTo>
                <a:lnTo>
                  <a:pt x="168" y="138"/>
                </a:lnTo>
                <a:lnTo>
                  <a:pt x="156" y="156"/>
                </a:lnTo>
                <a:lnTo>
                  <a:pt x="138" y="186"/>
                </a:lnTo>
                <a:lnTo>
                  <a:pt x="138" y="192"/>
                </a:lnTo>
                <a:lnTo>
                  <a:pt x="138" y="192"/>
                </a:lnTo>
                <a:lnTo>
                  <a:pt x="138" y="198"/>
                </a:lnTo>
                <a:lnTo>
                  <a:pt x="138" y="198"/>
                </a:lnTo>
                <a:lnTo>
                  <a:pt x="150" y="204"/>
                </a:lnTo>
                <a:lnTo>
                  <a:pt x="156" y="210"/>
                </a:lnTo>
                <a:lnTo>
                  <a:pt x="162" y="210"/>
                </a:lnTo>
                <a:lnTo>
                  <a:pt x="162" y="222"/>
                </a:lnTo>
                <a:lnTo>
                  <a:pt x="162" y="228"/>
                </a:lnTo>
                <a:lnTo>
                  <a:pt x="162" y="228"/>
                </a:lnTo>
                <a:lnTo>
                  <a:pt x="162" y="246"/>
                </a:lnTo>
                <a:lnTo>
                  <a:pt x="162" y="246"/>
                </a:lnTo>
                <a:lnTo>
                  <a:pt x="162" y="246"/>
                </a:lnTo>
                <a:lnTo>
                  <a:pt x="162" y="246"/>
                </a:lnTo>
                <a:lnTo>
                  <a:pt x="156" y="264"/>
                </a:lnTo>
                <a:lnTo>
                  <a:pt x="156" y="264"/>
                </a:lnTo>
                <a:lnTo>
                  <a:pt x="150" y="264"/>
                </a:lnTo>
                <a:lnTo>
                  <a:pt x="144" y="264"/>
                </a:lnTo>
                <a:lnTo>
                  <a:pt x="120" y="258"/>
                </a:lnTo>
                <a:lnTo>
                  <a:pt x="114" y="258"/>
                </a:lnTo>
                <a:lnTo>
                  <a:pt x="114" y="258"/>
                </a:lnTo>
                <a:lnTo>
                  <a:pt x="108" y="258"/>
                </a:lnTo>
                <a:lnTo>
                  <a:pt x="102" y="258"/>
                </a:lnTo>
                <a:lnTo>
                  <a:pt x="102" y="258"/>
                </a:lnTo>
                <a:lnTo>
                  <a:pt x="102" y="258"/>
                </a:lnTo>
                <a:lnTo>
                  <a:pt x="96" y="264"/>
                </a:lnTo>
                <a:lnTo>
                  <a:pt x="90" y="264"/>
                </a:lnTo>
                <a:lnTo>
                  <a:pt x="84" y="270"/>
                </a:lnTo>
                <a:lnTo>
                  <a:pt x="84" y="270"/>
                </a:lnTo>
                <a:lnTo>
                  <a:pt x="84" y="276"/>
                </a:lnTo>
                <a:lnTo>
                  <a:pt x="72" y="288"/>
                </a:lnTo>
                <a:lnTo>
                  <a:pt x="54" y="318"/>
                </a:lnTo>
                <a:lnTo>
                  <a:pt x="54" y="318"/>
                </a:lnTo>
                <a:lnTo>
                  <a:pt x="48" y="354"/>
                </a:lnTo>
                <a:lnTo>
                  <a:pt x="48" y="408"/>
                </a:lnTo>
                <a:lnTo>
                  <a:pt x="60" y="456"/>
                </a:lnTo>
                <a:lnTo>
                  <a:pt x="60" y="516"/>
                </a:lnTo>
                <a:lnTo>
                  <a:pt x="54" y="522"/>
                </a:lnTo>
                <a:lnTo>
                  <a:pt x="54" y="534"/>
                </a:lnTo>
                <a:lnTo>
                  <a:pt x="72" y="552"/>
                </a:lnTo>
                <a:lnTo>
                  <a:pt x="72" y="552"/>
                </a:lnTo>
                <a:lnTo>
                  <a:pt x="72" y="552"/>
                </a:lnTo>
                <a:lnTo>
                  <a:pt x="78" y="552"/>
                </a:lnTo>
                <a:lnTo>
                  <a:pt x="90" y="570"/>
                </a:lnTo>
                <a:lnTo>
                  <a:pt x="96" y="576"/>
                </a:lnTo>
                <a:lnTo>
                  <a:pt x="90" y="588"/>
                </a:lnTo>
                <a:lnTo>
                  <a:pt x="90" y="594"/>
                </a:lnTo>
                <a:lnTo>
                  <a:pt x="84" y="606"/>
                </a:lnTo>
                <a:lnTo>
                  <a:pt x="78" y="606"/>
                </a:lnTo>
                <a:lnTo>
                  <a:pt x="78" y="606"/>
                </a:lnTo>
                <a:lnTo>
                  <a:pt x="72" y="606"/>
                </a:lnTo>
                <a:lnTo>
                  <a:pt x="72" y="606"/>
                </a:lnTo>
                <a:lnTo>
                  <a:pt x="72" y="606"/>
                </a:lnTo>
                <a:lnTo>
                  <a:pt x="72" y="606"/>
                </a:lnTo>
                <a:lnTo>
                  <a:pt x="60" y="612"/>
                </a:lnTo>
                <a:lnTo>
                  <a:pt x="60" y="612"/>
                </a:lnTo>
                <a:lnTo>
                  <a:pt x="60" y="612"/>
                </a:lnTo>
                <a:lnTo>
                  <a:pt x="66" y="636"/>
                </a:lnTo>
                <a:lnTo>
                  <a:pt x="72" y="642"/>
                </a:lnTo>
                <a:lnTo>
                  <a:pt x="72" y="660"/>
                </a:lnTo>
                <a:lnTo>
                  <a:pt x="78" y="666"/>
                </a:lnTo>
                <a:lnTo>
                  <a:pt x="78" y="666"/>
                </a:lnTo>
                <a:lnTo>
                  <a:pt x="78" y="666"/>
                </a:lnTo>
                <a:lnTo>
                  <a:pt x="78" y="672"/>
                </a:lnTo>
                <a:lnTo>
                  <a:pt x="78" y="672"/>
                </a:lnTo>
                <a:lnTo>
                  <a:pt x="78" y="678"/>
                </a:lnTo>
                <a:lnTo>
                  <a:pt x="78" y="678"/>
                </a:lnTo>
                <a:lnTo>
                  <a:pt x="72" y="708"/>
                </a:lnTo>
                <a:lnTo>
                  <a:pt x="72" y="714"/>
                </a:lnTo>
                <a:lnTo>
                  <a:pt x="72" y="714"/>
                </a:lnTo>
                <a:lnTo>
                  <a:pt x="72" y="714"/>
                </a:lnTo>
                <a:lnTo>
                  <a:pt x="72" y="714"/>
                </a:lnTo>
                <a:lnTo>
                  <a:pt x="66" y="726"/>
                </a:lnTo>
                <a:lnTo>
                  <a:pt x="66" y="726"/>
                </a:lnTo>
                <a:lnTo>
                  <a:pt x="60" y="732"/>
                </a:lnTo>
                <a:lnTo>
                  <a:pt x="60" y="732"/>
                </a:lnTo>
                <a:lnTo>
                  <a:pt x="54" y="738"/>
                </a:lnTo>
                <a:lnTo>
                  <a:pt x="54" y="738"/>
                </a:lnTo>
                <a:lnTo>
                  <a:pt x="54" y="738"/>
                </a:lnTo>
                <a:lnTo>
                  <a:pt x="48" y="738"/>
                </a:lnTo>
                <a:lnTo>
                  <a:pt x="42" y="744"/>
                </a:lnTo>
                <a:lnTo>
                  <a:pt x="30" y="768"/>
                </a:lnTo>
                <a:lnTo>
                  <a:pt x="36" y="786"/>
                </a:lnTo>
                <a:lnTo>
                  <a:pt x="36" y="792"/>
                </a:lnTo>
                <a:lnTo>
                  <a:pt x="36" y="798"/>
                </a:lnTo>
                <a:lnTo>
                  <a:pt x="36" y="798"/>
                </a:lnTo>
                <a:lnTo>
                  <a:pt x="36" y="804"/>
                </a:lnTo>
                <a:lnTo>
                  <a:pt x="36" y="816"/>
                </a:lnTo>
                <a:lnTo>
                  <a:pt x="30" y="834"/>
                </a:lnTo>
                <a:lnTo>
                  <a:pt x="30" y="840"/>
                </a:lnTo>
                <a:lnTo>
                  <a:pt x="24" y="840"/>
                </a:lnTo>
                <a:lnTo>
                  <a:pt x="24" y="840"/>
                </a:lnTo>
                <a:lnTo>
                  <a:pt x="18" y="840"/>
                </a:lnTo>
                <a:lnTo>
                  <a:pt x="18" y="840"/>
                </a:lnTo>
                <a:lnTo>
                  <a:pt x="18" y="840"/>
                </a:lnTo>
                <a:lnTo>
                  <a:pt x="18" y="840"/>
                </a:lnTo>
                <a:lnTo>
                  <a:pt x="18" y="834"/>
                </a:lnTo>
                <a:lnTo>
                  <a:pt x="18" y="828"/>
                </a:lnTo>
                <a:lnTo>
                  <a:pt x="18" y="822"/>
                </a:lnTo>
                <a:lnTo>
                  <a:pt x="12" y="816"/>
                </a:lnTo>
                <a:lnTo>
                  <a:pt x="12" y="816"/>
                </a:lnTo>
                <a:lnTo>
                  <a:pt x="12" y="816"/>
                </a:lnTo>
                <a:lnTo>
                  <a:pt x="12" y="816"/>
                </a:lnTo>
                <a:lnTo>
                  <a:pt x="6" y="822"/>
                </a:lnTo>
                <a:lnTo>
                  <a:pt x="6" y="822"/>
                </a:lnTo>
                <a:lnTo>
                  <a:pt x="6" y="822"/>
                </a:lnTo>
                <a:lnTo>
                  <a:pt x="0" y="822"/>
                </a:lnTo>
                <a:lnTo>
                  <a:pt x="0" y="828"/>
                </a:lnTo>
                <a:lnTo>
                  <a:pt x="0" y="828"/>
                </a:lnTo>
                <a:lnTo>
                  <a:pt x="0" y="834"/>
                </a:lnTo>
                <a:lnTo>
                  <a:pt x="0" y="834"/>
                </a:lnTo>
                <a:lnTo>
                  <a:pt x="0" y="834"/>
                </a:lnTo>
                <a:lnTo>
                  <a:pt x="6" y="834"/>
                </a:lnTo>
                <a:lnTo>
                  <a:pt x="6" y="834"/>
                </a:lnTo>
                <a:lnTo>
                  <a:pt x="6" y="846"/>
                </a:lnTo>
                <a:lnTo>
                  <a:pt x="6" y="846"/>
                </a:lnTo>
                <a:lnTo>
                  <a:pt x="12" y="864"/>
                </a:lnTo>
                <a:lnTo>
                  <a:pt x="12" y="870"/>
                </a:lnTo>
                <a:lnTo>
                  <a:pt x="6" y="882"/>
                </a:lnTo>
                <a:lnTo>
                  <a:pt x="6" y="888"/>
                </a:lnTo>
                <a:lnTo>
                  <a:pt x="6" y="888"/>
                </a:lnTo>
                <a:lnTo>
                  <a:pt x="6" y="894"/>
                </a:lnTo>
                <a:lnTo>
                  <a:pt x="6" y="894"/>
                </a:lnTo>
                <a:lnTo>
                  <a:pt x="18" y="906"/>
                </a:lnTo>
                <a:lnTo>
                  <a:pt x="24" y="900"/>
                </a:lnTo>
                <a:lnTo>
                  <a:pt x="24" y="900"/>
                </a:lnTo>
                <a:lnTo>
                  <a:pt x="24" y="894"/>
                </a:lnTo>
                <a:lnTo>
                  <a:pt x="24" y="894"/>
                </a:lnTo>
                <a:lnTo>
                  <a:pt x="24" y="888"/>
                </a:lnTo>
                <a:lnTo>
                  <a:pt x="24" y="888"/>
                </a:lnTo>
                <a:lnTo>
                  <a:pt x="30" y="888"/>
                </a:lnTo>
                <a:lnTo>
                  <a:pt x="30" y="888"/>
                </a:lnTo>
                <a:lnTo>
                  <a:pt x="30" y="888"/>
                </a:lnTo>
                <a:lnTo>
                  <a:pt x="30" y="888"/>
                </a:lnTo>
                <a:lnTo>
                  <a:pt x="24" y="894"/>
                </a:lnTo>
                <a:lnTo>
                  <a:pt x="24" y="900"/>
                </a:lnTo>
                <a:lnTo>
                  <a:pt x="24" y="906"/>
                </a:lnTo>
                <a:lnTo>
                  <a:pt x="24" y="906"/>
                </a:lnTo>
                <a:lnTo>
                  <a:pt x="24" y="906"/>
                </a:lnTo>
                <a:lnTo>
                  <a:pt x="24" y="906"/>
                </a:lnTo>
                <a:lnTo>
                  <a:pt x="24" y="906"/>
                </a:lnTo>
                <a:lnTo>
                  <a:pt x="24" y="906"/>
                </a:lnTo>
                <a:lnTo>
                  <a:pt x="24" y="906"/>
                </a:lnTo>
                <a:lnTo>
                  <a:pt x="24" y="906"/>
                </a:lnTo>
                <a:lnTo>
                  <a:pt x="30" y="906"/>
                </a:lnTo>
                <a:lnTo>
                  <a:pt x="30" y="900"/>
                </a:lnTo>
                <a:lnTo>
                  <a:pt x="36" y="894"/>
                </a:lnTo>
                <a:lnTo>
                  <a:pt x="36" y="900"/>
                </a:lnTo>
                <a:lnTo>
                  <a:pt x="42" y="906"/>
                </a:lnTo>
                <a:lnTo>
                  <a:pt x="42" y="912"/>
                </a:lnTo>
                <a:lnTo>
                  <a:pt x="36" y="942"/>
                </a:lnTo>
                <a:lnTo>
                  <a:pt x="42" y="966"/>
                </a:lnTo>
                <a:lnTo>
                  <a:pt x="60" y="1026"/>
                </a:lnTo>
                <a:lnTo>
                  <a:pt x="66" y="1038"/>
                </a:lnTo>
                <a:lnTo>
                  <a:pt x="84" y="1056"/>
                </a:lnTo>
                <a:lnTo>
                  <a:pt x="90" y="1062"/>
                </a:lnTo>
                <a:lnTo>
                  <a:pt x="96" y="1062"/>
                </a:lnTo>
                <a:lnTo>
                  <a:pt x="96" y="1062"/>
                </a:lnTo>
                <a:lnTo>
                  <a:pt x="102" y="1074"/>
                </a:lnTo>
                <a:lnTo>
                  <a:pt x="102" y="1074"/>
                </a:lnTo>
                <a:lnTo>
                  <a:pt x="102" y="1074"/>
                </a:lnTo>
                <a:lnTo>
                  <a:pt x="96" y="1104"/>
                </a:lnTo>
                <a:lnTo>
                  <a:pt x="90" y="1104"/>
                </a:lnTo>
                <a:lnTo>
                  <a:pt x="90" y="1104"/>
                </a:lnTo>
                <a:lnTo>
                  <a:pt x="84" y="1104"/>
                </a:lnTo>
                <a:lnTo>
                  <a:pt x="90" y="1128"/>
                </a:lnTo>
                <a:lnTo>
                  <a:pt x="96" y="1164"/>
                </a:lnTo>
                <a:lnTo>
                  <a:pt x="96" y="1182"/>
                </a:lnTo>
                <a:lnTo>
                  <a:pt x="126" y="1182"/>
                </a:lnTo>
                <a:lnTo>
                  <a:pt x="162" y="1182"/>
                </a:lnTo>
                <a:lnTo>
                  <a:pt x="168" y="1182"/>
                </a:lnTo>
                <a:lnTo>
                  <a:pt x="168" y="1182"/>
                </a:lnTo>
                <a:lnTo>
                  <a:pt x="174" y="1170"/>
                </a:lnTo>
                <a:lnTo>
                  <a:pt x="174" y="1170"/>
                </a:lnTo>
                <a:lnTo>
                  <a:pt x="174" y="1170"/>
                </a:lnTo>
                <a:lnTo>
                  <a:pt x="174" y="1164"/>
                </a:lnTo>
                <a:lnTo>
                  <a:pt x="168" y="1158"/>
                </a:lnTo>
                <a:lnTo>
                  <a:pt x="168" y="1152"/>
                </a:lnTo>
                <a:lnTo>
                  <a:pt x="168" y="1152"/>
                </a:lnTo>
                <a:lnTo>
                  <a:pt x="168" y="1152"/>
                </a:lnTo>
                <a:lnTo>
                  <a:pt x="168" y="1152"/>
                </a:lnTo>
                <a:lnTo>
                  <a:pt x="168" y="1146"/>
                </a:lnTo>
                <a:lnTo>
                  <a:pt x="168" y="1146"/>
                </a:lnTo>
                <a:lnTo>
                  <a:pt x="168" y="1146"/>
                </a:lnTo>
                <a:lnTo>
                  <a:pt x="168" y="1140"/>
                </a:lnTo>
                <a:lnTo>
                  <a:pt x="168" y="1140"/>
                </a:lnTo>
                <a:lnTo>
                  <a:pt x="168" y="1140"/>
                </a:lnTo>
                <a:lnTo>
                  <a:pt x="174" y="1134"/>
                </a:lnTo>
                <a:lnTo>
                  <a:pt x="192" y="1110"/>
                </a:lnTo>
                <a:lnTo>
                  <a:pt x="240" y="1104"/>
                </a:lnTo>
                <a:lnTo>
                  <a:pt x="240" y="1104"/>
                </a:lnTo>
                <a:lnTo>
                  <a:pt x="252" y="1110"/>
                </a:lnTo>
                <a:lnTo>
                  <a:pt x="252" y="1116"/>
                </a:lnTo>
                <a:lnTo>
                  <a:pt x="252" y="1116"/>
                </a:lnTo>
                <a:lnTo>
                  <a:pt x="264" y="1104"/>
                </a:lnTo>
                <a:lnTo>
                  <a:pt x="264" y="1104"/>
                </a:lnTo>
                <a:lnTo>
                  <a:pt x="282" y="1056"/>
                </a:lnTo>
                <a:lnTo>
                  <a:pt x="300" y="984"/>
                </a:lnTo>
                <a:lnTo>
                  <a:pt x="300" y="960"/>
                </a:lnTo>
                <a:lnTo>
                  <a:pt x="300" y="954"/>
                </a:lnTo>
                <a:lnTo>
                  <a:pt x="294" y="948"/>
                </a:lnTo>
                <a:lnTo>
                  <a:pt x="294" y="936"/>
                </a:lnTo>
                <a:lnTo>
                  <a:pt x="294" y="942"/>
                </a:lnTo>
                <a:lnTo>
                  <a:pt x="294" y="942"/>
                </a:lnTo>
                <a:lnTo>
                  <a:pt x="294" y="942"/>
                </a:lnTo>
                <a:lnTo>
                  <a:pt x="300" y="942"/>
                </a:lnTo>
                <a:lnTo>
                  <a:pt x="300" y="942"/>
                </a:lnTo>
                <a:lnTo>
                  <a:pt x="306" y="942"/>
                </a:lnTo>
                <a:lnTo>
                  <a:pt x="306" y="936"/>
                </a:lnTo>
                <a:lnTo>
                  <a:pt x="306" y="918"/>
                </a:lnTo>
                <a:lnTo>
                  <a:pt x="306" y="900"/>
                </a:lnTo>
                <a:lnTo>
                  <a:pt x="306" y="888"/>
                </a:lnTo>
                <a:lnTo>
                  <a:pt x="312" y="870"/>
                </a:lnTo>
                <a:lnTo>
                  <a:pt x="348" y="840"/>
                </a:lnTo>
                <a:lnTo>
                  <a:pt x="366" y="834"/>
                </a:lnTo>
                <a:lnTo>
                  <a:pt x="378" y="816"/>
                </a:lnTo>
                <a:lnTo>
                  <a:pt x="390" y="798"/>
                </a:lnTo>
                <a:lnTo>
                  <a:pt x="390" y="786"/>
                </a:lnTo>
                <a:lnTo>
                  <a:pt x="390" y="792"/>
                </a:lnTo>
                <a:lnTo>
                  <a:pt x="378" y="792"/>
                </a:lnTo>
                <a:lnTo>
                  <a:pt x="360" y="798"/>
                </a:lnTo>
                <a:lnTo>
                  <a:pt x="342" y="798"/>
                </a:lnTo>
                <a:lnTo>
                  <a:pt x="342" y="798"/>
                </a:lnTo>
                <a:lnTo>
                  <a:pt x="330" y="792"/>
                </a:lnTo>
                <a:lnTo>
                  <a:pt x="330" y="792"/>
                </a:lnTo>
                <a:lnTo>
                  <a:pt x="324" y="792"/>
                </a:lnTo>
                <a:lnTo>
                  <a:pt x="318" y="792"/>
                </a:lnTo>
                <a:lnTo>
                  <a:pt x="318" y="792"/>
                </a:lnTo>
                <a:lnTo>
                  <a:pt x="312" y="786"/>
                </a:lnTo>
                <a:lnTo>
                  <a:pt x="312" y="786"/>
                </a:lnTo>
                <a:lnTo>
                  <a:pt x="312" y="786"/>
                </a:lnTo>
                <a:lnTo>
                  <a:pt x="312" y="786"/>
                </a:lnTo>
                <a:lnTo>
                  <a:pt x="312" y="780"/>
                </a:lnTo>
                <a:lnTo>
                  <a:pt x="312" y="780"/>
                </a:lnTo>
                <a:lnTo>
                  <a:pt x="312" y="780"/>
                </a:lnTo>
                <a:lnTo>
                  <a:pt x="300" y="780"/>
                </a:lnTo>
                <a:lnTo>
                  <a:pt x="300" y="780"/>
                </a:lnTo>
                <a:lnTo>
                  <a:pt x="288" y="780"/>
                </a:lnTo>
                <a:lnTo>
                  <a:pt x="270" y="780"/>
                </a:lnTo>
                <a:lnTo>
                  <a:pt x="294" y="768"/>
                </a:lnTo>
                <a:lnTo>
                  <a:pt x="312" y="768"/>
                </a:lnTo>
                <a:lnTo>
                  <a:pt x="324" y="768"/>
                </a:lnTo>
                <a:lnTo>
                  <a:pt x="324" y="774"/>
                </a:lnTo>
                <a:lnTo>
                  <a:pt x="330" y="774"/>
                </a:lnTo>
                <a:lnTo>
                  <a:pt x="336" y="780"/>
                </a:lnTo>
                <a:lnTo>
                  <a:pt x="354" y="780"/>
                </a:lnTo>
                <a:lnTo>
                  <a:pt x="354" y="780"/>
                </a:lnTo>
                <a:lnTo>
                  <a:pt x="360" y="774"/>
                </a:lnTo>
                <a:lnTo>
                  <a:pt x="360" y="768"/>
                </a:lnTo>
                <a:lnTo>
                  <a:pt x="354" y="768"/>
                </a:lnTo>
                <a:lnTo>
                  <a:pt x="348" y="750"/>
                </a:lnTo>
                <a:lnTo>
                  <a:pt x="348" y="750"/>
                </a:lnTo>
                <a:lnTo>
                  <a:pt x="342" y="750"/>
                </a:lnTo>
                <a:lnTo>
                  <a:pt x="342" y="756"/>
                </a:lnTo>
                <a:lnTo>
                  <a:pt x="342" y="756"/>
                </a:lnTo>
                <a:lnTo>
                  <a:pt x="342" y="756"/>
                </a:lnTo>
                <a:lnTo>
                  <a:pt x="342" y="762"/>
                </a:lnTo>
                <a:lnTo>
                  <a:pt x="342" y="762"/>
                </a:lnTo>
                <a:lnTo>
                  <a:pt x="342" y="756"/>
                </a:lnTo>
                <a:lnTo>
                  <a:pt x="342" y="750"/>
                </a:lnTo>
                <a:lnTo>
                  <a:pt x="348" y="744"/>
                </a:lnTo>
                <a:lnTo>
                  <a:pt x="348" y="744"/>
                </a:lnTo>
                <a:lnTo>
                  <a:pt x="360" y="768"/>
                </a:lnTo>
                <a:lnTo>
                  <a:pt x="360" y="768"/>
                </a:lnTo>
                <a:lnTo>
                  <a:pt x="360" y="774"/>
                </a:lnTo>
                <a:lnTo>
                  <a:pt x="360" y="774"/>
                </a:lnTo>
                <a:lnTo>
                  <a:pt x="360" y="774"/>
                </a:lnTo>
                <a:lnTo>
                  <a:pt x="360" y="774"/>
                </a:lnTo>
                <a:lnTo>
                  <a:pt x="360" y="780"/>
                </a:lnTo>
                <a:lnTo>
                  <a:pt x="354" y="786"/>
                </a:lnTo>
                <a:lnTo>
                  <a:pt x="354" y="786"/>
                </a:lnTo>
                <a:lnTo>
                  <a:pt x="360" y="786"/>
                </a:lnTo>
                <a:lnTo>
                  <a:pt x="360" y="786"/>
                </a:lnTo>
                <a:lnTo>
                  <a:pt x="360" y="792"/>
                </a:lnTo>
                <a:lnTo>
                  <a:pt x="360" y="792"/>
                </a:lnTo>
                <a:lnTo>
                  <a:pt x="360" y="792"/>
                </a:lnTo>
                <a:lnTo>
                  <a:pt x="366" y="792"/>
                </a:lnTo>
                <a:lnTo>
                  <a:pt x="366" y="792"/>
                </a:lnTo>
                <a:lnTo>
                  <a:pt x="372" y="792"/>
                </a:lnTo>
                <a:lnTo>
                  <a:pt x="372" y="792"/>
                </a:lnTo>
                <a:lnTo>
                  <a:pt x="372" y="786"/>
                </a:lnTo>
                <a:lnTo>
                  <a:pt x="372" y="786"/>
                </a:lnTo>
                <a:lnTo>
                  <a:pt x="372" y="780"/>
                </a:lnTo>
                <a:lnTo>
                  <a:pt x="378" y="780"/>
                </a:lnTo>
                <a:lnTo>
                  <a:pt x="378" y="780"/>
                </a:lnTo>
                <a:lnTo>
                  <a:pt x="378" y="780"/>
                </a:lnTo>
                <a:lnTo>
                  <a:pt x="378" y="786"/>
                </a:lnTo>
                <a:lnTo>
                  <a:pt x="378" y="786"/>
                </a:lnTo>
                <a:lnTo>
                  <a:pt x="378" y="786"/>
                </a:lnTo>
                <a:lnTo>
                  <a:pt x="378" y="786"/>
                </a:lnTo>
                <a:lnTo>
                  <a:pt x="384" y="786"/>
                </a:lnTo>
                <a:lnTo>
                  <a:pt x="384" y="786"/>
                </a:lnTo>
                <a:lnTo>
                  <a:pt x="384" y="786"/>
                </a:lnTo>
                <a:lnTo>
                  <a:pt x="384" y="786"/>
                </a:lnTo>
                <a:lnTo>
                  <a:pt x="384" y="780"/>
                </a:lnTo>
                <a:lnTo>
                  <a:pt x="384" y="780"/>
                </a:lnTo>
                <a:lnTo>
                  <a:pt x="384" y="780"/>
                </a:lnTo>
                <a:lnTo>
                  <a:pt x="384" y="780"/>
                </a:lnTo>
                <a:lnTo>
                  <a:pt x="384" y="780"/>
                </a:lnTo>
                <a:lnTo>
                  <a:pt x="390" y="780"/>
                </a:lnTo>
                <a:lnTo>
                  <a:pt x="390" y="774"/>
                </a:lnTo>
                <a:lnTo>
                  <a:pt x="402" y="768"/>
                </a:lnTo>
                <a:lnTo>
                  <a:pt x="420" y="750"/>
                </a:lnTo>
                <a:lnTo>
                  <a:pt x="420" y="744"/>
                </a:lnTo>
                <a:lnTo>
                  <a:pt x="414" y="744"/>
                </a:lnTo>
                <a:lnTo>
                  <a:pt x="420" y="738"/>
                </a:lnTo>
                <a:lnTo>
                  <a:pt x="420" y="732"/>
                </a:lnTo>
                <a:lnTo>
                  <a:pt x="414" y="714"/>
                </a:lnTo>
                <a:lnTo>
                  <a:pt x="414" y="708"/>
                </a:lnTo>
                <a:lnTo>
                  <a:pt x="402" y="708"/>
                </a:lnTo>
                <a:lnTo>
                  <a:pt x="402" y="708"/>
                </a:lnTo>
                <a:lnTo>
                  <a:pt x="402" y="708"/>
                </a:lnTo>
                <a:lnTo>
                  <a:pt x="402" y="708"/>
                </a:lnTo>
                <a:lnTo>
                  <a:pt x="402" y="708"/>
                </a:lnTo>
                <a:lnTo>
                  <a:pt x="390" y="702"/>
                </a:lnTo>
                <a:lnTo>
                  <a:pt x="390" y="702"/>
                </a:lnTo>
                <a:lnTo>
                  <a:pt x="384" y="690"/>
                </a:lnTo>
                <a:lnTo>
                  <a:pt x="384" y="690"/>
                </a:lnTo>
                <a:lnTo>
                  <a:pt x="384" y="690"/>
                </a:lnTo>
                <a:lnTo>
                  <a:pt x="390" y="690"/>
                </a:lnTo>
                <a:lnTo>
                  <a:pt x="390" y="690"/>
                </a:lnTo>
                <a:lnTo>
                  <a:pt x="390" y="696"/>
                </a:lnTo>
                <a:lnTo>
                  <a:pt x="390" y="696"/>
                </a:lnTo>
                <a:lnTo>
                  <a:pt x="396" y="696"/>
                </a:lnTo>
                <a:lnTo>
                  <a:pt x="396" y="696"/>
                </a:lnTo>
                <a:lnTo>
                  <a:pt x="402" y="696"/>
                </a:lnTo>
                <a:lnTo>
                  <a:pt x="402" y="696"/>
                </a:lnTo>
                <a:lnTo>
                  <a:pt x="402" y="696"/>
                </a:lnTo>
                <a:lnTo>
                  <a:pt x="390" y="684"/>
                </a:lnTo>
                <a:lnTo>
                  <a:pt x="366" y="660"/>
                </a:lnTo>
                <a:lnTo>
                  <a:pt x="348" y="654"/>
                </a:lnTo>
                <a:lnTo>
                  <a:pt x="342" y="654"/>
                </a:lnTo>
                <a:lnTo>
                  <a:pt x="336" y="654"/>
                </a:lnTo>
                <a:lnTo>
                  <a:pt x="336" y="654"/>
                </a:lnTo>
                <a:lnTo>
                  <a:pt x="330" y="648"/>
                </a:lnTo>
                <a:lnTo>
                  <a:pt x="330" y="648"/>
                </a:lnTo>
                <a:lnTo>
                  <a:pt x="324" y="618"/>
                </a:lnTo>
                <a:lnTo>
                  <a:pt x="324" y="582"/>
                </a:lnTo>
                <a:lnTo>
                  <a:pt x="324" y="582"/>
                </a:lnTo>
                <a:lnTo>
                  <a:pt x="330" y="582"/>
                </a:lnTo>
                <a:lnTo>
                  <a:pt x="330" y="576"/>
                </a:lnTo>
                <a:lnTo>
                  <a:pt x="324" y="576"/>
                </a:lnTo>
                <a:lnTo>
                  <a:pt x="324" y="570"/>
                </a:lnTo>
                <a:lnTo>
                  <a:pt x="324" y="570"/>
                </a:lnTo>
                <a:lnTo>
                  <a:pt x="324" y="534"/>
                </a:lnTo>
                <a:lnTo>
                  <a:pt x="324" y="534"/>
                </a:lnTo>
                <a:lnTo>
                  <a:pt x="330" y="534"/>
                </a:lnTo>
                <a:lnTo>
                  <a:pt x="336" y="534"/>
                </a:lnTo>
                <a:lnTo>
                  <a:pt x="336" y="504"/>
                </a:lnTo>
                <a:lnTo>
                  <a:pt x="342" y="474"/>
                </a:lnTo>
                <a:lnTo>
                  <a:pt x="336" y="468"/>
                </a:lnTo>
                <a:lnTo>
                  <a:pt x="336" y="462"/>
                </a:lnTo>
                <a:lnTo>
                  <a:pt x="336" y="462"/>
                </a:lnTo>
                <a:lnTo>
                  <a:pt x="336" y="462"/>
                </a:lnTo>
                <a:lnTo>
                  <a:pt x="336" y="450"/>
                </a:lnTo>
                <a:lnTo>
                  <a:pt x="336" y="444"/>
                </a:lnTo>
                <a:lnTo>
                  <a:pt x="336" y="444"/>
                </a:lnTo>
                <a:lnTo>
                  <a:pt x="336" y="438"/>
                </a:lnTo>
                <a:lnTo>
                  <a:pt x="336" y="438"/>
                </a:lnTo>
                <a:lnTo>
                  <a:pt x="336" y="444"/>
                </a:lnTo>
                <a:lnTo>
                  <a:pt x="342" y="450"/>
                </a:lnTo>
                <a:lnTo>
                  <a:pt x="354" y="450"/>
                </a:lnTo>
                <a:lnTo>
                  <a:pt x="360" y="450"/>
                </a:lnTo>
                <a:lnTo>
                  <a:pt x="360" y="450"/>
                </a:lnTo>
                <a:lnTo>
                  <a:pt x="372" y="432"/>
                </a:lnTo>
                <a:lnTo>
                  <a:pt x="396" y="402"/>
                </a:lnTo>
                <a:lnTo>
                  <a:pt x="402" y="390"/>
                </a:lnTo>
                <a:lnTo>
                  <a:pt x="402" y="390"/>
                </a:lnTo>
                <a:lnTo>
                  <a:pt x="402" y="390"/>
                </a:lnTo>
                <a:lnTo>
                  <a:pt x="396" y="390"/>
                </a:lnTo>
                <a:lnTo>
                  <a:pt x="390" y="390"/>
                </a:lnTo>
                <a:lnTo>
                  <a:pt x="402" y="372"/>
                </a:lnTo>
                <a:lnTo>
                  <a:pt x="408" y="360"/>
                </a:lnTo>
                <a:lnTo>
                  <a:pt x="420" y="360"/>
                </a:lnTo>
                <a:lnTo>
                  <a:pt x="426" y="360"/>
                </a:lnTo>
                <a:lnTo>
                  <a:pt x="438" y="348"/>
                </a:lnTo>
                <a:lnTo>
                  <a:pt x="438" y="342"/>
                </a:lnTo>
                <a:lnTo>
                  <a:pt x="438" y="336"/>
                </a:lnTo>
                <a:lnTo>
                  <a:pt x="438" y="330"/>
                </a:lnTo>
                <a:lnTo>
                  <a:pt x="444" y="324"/>
                </a:lnTo>
                <a:lnTo>
                  <a:pt x="444" y="324"/>
                </a:lnTo>
                <a:lnTo>
                  <a:pt x="444" y="324"/>
                </a:lnTo>
                <a:lnTo>
                  <a:pt x="450" y="318"/>
                </a:lnTo>
                <a:lnTo>
                  <a:pt x="468" y="318"/>
                </a:lnTo>
                <a:lnTo>
                  <a:pt x="480" y="318"/>
                </a:lnTo>
                <a:lnTo>
                  <a:pt x="486" y="312"/>
                </a:lnTo>
                <a:lnTo>
                  <a:pt x="498" y="306"/>
                </a:lnTo>
                <a:lnTo>
                  <a:pt x="516" y="282"/>
                </a:lnTo>
                <a:lnTo>
                  <a:pt x="516" y="282"/>
                </a:lnTo>
                <a:lnTo>
                  <a:pt x="516" y="282"/>
                </a:lnTo>
                <a:lnTo>
                  <a:pt x="522" y="270"/>
                </a:lnTo>
                <a:lnTo>
                  <a:pt x="522" y="264"/>
                </a:lnTo>
                <a:lnTo>
                  <a:pt x="528" y="252"/>
                </a:lnTo>
                <a:lnTo>
                  <a:pt x="528" y="246"/>
                </a:lnTo>
                <a:lnTo>
                  <a:pt x="534" y="240"/>
                </a:lnTo>
                <a:lnTo>
                  <a:pt x="546" y="228"/>
                </a:lnTo>
                <a:lnTo>
                  <a:pt x="546" y="228"/>
                </a:lnTo>
                <a:lnTo>
                  <a:pt x="552" y="228"/>
                </a:lnTo>
                <a:lnTo>
                  <a:pt x="552" y="222"/>
                </a:lnTo>
                <a:lnTo>
                  <a:pt x="564" y="216"/>
                </a:lnTo>
                <a:lnTo>
                  <a:pt x="558" y="204"/>
                </a:lnTo>
                <a:lnTo>
                  <a:pt x="546" y="174"/>
                </a:lnTo>
                <a:lnTo>
                  <a:pt x="546" y="174"/>
                </a:lnTo>
                <a:lnTo>
                  <a:pt x="564" y="108"/>
                </a:lnTo>
                <a:lnTo>
                  <a:pt x="593" y="72"/>
                </a:lnTo>
                <a:lnTo>
                  <a:pt x="593" y="72"/>
                </a:lnTo>
                <a:lnTo>
                  <a:pt x="593" y="66"/>
                </a:lnTo>
                <a:lnTo>
                  <a:pt x="593" y="54"/>
                </a:lnTo>
                <a:lnTo>
                  <a:pt x="599" y="36"/>
                </a:lnTo>
                <a:lnTo>
                  <a:pt x="599" y="36"/>
                </a:lnTo>
                <a:lnTo>
                  <a:pt x="605" y="36"/>
                </a:lnTo>
                <a:lnTo>
                  <a:pt x="617" y="30"/>
                </a:lnTo>
                <a:lnTo>
                  <a:pt x="647" y="42"/>
                </a:lnTo>
                <a:lnTo>
                  <a:pt x="683" y="48"/>
                </a:lnTo>
                <a:lnTo>
                  <a:pt x="695" y="42"/>
                </a:lnTo>
                <a:lnTo>
                  <a:pt x="695" y="36"/>
                </a:lnTo>
                <a:lnTo>
                  <a:pt x="695" y="36"/>
                </a:lnTo>
                <a:lnTo>
                  <a:pt x="695" y="36"/>
                </a:lnTo>
                <a:lnTo>
                  <a:pt x="689" y="12"/>
                </a:lnTo>
                <a:lnTo>
                  <a:pt x="689" y="12"/>
                </a:lnTo>
                <a:lnTo>
                  <a:pt x="689" y="0"/>
                </a:lnTo>
                <a:lnTo>
                  <a:pt x="180"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578" name="Freeform 865"/>
          <p:cNvSpPr>
            <a:spLocks/>
          </p:cNvSpPr>
          <p:nvPr/>
        </p:nvSpPr>
        <p:spPr bwMode="auto">
          <a:xfrm>
            <a:off x="858641" y="4200"/>
            <a:ext cx="821300" cy="1480250"/>
          </a:xfrm>
          <a:custGeom>
            <a:avLst/>
            <a:gdLst>
              <a:gd name="T0" fmla="*/ 420 w 516"/>
              <a:gd name="T1" fmla="*/ 18 h 930"/>
              <a:gd name="T2" fmla="*/ 396 w 516"/>
              <a:gd name="T3" fmla="*/ 120 h 930"/>
              <a:gd name="T4" fmla="*/ 420 w 516"/>
              <a:gd name="T5" fmla="*/ 120 h 930"/>
              <a:gd name="T6" fmla="*/ 348 w 516"/>
              <a:gd name="T7" fmla="*/ 150 h 930"/>
              <a:gd name="T8" fmla="*/ 378 w 516"/>
              <a:gd name="T9" fmla="*/ 144 h 930"/>
              <a:gd name="T10" fmla="*/ 366 w 516"/>
              <a:gd name="T11" fmla="*/ 162 h 930"/>
              <a:gd name="T12" fmla="*/ 330 w 516"/>
              <a:gd name="T13" fmla="*/ 198 h 930"/>
              <a:gd name="T14" fmla="*/ 306 w 516"/>
              <a:gd name="T15" fmla="*/ 222 h 930"/>
              <a:gd name="T16" fmla="*/ 264 w 516"/>
              <a:gd name="T17" fmla="*/ 282 h 930"/>
              <a:gd name="T18" fmla="*/ 276 w 516"/>
              <a:gd name="T19" fmla="*/ 294 h 930"/>
              <a:gd name="T20" fmla="*/ 276 w 516"/>
              <a:gd name="T21" fmla="*/ 330 h 930"/>
              <a:gd name="T22" fmla="*/ 336 w 516"/>
              <a:gd name="T23" fmla="*/ 264 h 930"/>
              <a:gd name="T24" fmla="*/ 306 w 516"/>
              <a:gd name="T25" fmla="*/ 324 h 930"/>
              <a:gd name="T26" fmla="*/ 270 w 516"/>
              <a:gd name="T27" fmla="*/ 336 h 930"/>
              <a:gd name="T28" fmla="*/ 204 w 516"/>
              <a:gd name="T29" fmla="*/ 348 h 930"/>
              <a:gd name="T30" fmla="*/ 174 w 516"/>
              <a:gd name="T31" fmla="*/ 372 h 930"/>
              <a:gd name="T32" fmla="*/ 180 w 516"/>
              <a:gd name="T33" fmla="*/ 390 h 930"/>
              <a:gd name="T34" fmla="*/ 174 w 516"/>
              <a:gd name="T35" fmla="*/ 396 h 930"/>
              <a:gd name="T36" fmla="*/ 150 w 516"/>
              <a:gd name="T37" fmla="*/ 396 h 930"/>
              <a:gd name="T38" fmla="*/ 138 w 516"/>
              <a:gd name="T39" fmla="*/ 396 h 930"/>
              <a:gd name="T40" fmla="*/ 108 w 516"/>
              <a:gd name="T41" fmla="*/ 414 h 930"/>
              <a:gd name="T42" fmla="*/ 72 w 516"/>
              <a:gd name="T43" fmla="*/ 432 h 930"/>
              <a:gd name="T44" fmla="*/ 90 w 516"/>
              <a:gd name="T45" fmla="*/ 444 h 930"/>
              <a:gd name="T46" fmla="*/ 24 w 516"/>
              <a:gd name="T47" fmla="*/ 486 h 930"/>
              <a:gd name="T48" fmla="*/ 12 w 516"/>
              <a:gd name="T49" fmla="*/ 480 h 930"/>
              <a:gd name="T50" fmla="*/ 78 w 516"/>
              <a:gd name="T51" fmla="*/ 528 h 930"/>
              <a:gd name="T52" fmla="*/ 6 w 516"/>
              <a:gd name="T53" fmla="*/ 534 h 930"/>
              <a:gd name="T54" fmla="*/ 24 w 516"/>
              <a:gd name="T55" fmla="*/ 552 h 930"/>
              <a:gd name="T56" fmla="*/ 30 w 516"/>
              <a:gd name="T57" fmla="*/ 564 h 930"/>
              <a:gd name="T58" fmla="*/ 48 w 516"/>
              <a:gd name="T59" fmla="*/ 564 h 930"/>
              <a:gd name="T60" fmla="*/ 6 w 516"/>
              <a:gd name="T61" fmla="*/ 582 h 930"/>
              <a:gd name="T62" fmla="*/ 12 w 516"/>
              <a:gd name="T63" fmla="*/ 582 h 930"/>
              <a:gd name="T64" fmla="*/ 48 w 516"/>
              <a:gd name="T65" fmla="*/ 600 h 930"/>
              <a:gd name="T66" fmla="*/ 30 w 516"/>
              <a:gd name="T67" fmla="*/ 612 h 930"/>
              <a:gd name="T68" fmla="*/ 12 w 516"/>
              <a:gd name="T69" fmla="*/ 618 h 930"/>
              <a:gd name="T70" fmla="*/ 12 w 516"/>
              <a:gd name="T71" fmla="*/ 654 h 930"/>
              <a:gd name="T72" fmla="*/ 42 w 516"/>
              <a:gd name="T73" fmla="*/ 648 h 930"/>
              <a:gd name="T74" fmla="*/ 18 w 516"/>
              <a:gd name="T75" fmla="*/ 666 h 930"/>
              <a:gd name="T76" fmla="*/ 24 w 516"/>
              <a:gd name="T77" fmla="*/ 708 h 930"/>
              <a:gd name="T78" fmla="*/ 42 w 516"/>
              <a:gd name="T79" fmla="*/ 684 h 930"/>
              <a:gd name="T80" fmla="*/ 54 w 516"/>
              <a:gd name="T81" fmla="*/ 720 h 930"/>
              <a:gd name="T82" fmla="*/ 78 w 516"/>
              <a:gd name="T83" fmla="*/ 684 h 930"/>
              <a:gd name="T84" fmla="*/ 42 w 516"/>
              <a:gd name="T85" fmla="*/ 732 h 930"/>
              <a:gd name="T86" fmla="*/ 72 w 516"/>
              <a:gd name="T87" fmla="*/ 738 h 930"/>
              <a:gd name="T88" fmla="*/ 12 w 516"/>
              <a:gd name="T89" fmla="*/ 774 h 930"/>
              <a:gd name="T90" fmla="*/ 48 w 516"/>
              <a:gd name="T91" fmla="*/ 786 h 930"/>
              <a:gd name="T92" fmla="*/ 54 w 516"/>
              <a:gd name="T93" fmla="*/ 786 h 930"/>
              <a:gd name="T94" fmla="*/ 36 w 516"/>
              <a:gd name="T95" fmla="*/ 840 h 930"/>
              <a:gd name="T96" fmla="*/ 132 w 516"/>
              <a:gd name="T97" fmla="*/ 930 h 930"/>
              <a:gd name="T98" fmla="*/ 282 w 516"/>
              <a:gd name="T99" fmla="*/ 828 h 930"/>
              <a:gd name="T100" fmla="*/ 300 w 516"/>
              <a:gd name="T101" fmla="*/ 768 h 930"/>
              <a:gd name="T102" fmla="*/ 300 w 516"/>
              <a:gd name="T103" fmla="*/ 738 h 930"/>
              <a:gd name="T104" fmla="*/ 318 w 516"/>
              <a:gd name="T105" fmla="*/ 810 h 930"/>
              <a:gd name="T106" fmla="*/ 348 w 516"/>
              <a:gd name="T107" fmla="*/ 840 h 930"/>
              <a:gd name="T108" fmla="*/ 366 w 516"/>
              <a:gd name="T109" fmla="*/ 786 h 930"/>
              <a:gd name="T110" fmla="*/ 402 w 516"/>
              <a:gd name="T111" fmla="*/ 714 h 930"/>
              <a:gd name="T112" fmla="*/ 390 w 516"/>
              <a:gd name="T113" fmla="*/ 612 h 930"/>
              <a:gd name="T114" fmla="*/ 420 w 516"/>
              <a:gd name="T115" fmla="*/ 570 h 930"/>
              <a:gd name="T116" fmla="*/ 402 w 516"/>
              <a:gd name="T117" fmla="*/ 288 h 930"/>
              <a:gd name="T118" fmla="*/ 474 w 516"/>
              <a:gd name="T119" fmla="*/ 264 h 930"/>
              <a:gd name="T120" fmla="*/ 480 w 516"/>
              <a:gd name="T121" fmla="*/ 204 h 930"/>
              <a:gd name="T122" fmla="*/ 510 w 516"/>
              <a:gd name="T123" fmla="*/ 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6" h="930">
                <a:moveTo>
                  <a:pt x="420" y="0"/>
                </a:moveTo>
                <a:lnTo>
                  <a:pt x="420" y="0"/>
                </a:lnTo>
                <a:lnTo>
                  <a:pt x="414" y="6"/>
                </a:lnTo>
                <a:lnTo>
                  <a:pt x="414" y="6"/>
                </a:lnTo>
                <a:lnTo>
                  <a:pt x="414" y="12"/>
                </a:lnTo>
                <a:lnTo>
                  <a:pt x="420" y="12"/>
                </a:lnTo>
                <a:lnTo>
                  <a:pt x="426" y="6"/>
                </a:lnTo>
                <a:lnTo>
                  <a:pt x="432" y="12"/>
                </a:lnTo>
                <a:lnTo>
                  <a:pt x="432" y="18"/>
                </a:lnTo>
                <a:lnTo>
                  <a:pt x="426" y="18"/>
                </a:lnTo>
                <a:lnTo>
                  <a:pt x="426" y="18"/>
                </a:lnTo>
                <a:lnTo>
                  <a:pt x="420" y="18"/>
                </a:lnTo>
                <a:lnTo>
                  <a:pt x="420" y="18"/>
                </a:lnTo>
                <a:lnTo>
                  <a:pt x="420" y="18"/>
                </a:lnTo>
                <a:lnTo>
                  <a:pt x="414" y="24"/>
                </a:lnTo>
                <a:lnTo>
                  <a:pt x="414" y="24"/>
                </a:lnTo>
                <a:lnTo>
                  <a:pt x="414" y="30"/>
                </a:lnTo>
                <a:lnTo>
                  <a:pt x="402" y="54"/>
                </a:lnTo>
                <a:lnTo>
                  <a:pt x="396" y="60"/>
                </a:lnTo>
                <a:lnTo>
                  <a:pt x="396" y="66"/>
                </a:lnTo>
                <a:lnTo>
                  <a:pt x="402" y="78"/>
                </a:lnTo>
                <a:lnTo>
                  <a:pt x="402" y="90"/>
                </a:lnTo>
                <a:lnTo>
                  <a:pt x="402" y="96"/>
                </a:lnTo>
                <a:lnTo>
                  <a:pt x="402" y="102"/>
                </a:lnTo>
                <a:lnTo>
                  <a:pt x="402" y="102"/>
                </a:lnTo>
                <a:lnTo>
                  <a:pt x="396" y="120"/>
                </a:lnTo>
                <a:lnTo>
                  <a:pt x="396" y="126"/>
                </a:lnTo>
                <a:lnTo>
                  <a:pt x="402" y="126"/>
                </a:lnTo>
                <a:lnTo>
                  <a:pt x="402" y="126"/>
                </a:lnTo>
                <a:lnTo>
                  <a:pt x="402" y="126"/>
                </a:lnTo>
                <a:lnTo>
                  <a:pt x="414" y="120"/>
                </a:lnTo>
                <a:lnTo>
                  <a:pt x="420" y="114"/>
                </a:lnTo>
                <a:lnTo>
                  <a:pt x="420" y="114"/>
                </a:lnTo>
                <a:lnTo>
                  <a:pt x="420" y="108"/>
                </a:lnTo>
                <a:lnTo>
                  <a:pt x="426" y="102"/>
                </a:lnTo>
                <a:lnTo>
                  <a:pt x="432" y="102"/>
                </a:lnTo>
                <a:lnTo>
                  <a:pt x="432" y="102"/>
                </a:lnTo>
                <a:lnTo>
                  <a:pt x="432" y="102"/>
                </a:lnTo>
                <a:lnTo>
                  <a:pt x="420" y="120"/>
                </a:lnTo>
                <a:lnTo>
                  <a:pt x="414" y="126"/>
                </a:lnTo>
                <a:lnTo>
                  <a:pt x="402" y="132"/>
                </a:lnTo>
                <a:lnTo>
                  <a:pt x="390" y="138"/>
                </a:lnTo>
                <a:lnTo>
                  <a:pt x="390" y="138"/>
                </a:lnTo>
                <a:lnTo>
                  <a:pt x="384" y="138"/>
                </a:lnTo>
                <a:lnTo>
                  <a:pt x="384" y="138"/>
                </a:lnTo>
                <a:lnTo>
                  <a:pt x="384" y="138"/>
                </a:lnTo>
                <a:lnTo>
                  <a:pt x="378" y="138"/>
                </a:lnTo>
                <a:lnTo>
                  <a:pt x="378" y="138"/>
                </a:lnTo>
                <a:lnTo>
                  <a:pt x="378" y="138"/>
                </a:lnTo>
                <a:lnTo>
                  <a:pt x="378" y="138"/>
                </a:lnTo>
                <a:lnTo>
                  <a:pt x="378" y="138"/>
                </a:lnTo>
                <a:lnTo>
                  <a:pt x="348" y="150"/>
                </a:lnTo>
                <a:lnTo>
                  <a:pt x="342" y="156"/>
                </a:lnTo>
                <a:lnTo>
                  <a:pt x="342" y="156"/>
                </a:lnTo>
                <a:lnTo>
                  <a:pt x="342" y="162"/>
                </a:lnTo>
                <a:lnTo>
                  <a:pt x="336" y="162"/>
                </a:lnTo>
                <a:lnTo>
                  <a:pt x="336" y="174"/>
                </a:lnTo>
                <a:lnTo>
                  <a:pt x="342" y="174"/>
                </a:lnTo>
                <a:lnTo>
                  <a:pt x="342" y="174"/>
                </a:lnTo>
                <a:lnTo>
                  <a:pt x="348" y="174"/>
                </a:lnTo>
                <a:lnTo>
                  <a:pt x="348" y="174"/>
                </a:lnTo>
                <a:lnTo>
                  <a:pt x="360" y="162"/>
                </a:lnTo>
                <a:lnTo>
                  <a:pt x="366" y="156"/>
                </a:lnTo>
                <a:lnTo>
                  <a:pt x="372" y="150"/>
                </a:lnTo>
                <a:lnTo>
                  <a:pt x="378" y="144"/>
                </a:lnTo>
                <a:lnTo>
                  <a:pt x="384" y="144"/>
                </a:lnTo>
                <a:lnTo>
                  <a:pt x="384" y="144"/>
                </a:lnTo>
                <a:lnTo>
                  <a:pt x="384" y="150"/>
                </a:lnTo>
                <a:lnTo>
                  <a:pt x="390" y="150"/>
                </a:lnTo>
                <a:lnTo>
                  <a:pt x="390" y="150"/>
                </a:lnTo>
                <a:lnTo>
                  <a:pt x="390" y="150"/>
                </a:lnTo>
                <a:lnTo>
                  <a:pt x="390" y="150"/>
                </a:lnTo>
                <a:lnTo>
                  <a:pt x="384" y="150"/>
                </a:lnTo>
                <a:lnTo>
                  <a:pt x="384" y="150"/>
                </a:lnTo>
                <a:lnTo>
                  <a:pt x="384" y="150"/>
                </a:lnTo>
                <a:lnTo>
                  <a:pt x="384" y="150"/>
                </a:lnTo>
                <a:lnTo>
                  <a:pt x="378" y="150"/>
                </a:lnTo>
                <a:lnTo>
                  <a:pt x="366" y="162"/>
                </a:lnTo>
                <a:lnTo>
                  <a:pt x="360" y="162"/>
                </a:lnTo>
                <a:lnTo>
                  <a:pt x="348" y="180"/>
                </a:lnTo>
                <a:lnTo>
                  <a:pt x="348" y="186"/>
                </a:lnTo>
                <a:lnTo>
                  <a:pt x="348" y="186"/>
                </a:lnTo>
                <a:lnTo>
                  <a:pt x="348" y="192"/>
                </a:lnTo>
                <a:lnTo>
                  <a:pt x="348" y="192"/>
                </a:lnTo>
                <a:lnTo>
                  <a:pt x="354" y="198"/>
                </a:lnTo>
                <a:lnTo>
                  <a:pt x="354" y="198"/>
                </a:lnTo>
                <a:lnTo>
                  <a:pt x="354" y="198"/>
                </a:lnTo>
                <a:lnTo>
                  <a:pt x="354" y="198"/>
                </a:lnTo>
                <a:lnTo>
                  <a:pt x="342" y="216"/>
                </a:lnTo>
                <a:lnTo>
                  <a:pt x="330" y="204"/>
                </a:lnTo>
                <a:lnTo>
                  <a:pt x="330" y="198"/>
                </a:lnTo>
                <a:lnTo>
                  <a:pt x="330" y="198"/>
                </a:lnTo>
                <a:lnTo>
                  <a:pt x="330" y="198"/>
                </a:lnTo>
                <a:lnTo>
                  <a:pt x="324" y="198"/>
                </a:lnTo>
                <a:lnTo>
                  <a:pt x="324" y="192"/>
                </a:lnTo>
                <a:lnTo>
                  <a:pt x="324" y="192"/>
                </a:lnTo>
                <a:lnTo>
                  <a:pt x="312" y="210"/>
                </a:lnTo>
                <a:lnTo>
                  <a:pt x="312" y="216"/>
                </a:lnTo>
                <a:lnTo>
                  <a:pt x="318" y="222"/>
                </a:lnTo>
                <a:lnTo>
                  <a:pt x="300" y="216"/>
                </a:lnTo>
                <a:lnTo>
                  <a:pt x="306" y="216"/>
                </a:lnTo>
                <a:lnTo>
                  <a:pt x="306" y="216"/>
                </a:lnTo>
                <a:lnTo>
                  <a:pt x="306" y="222"/>
                </a:lnTo>
                <a:lnTo>
                  <a:pt x="306" y="222"/>
                </a:lnTo>
                <a:lnTo>
                  <a:pt x="306" y="216"/>
                </a:lnTo>
                <a:lnTo>
                  <a:pt x="300" y="216"/>
                </a:lnTo>
                <a:lnTo>
                  <a:pt x="300" y="216"/>
                </a:lnTo>
                <a:lnTo>
                  <a:pt x="300" y="216"/>
                </a:lnTo>
                <a:lnTo>
                  <a:pt x="300" y="216"/>
                </a:lnTo>
                <a:lnTo>
                  <a:pt x="294" y="228"/>
                </a:lnTo>
                <a:lnTo>
                  <a:pt x="270" y="252"/>
                </a:lnTo>
                <a:lnTo>
                  <a:pt x="276" y="258"/>
                </a:lnTo>
                <a:lnTo>
                  <a:pt x="276" y="270"/>
                </a:lnTo>
                <a:lnTo>
                  <a:pt x="276" y="276"/>
                </a:lnTo>
                <a:lnTo>
                  <a:pt x="270" y="282"/>
                </a:lnTo>
                <a:lnTo>
                  <a:pt x="270" y="282"/>
                </a:lnTo>
                <a:lnTo>
                  <a:pt x="264" y="282"/>
                </a:lnTo>
                <a:lnTo>
                  <a:pt x="252" y="288"/>
                </a:lnTo>
                <a:lnTo>
                  <a:pt x="252" y="294"/>
                </a:lnTo>
                <a:lnTo>
                  <a:pt x="246" y="294"/>
                </a:lnTo>
                <a:lnTo>
                  <a:pt x="246" y="294"/>
                </a:lnTo>
                <a:lnTo>
                  <a:pt x="246" y="294"/>
                </a:lnTo>
                <a:lnTo>
                  <a:pt x="246" y="306"/>
                </a:lnTo>
                <a:lnTo>
                  <a:pt x="246" y="306"/>
                </a:lnTo>
                <a:lnTo>
                  <a:pt x="258" y="306"/>
                </a:lnTo>
                <a:lnTo>
                  <a:pt x="264" y="300"/>
                </a:lnTo>
                <a:lnTo>
                  <a:pt x="270" y="300"/>
                </a:lnTo>
                <a:lnTo>
                  <a:pt x="276" y="294"/>
                </a:lnTo>
                <a:lnTo>
                  <a:pt x="276" y="294"/>
                </a:lnTo>
                <a:lnTo>
                  <a:pt x="276" y="294"/>
                </a:lnTo>
                <a:lnTo>
                  <a:pt x="276" y="300"/>
                </a:lnTo>
                <a:lnTo>
                  <a:pt x="276" y="300"/>
                </a:lnTo>
                <a:lnTo>
                  <a:pt x="270" y="300"/>
                </a:lnTo>
                <a:lnTo>
                  <a:pt x="270" y="306"/>
                </a:lnTo>
                <a:lnTo>
                  <a:pt x="264" y="306"/>
                </a:lnTo>
                <a:lnTo>
                  <a:pt x="264" y="306"/>
                </a:lnTo>
                <a:lnTo>
                  <a:pt x="264" y="306"/>
                </a:lnTo>
                <a:lnTo>
                  <a:pt x="264" y="306"/>
                </a:lnTo>
                <a:lnTo>
                  <a:pt x="258" y="306"/>
                </a:lnTo>
                <a:lnTo>
                  <a:pt x="264" y="312"/>
                </a:lnTo>
                <a:lnTo>
                  <a:pt x="270" y="324"/>
                </a:lnTo>
                <a:lnTo>
                  <a:pt x="270" y="330"/>
                </a:lnTo>
                <a:lnTo>
                  <a:pt x="276" y="330"/>
                </a:lnTo>
                <a:lnTo>
                  <a:pt x="276" y="324"/>
                </a:lnTo>
                <a:lnTo>
                  <a:pt x="294" y="318"/>
                </a:lnTo>
                <a:lnTo>
                  <a:pt x="294" y="318"/>
                </a:lnTo>
                <a:lnTo>
                  <a:pt x="324" y="300"/>
                </a:lnTo>
                <a:lnTo>
                  <a:pt x="330" y="288"/>
                </a:lnTo>
                <a:lnTo>
                  <a:pt x="330" y="288"/>
                </a:lnTo>
                <a:lnTo>
                  <a:pt x="324" y="282"/>
                </a:lnTo>
                <a:lnTo>
                  <a:pt x="324" y="282"/>
                </a:lnTo>
                <a:lnTo>
                  <a:pt x="324" y="282"/>
                </a:lnTo>
                <a:lnTo>
                  <a:pt x="324" y="282"/>
                </a:lnTo>
                <a:lnTo>
                  <a:pt x="330" y="270"/>
                </a:lnTo>
                <a:lnTo>
                  <a:pt x="336" y="264"/>
                </a:lnTo>
                <a:lnTo>
                  <a:pt x="336" y="264"/>
                </a:lnTo>
                <a:lnTo>
                  <a:pt x="342" y="264"/>
                </a:lnTo>
                <a:lnTo>
                  <a:pt x="348" y="294"/>
                </a:lnTo>
                <a:lnTo>
                  <a:pt x="348" y="294"/>
                </a:lnTo>
                <a:lnTo>
                  <a:pt x="348" y="294"/>
                </a:lnTo>
                <a:lnTo>
                  <a:pt x="342" y="294"/>
                </a:lnTo>
                <a:lnTo>
                  <a:pt x="336" y="300"/>
                </a:lnTo>
                <a:lnTo>
                  <a:pt x="324" y="300"/>
                </a:lnTo>
                <a:lnTo>
                  <a:pt x="324" y="306"/>
                </a:lnTo>
                <a:lnTo>
                  <a:pt x="324" y="306"/>
                </a:lnTo>
                <a:lnTo>
                  <a:pt x="312" y="312"/>
                </a:lnTo>
                <a:lnTo>
                  <a:pt x="312" y="318"/>
                </a:lnTo>
                <a:lnTo>
                  <a:pt x="306" y="324"/>
                </a:lnTo>
                <a:lnTo>
                  <a:pt x="306" y="324"/>
                </a:lnTo>
                <a:lnTo>
                  <a:pt x="306" y="324"/>
                </a:lnTo>
                <a:lnTo>
                  <a:pt x="312" y="318"/>
                </a:lnTo>
                <a:lnTo>
                  <a:pt x="318" y="318"/>
                </a:lnTo>
                <a:lnTo>
                  <a:pt x="318" y="318"/>
                </a:lnTo>
                <a:lnTo>
                  <a:pt x="324" y="318"/>
                </a:lnTo>
                <a:lnTo>
                  <a:pt x="324" y="324"/>
                </a:lnTo>
                <a:lnTo>
                  <a:pt x="324" y="330"/>
                </a:lnTo>
                <a:lnTo>
                  <a:pt x="318" y="336"/>
                </a:lnTo>
                <a:lnTo>
                  <a:pt x="312" y="336"/>
                </a:lnTo>
                <a:lnTo>
                  <a:pt x="300" y="336"/>
                </a:lnTo>
                <a:lnTo>
                  <a:pt x="282" y="336"/>
                </a:lnTo>
                <a:lnTo>
                  <a:pt x="276" y="336"/>
                </a:lnTo>
                <a:lnTo>
                  <a:pt x="270" y="336"/>
                </a:lnTo>
                <a:lnTo>
                  <a:pt x="258" y="312"/>
                </a:lnTo>
                <a:lnTo>
                  <a:pt x="252" y="312"/>
                </a:lnTo>
                <a:lnTo>
                  <a:pt x="246" y="312"/>
                </a:lnTo>
                <a:lnTo>
                  <a:pt x="228" y="324"/>
                </a:lnTo>
                <a:lnTo>
                  <a:pt x="228" y="330"/>
                </a:lnTo>
                <a:lnTo>
                  <a:pt x="228" y="330"/>
                </a:lnTo>
                <a:lnTo>
                  <a:pt x="228" y="330"/>
                </a:lnTo>
                <a:lnTo>
                  <a:pt x="228" y="330"/>
                </a:lnTo>
                <a:lnTo>
                  <a:pt x="228" y="336"/>
                </a:lnTo>
                <a:lnTo>
                  <a:pt x="216" y="336"/>
                </a:lnTo>
                <a:lnTo>
                  <a:pt x="198" y="336"/>
                </a:lnTo>
                <a:lnTo>
                  <a:pt x="198" y="336"/>
                </a:lnTo>
                <a:lnTo>
                  <a:pt x="204" y="348"/>
                </a:lnTo>
                <a:lnTo>
                  <a:pt x="198" y="348"/>
                </a:lnTo>
                <a:lnTo>
                  <a:pt x="192" y="354"/>
                </a:lnTo>
                <a:lnTo>
                  <a:pt x="198" y="360"/>
                </a:lnTo>
                <a:lnTo>
                  <a:pt x="204" y="360"/>
                </a:lnTo>
                <a:lnTo>
                  <a:pt x="210" y="360"/>
                </a:lnTo>
                <a:lnTo>
                  <a:pt x="216" y="360"/>
                </a:lnTo>
                <a:lnTo>
                  <a:pt x="198" y="366"/>
                </a:lnTo>
                <a:lnTo>
                  <a:pt x="198" y="372"/>
                </a:lnTo>
                <a:lnTo>
                  <a:pt x="186" y="372"/>
                </a:lnTo>
                <a:lnTo>
                  <a:pt x="180" y="372"/>
                </a:lnTo>
                <a:lnTo>
                  <a:pt x="180" y="372"/>
                </a:lnTo>
                <a:lnTo>
                  <a:pt x="174" y="372"/>
                </a:lnTo>
                <a:lnTo>
                  <a:pt x="174" y="372"/>
                </a:lnTo>
                <a:lnTo>
                  <a:pt x="174" y="384"/>
                </a:lnTo>
                <a:lnTo>
                  <a:pt x="180" y="390"/>
                </a:lnTo>
                <a:lnTo>
                  <a:pt x="186" y="390"/>
                </a:lnTo>
                <a:lnTo>
                  <a:pt x="192" y="390"/>
                </a:lnTo>
                <a:lnTo>
                  <a:pt x="198" y="390"/>
                </a:lnTo>
                <a:lnTo>
                  <a:pt x="198" y="390"/>
                </a:lnTo>
                <a:lnTo>
                  <a:pt x="198" y="390"/>
                </a:lnTo>
                <a:lnTo>
                  <a:pt x="192" y="402"/>
                </a:lnTo>
                <a:lnTo>
                  <a:pt x="192" y="408"/>
                </a:lnTo>
                <a:lnTo>
                  <a:pt x="186" y="402"/>
                </a:lnTo>
                <a:lnTo>
                  <a:pt x="180" y="390"/>
                </a:lnTo>
                <a:lnTo>
                  <a:pt x="180" y="390"/>
                </a:lnTo>
                <a:lnTo>
                  <a:pt x="180" y="390"/>
                </a:lnTo>
                <a:lnTo>
                  <a:pt x="174" y="378"/>
                </a:lnTo>
                <a:lnTo>
                  <a:pt x="168" y="378"/>
                </a:lnTo>
                <a:lnTo>
                  <a:pt x="168" y="372"/>
                </a:lnTo>
                <a:lnTo>
                  <a:pt x="168" y="372"/>
                </a:lnTo>
                <a:lnTo>
                  <a:pt x="168" y="378"/>
                </a:lnTo>
                <a:lnTo>
                  <a:pt x="162" y="378"/>
                </a:lnTo>
                <a:lnTo>
                  <a:pt x="162" y="378"/>
                </a:lnTo>
                <a:lnTo>
                  <a:pt x="156" y="384"/>
                </a:lnTo>
                <a:lnTo>
                  <a:pt x="162" y="384"/>
                </a:lnTo>
                <a:lnTo>
                  <a:pt x="168" y="390"/>
                </a:lnTo>
                <a:lnTo>
                  <a:pt x="168" y="390"/>
                </a:lnTo>
                <a:lnTo>
                  <a:pt x="174" y="390"/>
                </a:lnTo>
                <a:lnTo>
                  <a:pt x="174" y="396"/>
                </a:lnTo>
                <a:lnTo>
                  <a:pt x="174" y="396"/>
                </a:lnTo>
                <a:lnTo>
                  <a:pt x="174" y="402"/>
                </a:lnTo>
                <a:lnTo>
                  <a:pt x="168" y="396"/>
                </a:lnTo>
                <a:lnTo>
                  <a:pt x="168" y="390"/>
                </a:lnTo>
                <a:lnTo>
                  <a:pt x="168" y="390"/>
                </a:lnTo>
                <a:lnTo>
                  <a:pt x="162" y="390"/>
                </a:lnTo>
                <a:lnTo>
                  <a:pt x="156" y="390"/>
                </a:lnTo>
                <a:lnTo>
                  <a:pt x="150" y="396"/>
                </a:lnTo>
                <a:lnTo>
                  <a:pt x="144" y="396"/>
                </a:lnTo>
                <a:lnTo>
                  <a:pt x="144" y="396"/>
                </a:lnTo>
                <a:lnTo>
                  <a:pt x="150" y="396"/>
                </a:lnTo>
                <a:lnTo>
                  <a:pt x="150" y="396"/>
                </a:lnTo>
                <a:lnTo>
                  <a:pt x="150" y="396"/>
                </a:lnTo>
                <a:lnTo>
                  <a:pt x="150" y="396"/>
                </a:lnTo>
                <a:lnTo>
                  <a:pt x="150" y="390"/>
                </a:lnTo>
                <a:lnTo>
                  <a:pt x="156" y="390"/>
                </a:lnTo>
                <a:lnTo>
                  <a:pt x="150" y="390"/>
                </a:lnTo>
                <a:lnTo>
                  <a:pt x="150" y="390"/>
                </a:lnTo>
                <a:lnTo>
                  <a:pt x="150" y="390"/>
                </a:lnTo>
                <a:lnTo>
                  <a:pt x="150" y="390"/>
                </a:lnTo>
                <a:lnTo>
                  <a:pt x="144" y="390"/>
                </a:lnTo>
                <a:lnTo>
                  <a:pt x="144" y="390"/>
                </a:lnTo>
                <a:lnTo>
                  <a:pt x="144" y="390"/>
                </a:lnTo>
                <a:lnTo>
                  <a:pt x="144" y="396"/>
                </a:lnTo>
                <a:lnTo>
                  <a:pt x="144" y="396"/>
                </a:lnTo>
                <a:lnTo>
                  <a:pt x="138" y="396"/>
                </a:lnTo>
                <a:lnTo>
                  <a:pt x="138" y="396"/>
                </a:lnTo>
                <a:lnTo>
                  <a:pt x="138" y="396"/>
                </a:lnTo>
                <a:lnTo>
                  <a:pt x="138" y="396"/>
                </a:lnTo>
                <a:lnTo>
                  <a:pt x="132" y="396"/>
                </a:lnTo>
                <a:lnTo>
                  <a:pt x="126" y="384"/>
                </a:lnTo>
                <a:lnTo>
                  <a:pt x="120" y="384"/>
                </a:lnTo>
                <a:lnTo>
                  <a:pt x="120" y="390"/>
                </a:lnTo>
                <a:lnTo>
                  <a:pt x="114" y="390"/>
                </a:lnTo>
                <a:lnTo>
                  <a:pt x="114" y="390"/>
                </a:lnTo>
                <a:lnTo>
                  <a:pt x="108" y="396"/>
                </a:lnTo>
                <a:lnTo>
                  <a:pt x="114" y="402"/>
                </a:lnTo>
                <a:lnTo>
                  <a:pt x="108" y="408"/>
                </a:lnTo>
                <a:lnTo>
                  <a:pt x="108" y="414"/>
                </a:lnTo>
                <a:lnTo>
                  <a:pt x="108" y="420"/>
                </a:lnTo>
                <a:lnTo>
                  <a:pt x="108" y="420"/>
                </a:lnTo>
                <a:lnTo>
                  <a:pt x="132" y="420"/>
                </a:lnTo>
                <a:lnTo>
                  <a:pt x="150" y="420"/>
                </a:lnTo>
                <a:lnTo>
                  <a:pt x="144" y="420"/>
                </a:lnTo>
                <a:lnTo>
                  <a:pt x="132" y="432"/>
                </a:lnTo>
                <a:lnTo>
                  <a:pt x="108" y="426"/>
                </a:lnTo>
                <a:lnTo>
                  <a:pt x="108" y="426"/>
                </a:lnTo>
                <a:lnTo>
                  <a:pt x="108" y="432"/>
                </a:lnTo>
                <a:lnTo>
                  <a:pt x="108" y="432"/>
                </a:lnTo>
                <a:lnTo>
                  <a:pt x="96" y="426"/>
                </a:lnTo>
                <a:lnTo>
                  <a:pt x="78" y="432"/>
                </a:lnTo>
                <a:lnTo>
                  <a:pt x="72" y="432"/>
                </a:lnTo>
                <a:lnTo>
                  <a:pt x="72" y="432"/>
                </a:lnTo>
                <a:lnTo>
                  <a:pt x="72" y="432"/>
                </a:lnTo>
                <a:lnTo>
                  <a:pt x="72" y="438"/>
                </a:lnTo>
                <a:lnTo>
                  <a:pt x="72" y="438"/>
                </a:lnTo>
                <a:lnTo>
                  <a:pt x="72" y="444"/>
                </a:lnTo>
                <a:lnTo>
                  <a:pt x="72" y="444"/>
                </a:lnTo>
                <a:lnTo>
                  <a:pt x="84" y="444"/>
                </a:lnTo>
                <a:lnTo>
                  <a:pt x="90" y="444"/>
                </a:lnTo>
                <a:lnTo>
                  <a:pt x="90" y="444"/>
                </a:lnTo>
                <a:lnTo>
                  <a:pt x="96" y="444"/>
                </a:lnTo>
                <a:lnTo>
                  <a:pt x="90" y="444"/>
                </a:lnTo>
                <a:lnTo>
                  <a:pt x="90" y="444"/>
                </a:lnTo>
                <a:lnTo>
                  <a:pt x="90" y="444"/>
                </a:lnTo>
                <a:lnTo>
                  <a:pt x="84" y="444"/>
                </a:lnTo>
                <a:lnTo>
                  <a:pt x="84" y="444"/>
                </a:lnTo>
                <a:lnTo>
                  <a:pt x="78" y="450"/>
                </a:lnTo>
                <a:lnTo>
                  <a:pt x="72" y="450"/>
                </a:lnTo>
                <a:lnTo>
                  <a:pt x="78" y="456"/>
                </a:lnTo>
                <a:lnTo>
                  <a:pt x="72" y="462"/>
                </a:lnTo>
                <a:lnTo>
                  <a:pt x="54" y="480"/>
                </a:lnTo>
                <a:lnTo>
                  <a:pt x="48" y="480"/>
                </a:lnTo>
                <a:lnTo>
                  <a:pt x="42" y="480"/>
                </a:lnTo>
                <a:lnTo>
                  <a:pt x="30" y="480"/>
                </a:lnTo>
                <a:lnTo>
                  <a:pt x="30" y="480"/>
                </a:lnTo>
                <a:lnTo>
                  <a:pt x="24" y="480"/>
                </a:lnTo>
                <a:lnTo>
                  <a:pt x="24" y="486"/>
                </a:lnTo>
                <a:lnTo>
                  <a:pt x="24" y="492"/>
                </a:lnTo>
                <a:lnTo>
                  <a:pt x="24" y="492"/>
                </a:lnTo>
                <a:lnTo>
                  <a:pt x="30" y="492"/>
                </a:lnTo>
                <a:lnTo>
                  <a:pt x="30" y="492"/>
                </a:lnTo>
                <a:lnTo>
                  <a:pt x="36" y="498"/>
                </a:lnTo>
                <a:lnTo>
                  <a:pt x="30" y="498"/>
                </a:lnTo>
                <a:lnTo>
                  <a:pt x="30" y="498"/>
                </a:lnTo>
                <a:lnTo>
                  <a:pt x="24" y="492"/>
                </a:lnTo>
                <a:lnTo>
                  <a:pt x="18" y="480"/>
                </a:lnTo>
                <a:lnTo>
                  <a:pt x="12" y="480"/>
                </a:lnTo>
                <a:lnTo>
                  <a:pt x="12" y="480"/>
                </a:lnTo>
                <a:lnTo>
                  <a:pt x="12" y="480"/>
                </a:lnTo>
                <a:lnTo>
                  <a:pt x="12" y="480"/>
                </a:lnTo>
                <a:lnTo>
                  <a:pt x="30" y="510"/>
                </a:lnTo>
                <a:lnTo>
                  <a:pt x="54" y="516"/>
                </a:lnTo>
                <a:lnTo>
                  <a:pt x="66" y="522"/>
                </a:lnTo>
                <a:lnTo>
                  <a:pt x="84" y="522"/>
                </a:lnTo>
                <a:lnTo>
                  <a:pt x="84" y="516"/>
                </a:lnTo>
                <a:lnTo>
                  <a:pt x="84" y="516"/>
                </a:lnTo>
                <a:lnTo>
                  <a:pt x="90" y="516"/>
                </a:lnTo>
                <a:lnTo>
                  <a:pt x="90" y="516"/>
                </a:lnTo>
                <a:lnTo>
                  <a:pt x="96" y="516"/>
                </a:lnTo>
                <a:lnTo>
                  <a:pt x="96" y="516"/>
                </a:lnTo>
                <a:lnTo>
                  <a:pt x="84" y="522"/>
                </a:lnTo>
                <a:lnTo>
                  <a:pt x="84" y="528"/>
                </a:lnTo>
                <a:lnTo>
                  <a:pt x="78" y="528"/>
                </a:lnTo>
                <a:lnTo>
                  <a:pt x="60" y="522"/>
                </a:lnTo>
                <a:lnTo>
                  <a:pt x="42" y="516"/>
                </a:lnTo>
                <a:lnTo>
                  <a:pt x="42" y="516"/>
                </a:lnTo>
                <a:lnTo>
                  <a:pt x="42" y="516"/>
                </a:lnTo>
                <a:lnTo>
                  <a:pt x="36" y="516"/>
                </a:lnTo>
                <a:lnTo>
                  <a:pt x="30" y="510"/>
                </a:lnTo>
                <a:lnTo>
                  <a:pt x="24" y="510"/>
                </a:lnTo>
                <a:lnTo>
                  <a:pt x="24" y="510"/>
                </a:lnTo>
                <a:lnTo>
                  <a:pt x="24" y="516"/>
                </a:lnTo>
                <a:lnTo>
                  <a:pt x="18" y="522"/>
                </a:lnTo>
                <a:lnTo>
                  <a:pt x="18" y="522"/>
                </a:lnTo>
                <a:lnTo>
                  <a:pt x="12" y="528"/>
                </a:lnTo>
                <a:lnTo>
                  <a:pt x="6" y="534"/>
                </a:lnTo>
                <a:lnTo>
                  <a:pt x="6" y="534"/>
                </a:lnTo>
                <a:lnTo>
                  <a:pt x="6" y="534"/>
                </a:lnTo>
                <a:lnTo>
                  <a:pt x="6" y="534"/>
                </a:lnTo>
                <a:lnTo>
                  <a:pt x="0" y="540"/>
                </a:lnTo>
                <a:lnTo>
                  <a:pt x="0" y="540"/>
                </a:lnTo>
                <a:lnTo>
                  <a:pt x="0" y="540"/>
                </a:lnTo>
                <a:lnTo>
                  <a:pt x="0" y="546"/>
                </a:lnTo>
                <a:lnTo>
                  <a:pt x="6" y="546"/>
                </a:lnTo>
                <a:lnTo>
                  <a:pt x="6" y="546"/>
                </a:lnTo>
                <a:lnTo>
                  <a:pt x="12" y="546"/>
                </a:lnTo>
                <a:lnTo>
                  <a:pt x="24" y="546"/>
                </a:lnTo>
                <a:lnTo>
                  <a:pt x="30" y="552"/>
                </a:lnTo>
                <a:lnTo>
                  <a:pt x="24" y="552"/>
                </a:lnTo>
                <a:lnTo>
                  <a:pt x="24" y="552"/>
                </a:lnTo>
                <a:lnTo>
                  <a:pt x="18" y="552"/>
                </a:lnTo>
                <a:lnTo>
                  <a:pt x="18" y="552"/>
                </a:lnTo>
                <a:lnTo>
                  <a:pt x="24" y="552"/>
                </a:lnTo>
                <a:lnTo>
                  <a:pt x="24" y="546"/>
                </a:lnTo>
                <a:lnTo>
                  <a:pt x="18" y="546"/>
                </a:lnTo>
                <a:lnTo>
                  <a:pt x="12" y="546"/>
                </a:lnTo>
                <a:lnTo>
                  <a:pt x="12" y="546"/>
                </a:lnTo>
                <a:lnTo>
                  <a:pt x="12" y="558"/>
                </a:lnTo>
                <a:lnTo>
                  <a:pt x="12" y="558"/>
                </a:lnTo>
                <a:lnTo>
                  <a:pt x="12" y="558"/>
                </a:lnTo>
                <a:lnTo>
                  <a:pt x="12" y="558"/>
                </a:lnTo>
                <a:lnTo>
                  <a:pt x="30" y="564"/>
                </a:lnTo>
                <a:lnTo>
                  <a:pt x="30" y="564"/>
                </a:lnTo>
                <a:lnTo>
                  <a:pt x="36" y="564"/>
                </a:lnTo>
                <a:lnTo>
                  <a:pt x="36" y="564"/>
                </a:lnTo>
                <a:lnTo>
                  <a:pt x="36" y="564"/>
                </a:lnTo>
                <a:lnTo>
                  <a:pt x="36" y="558"/>
                </a:lnTo>
                <a:lnTo>
                  <a:pt x="36" y="558"/>
                </a:lnTo>
                <a:lnTo>
                  <a:pt x="42" y="558"/>
                </a:lnTo>
                <a:lnTo>
                  <a:pt x="42" y="558"/>
                </a:lnTo>
                <a:lnTo>
                  <a:pt x="42" y="558"/>
                </a:lnTo>
                <a:lnTo>
                  <a:pt x="42" y="558"/>
                </a:lnTo>
                <a:lnTo>
                  <a:pt x="42" y="558"/>
                </a:lnTo>
                <a:lnTo>
                  <a:pt x="48" y="558"/>
                </a:lnTo>
                <a:lnTo>
                  <a:pt x="48" y="564"/>
                </a:lnTo>
                <a:lnTo>
                  <a:pt x="48" y="564"/>
                </a:lnTo>
                <a:lnTo>
                  <a:pt x="48" y="564"/>
                </a:lnTo>
                <a:lnTo>
                  <a:pt x="42" y="564"/>
                </a:lnTo>
                <a:lnTo>
                  <a:pt x="36" y="564"/>
                </a:lnTo>
                <a:lnTo>
                  <a:pt x="36" y="564"/>
                </a:lnTo>
                <a:lnTo>
                  <a:pt x="30" y="564"/>
                </a:lnTo>
                <a:lnTo>
                  <a:pt x="24" y="564"/>
                </a:lnTo>
                <a:lnTo>
                  <a:pt x="12" y="564"/>
                </a:lnTo>
                <a:lnTo>
                  <a:pt x="6" y="564"/>
                </a:lnTo>
                <a:lnTo>
                  <a:pt x="0" y="570"/>
                </a:lnTo>
                <a:lnTo>
                  <a:pt x="0" y="570"/>
                </a:lnTo>
                <a:lnTo>
                  <a:pt x="6" y="576"/>
                </a:lnTo>
                <a:lnTo>
                  <a:pt x="6" y="582"/>
                </a:lnTo>
                <a:lnTo>
                  <a:pt x="6" y="582"/>
                </a:lnTo>
                <a:lnTo>
                  <a:pt x="12" y="582"/>
                </a:lnTo>
                <a:lnTo>
                  <a:pt x="12" y="576"/>
                </a:lnTo>
                <a:lnTo>
                  <a:pt x="12" y="576"/>
                </a:lnTo>
                <a:lnTo>
                  <a:pt x="12" y="576"/>
                </a:lnTo>
                <a:lnTo>
                  <a:pt x="18" y="576"/>
                </a:lnTo>
                <a:lnTo>
                  <a:pt x="24" y="570"/>
                </a:lnTo>
                <a:lnTo>
                  <a:pt x="30" y="570"/>
                </a:lnTo>
                <a:lnTo>
                  <a:pt x="30" y="576"/>
                </a:lnTo>
                <a:lnTo>
                  <a:pt x="30" y="576"/>
                </a:lnTo>
                <a:lnTo>
                  <a:pt x="24" y="576"/>
                </a:lnTo>
                <a:lnTo>
                  <a:pt x="24" y="576"/>
                </a:lnTo>
                <a:lnTo>
                  <a:pt x="12" y="582"/>
                </a:lnTo>
                <a:lnTo>
                  <a:pt x="6" y="582"/>
                </a:lnTo>
                <a:lnTo>
                  <a:pt x="0" y="588"/>
                </a:lnTo>
                <a:lnTo>
                  <a:pt x="6" y="594"/>
                </a:lnTo>
                <a:lnTo>
                  <a:pt x="12" y="600"/>
                </a:lnTo>
                <a:lnTo>
                  <a:pt x="24" y="606"/>
                </a:lnTo>
                <a:lnTo>
                  <a:pt x="24" y="606"/>
                </a:lnTo>
                <a:lnTo>
                  <a:pt x="30" y="606"/>
                </a:lnTo>
                <a:lnTo>
                  <a:pt x="30" y="606"/>
                </a:lnTo>
                <a:lnTo>
                  <a:pt x="30" y="600"/>
                </a:lnTo>
                <a:lnTo>
                  <a:pt x="36" y="600"/>
                </a:lnTo>
                <a:lnTo>
                  <a:pt x="36" y="600"/>
                </a:lnTo>
                <a:lnTo>
                  <a:pt x="42" y="600"/>
                </a:lnTo>
                <a:lnTo>
                  <a:pt x="48" y="600"/>
                </a:lnTo>
                <a:lnTo>
                  <a:pt x="60" y="600"/>
                </a:lnTo>
                <a:lnTo>
                  <a:pt x="84" y="594"/>
                </a:lnTo>
                <a:lnTo>
                  <a:pt x="90" y="588"/>
                </a:lnTo>
                <a:lnTo>
                  <a:pt x="96" y="570"/>
                </a:lnTo>
                <a:lnTo>
                  <a:pt x="96" y="570"/>
                </a:lnTo>
                <a:lnTo>
                  <a:pt x="96" y="570"/>
                </a:lnTo>
                <a:lnTo>
                  <a:pt x="96" y="576"/>
                </a:lnTo>
                <a:lnTo>
                  <a:pt x="96" y="576"/>
                </a:lnTo>
                <a:lnTo>
                  <a:pt x="90" y="582"/>
                </a:lnTo>
                <a:lnTo>
                  <a:pt x="90" y="600"/>
                </a:lnTo>
                <a:lnTo>
                  <a:pt x="42" y="600"/>
                </a:lnTo>
                <a:lnTo>
                  <a:pt x="42" y="606"/>
                </a:lnTo>
                <a:lnTo>
                  <a:pt x="30" y="612"/>
                </a:lnTo>
                <a:lnTo>
                  <a:pt x="18" y="606"/>
                </a:lnTo>
                <a:lnTo>
                  <a:pt x="12" y="606"/>
                </a:lnTo>
                <a:lnTo>
                  <a:pt x="6" y="606"/>
                </a:lnTo>
                <a:lnTo>
                  <a:pt x="6" y="606"/>
                </a:lnTo>
                <a:lnTo>
                  <a:pt x="6" y="606"/>
                </a:lnTo>
                <a:lnTo>
                  <a:pt x="6" y="612"/>
                </a:lnTo>
                <a:lnTo>
                  <a:pt x="6" y="612"/>
                </a:lnTo>
                <a:lnTo>
                  <a:pt x="6" y="612"/>
                </a:lnTo>
                <a:lnTo>
                  <a:pt x="6" y="612"/>
                </a:lnTo>
                <a:lnTo>
                  <a:pt x="6" y="618"/>
                </a:lnTo>
                <a:lnTo>
                  <a:pt x="6" y="618"/>
                </a:lnTo>
                <a:lnTo>
                  <a:pt x="12" y="618"/>
                </a:lnTo>
                <a:lnTo>
                  <a:pt x="12" y="618"/>
                </a:lnTo>
                <a:lnTo>
                  <a:pt x="12" y="618"/>
                </a:lnTo>
                <a:lnTo>
                  <a:pt x="6" y="618"/>
                </a:lnTo>
                <a:lnTo>
                  <a:pt x="6" y="618"/>
                </a:lnTo>
                <a:lnTo>
                  <a:pt x="6" y="618"/>
                </a:lnTo>
                <a:lnTo>
                  <a:pt x="6" y="618"/>
                </a:lnTo>
                <a:lnTo>
                  <a:pt x="6" y="630"/>
                </a:lnTo>
                <a:lnTo>
                  <a:pt x="6" y="630"/>
                </a:lnTo>
                <a:lnTo>
                  <a:pt x="6" y="636"/>
                </a:lnTo>
                <a:lnTo>
                  <a:pt x="18" y="642"/>
                </a:lnTo>
                <a:lnTo>
                  <a:pt x="18" y="642"/>
                </a:lnTo>
                <a:lnTo>
                  <a:pt x="6" y="636"/>
                </a:lnTo>
                <a:lnTo>
                  <a:pt x="0" y="636"/>
                </a:lnTo>
                <a:lnTo>
                  <a:pt x="12" y="654"/>
                </a:lnTo>
                <a:lnTo>
                  <a:pt x="12" y="660"/>
                </a:lnTo>
                <a:lnTo>
                  <a:pt x="18" y="660"/>
                </a:lnTo>
                <a:lnTo>
                  <a:pt x="18" y="660"/>
                </a:lnTo>
                <a:lnTo>
                  <a:pt x="18" y="660"/>
                </a:lnTo>
                <a:lnTo>
                  <a:pt x="24" y="660"/>
                </a:lnTo>
                <a:lnTo>
                  <a:pt x="24" y="660"/>
                </a:lnTo>
                <a:lnTo>
                  <a:pt x="30" y="654"/>
                </a:lnTo>
                <a:lnTo>
                  <a:pt x="36" y="654"/>
                </a:lnTo>
                <a:lnTo>
                  <a:pt x="36" y="648"/>
                </a:lnTo>
                <a:lnTo>
                  <a:pt x="36" y="648"/>
                </a:lnTo>
                <a:lnTo>
                  <a:pt x="42" y="648"/>
                </a:lnTo>
                <a:lnTo>
                  <a:pt x="42" y="648"/>
                </a:lnTo>
                <a:lnTo>
                  <a:pt x="42" y="648"/>
                </a:lnTo>
                <a:lnTo>
                  <a:pt x="42" y="672"/>
                </a:lnTo>
                <a:lnTo>
                  <a:pt x="42" y="672"/>
                </a:lnTo>
                <a:lnTo>
                  <a:pt x="42" y="672"/>
                </a:lnTo>
                <a:lnTo>
                  <a:pt x="42" y="678"/>
                </a:lnTo>
                <a:lnTo>
                  <a:pt x="36" y="678"/>
                </a:lnTo>
                <a:lnTo>
                  <a:pt x="36" y="678"/>
                </a:lnTo>
                <a:lnTo>
                  <a:pt x="30" y="678"/>
                </a:lnTo>
                <a:lnTo>
                  <a:pt x="30" y="678"/>
                </a:lnTo>
                <a:lnTo>
                  <a:pt x="30" y="672"/>
                </a:lnTo>
                <a:lnTo>
                  <a:pt x="24" y="672"/>
                </a:lnTo>
                <a:lnTo>
                  <a:pt x="24" y="666"/>
                </a:lnTo>
                <a:lnTo>
                  <a:pt x="24" y="666"/>
                </a:lnTo>
                <a:lnTo>
                  <a:pt x="18" y="666"/>
                </a:lnTo>
                <a:lnTo>
                  <a:pt x="18" y="666"/>
                </a:lnTo>
                <a:lnTo>
                  <a:pt x="18" y="666"/>
                </a:lnTo>
                <a:lnTo>
                  <a:pt x="18" y="672"/>
                </a:lnTo>
                <a:lnTo>
                  <a:pt x="18" y="672"/>
                </a:lnTo>
                <a:lnTo>
                  <a:pt x="18" y="672"/>
                </a:lnTo>
                <a:lnTo>
                  <a:pt x="18" y="678"/>
                </a:lnTo>
                <a:lnTo>
                  <a:pt x="18" y="678"/>
                </a:lnTo>
                <a:lnTo>
                  <a:pt x="12" y="684"/>
                </a:lnTo>
                <a:lnTo>
                  <a:pt x="12" y="684"/>
                </a:lnTo>
                <a:lnTo>
                  <a:pt x="12" y="684"/>
                </a:lnTo>
                <a:lnTo>
                  <a:pt x="12" y="684"/>
                </a:lnTo>
                <a:lnTo>
                  <a:pt x="12" y="690"/>
                </a:lnTo>
                <a:lnTo>
                  <a:pt x="24" y="708"/>
                </a:lnTo>
                <a:lnTo>
                  <a:pt x="24" y="708"/>
                </a:lnTo>
                <a:lnTo>
                  <a:pt x="30" y="702"/>
                </a:lnTo>
                <a:lnTo>
                  <a:pt x="36" y="702"/>
                </a:lnTo>
                <a:lnTo>
                  <a:pt x="36" y="696"/>
                </a:lnTo>
                <a:lnTo>
                  <a:pt x="36" y="696"/>
                </a:lnTo>
                <a:lnTo>
                  <a:pt x="36" y="696"/>
                </a:lnTo>
                <a:lnTo>
                  <a:pt x="36" y="684"/>
                </a:lnTo>
                <a:lnTo>
                  <a:pt x="36" y="684"/>
                </a:lnTo>
                <a:lnTo>
                  <a:pt x="36" y="684"/>
                </a:lnTo>
                <a:lnTo>
                  <a:pt x="42" y="684"/>
                </a:lnTo>
                <a:lnTo>
                  <a:pt x="42" y="684"/>
                </a:lnTo>
                <a:lnTo>
                  <a:pt x="42" y="684"/>
                </a:lnTo>
                <a:lnTo>
                  <a:pt x="42" y="684"/>
                </a:lnTo>
                <a:lnTo>
                  <a:pt x="36" y="690"/>
                </a:lnTo>
                <a:lnTo>
                  <a:pt x="36" y="708"/>
                </a:lnTo>
                <a:lnTo>
                  <a:pt x="36" y="708"/>
                </a:lnTo>
                <a:lnTo>
                  <a:pt x="36" y="708"/>
                </a:lnTo>
                <a:lnTo>
                  <a:pt x="36" y="708"/>
                </a:lnTo>
                <a:lnTo>
                  <a:pt x="42" y="708"/>
                </a:lnTo>
                <a:lnTo>
                  <a:pt x="42" y="720"/>
                </a:lnTo>
                <a:lnTo>
                  <a:pt x="42" y="720"/>
                </a:lnTo>
                <a:lnTo>
                  <a:pt x="42" y="726"/>
                </a:lnTo>
                <a:lnTo>
                  <a:pt x="48" y="720"/>
                </a:lnTo>
                <a:lnTo>
                  <a:pt x="48" y="720"/>
                </a:lnTo>
                <a:lnTo>
                  <a:pt x="48" y="720"/>
                </a:lnTo>
                <a:lnTo>
                  <a:pt x="54" y="720"/>
                </a:lnTo>
                <a:lnTo>
                  <a:pt x="54" y="708"/>
                </a:lnTo>
                <a:lnTo>
                  <a:pt x="60" y="696"/>
                </a:lnTo>
                <a:lnTo>
                  <a:pt x="66" y="678"/>
                </a:lnTo>
                <a:lnTo>
                  <a:pt x="72" y="678"/>
                </a:lnTo>
                <a:lnTo>
                  <a:pt x="90" y="672"/>
                </a:lnTo>
                <a:lnTo>
                  <a:pt x="90" y="672"/>
                </a:lnTo>
                <a:lnTo>
                  <a:pt x="90" y="678"/>
                </a:lnTo>
                <a:lnTo>
                  <a:pt x="90" y="678"/>
                </a:lnTo>
                <a:lnTo>
                  <a:pt x="90" y="678"/>
                </a:lnTo>
                <a:lnTo>
                  <a:pt x="84" y="678"/>
                </a:lnTo>
                <a:lnTo>
                  <a:pt x="84" y="678"/>
                </a:lnTo>
                <a:lnTo>
                  <a:pt x="84" y="678"/>
                </a:lnTo>
                <a:lnTo>
                  <a:pt x="78" y="684"/>
                </a:lnTo>
                <a:lnTo>
                  <a:pt x="66" y="696"/>
                </a:lnTo>
                <a:lnTo>
                  <a:pt x="66" y="702"/>
                </a:lnTo>
                <a:lnTo>
                  <a:pt x="66" y="714"/>
                </a:lnTo>
                <a:lnTo>
                  <a:pt x="54" y="726"/>
                </a:lnTo>
                <a:lnTo>
                  <a:pt x="54" y="726"/>
                </a:lnTo>
                <a:lnTo>
                  <a:pt x="54" y="726"/>
                </a:lnTo>
                <a:lnTo>
                  <a:pt x="60" y="726"/>
                </a:lnTo>
                <a:lnTo>
                  <a:pt x="54" y="726"/>
                </a:lnTo>
                <a:lnTo>
                  <a:pt x="54" y="726"/>
                </a:lnTo>
                <a:lnTo>
                  <a:pt x="54" y="726"/>
                </a:lnTo>
                <a:lnTo>
                  <a:pt x="54" y="726"/>
                </a:lnTo>
                <a:lnTo>
                  <a:pt x="48" y="732"/>
                </a:lnTo>
                <a:lnTo>
                  <a:pt x="42" y="732"/>
                </a:lnTo>
                <a:lnTo>
                  <a:pt x="42" y="738"/>
                </a:lnTo>
                <a:lnTo>
                  <a:pt x="42" y="738"/>
                </a:lnTo>
                <a:lnTo>
                  <a:pt x="48" y="744"/>
                </a:lnTo>
                <a:lnTo>
                  <a:pt x="48" y="750"/>
                </a:lnTo>
                <a:lnTo>
                  <a:pt x="54" y="750"/>
                </a:lnTo>
                <a:lnTo>
                  <a:pt x="60" y="750"/>
                </a:lnTo>
                <a:lnTo>
                  <a:pt x="60" y="750"/>
                </a:lnTo>
                <a:lnTo>
                  <a:pt x="60" y="750"/>
                </a:lnTo>
                <a:lnTo>
                  <a:pt x="66" y="744"/>
                </a:lnTo>
                <a:lnTo>
                  <a:pt x="66" y="744"/>
                </a:lnTo>
                <a:lnTo>
                  <a:pt x="66" y="744"/>
                </a:lnTo>
                <a:lnTo>
                  <a:pt x="66" y="738"/>
                </a:lnTo>
                <a:lnTo>
                  <a:pt x="72" y="738"/>
                </a:lnTo>
                <a:lnTo>
                  <a:pt x="72" y="738"/>
                </a:lnTo>
                <a:lnTo>
                  <a:pt x="72" y="738"/>
                </a:lnTo>
                <a:lnTo>
                  <a:pt x="60" y="750"/>
                </a:lnTo>
                <a:lnTo>
                  <a:pt x="42" y="756"/>
                </a:lnTo>
                <a:lnTo>
                  <a:pt x="42" y="756"/>
                </a:lnTo>
                <a:lnTo>
                  <a:pt x="36" y="756"/>
                </a:lnTo>
                <a:lnTo>
                  <a:pt x="30" y="756"/>
                </a:lnTo>
                <a:lnTo>
                  <a:pt x="30" y="750"/>
                </a:lnTo>
                <a:lnTo>
                  <a:pt x="30" y="750"/>
                </a:lnTo>
                <a:lnTo>
                  <a:pt x="30" y="750"/>
                </a:lnTo>
                <a:lnTo>
                  <a:pt x="30" y="756"/>
                </a:lnTo>
                <a:lnTo>
                  <a:pt x="18" y="762"/>
                </a:lnTo>
                <a:lnTo>
                  <a:pt x="12" y="774"/>
                </a:lnTo>
                <a:lnTo>
                  <a:pt x="12" y="786"/>
                </a:lnTo>
                <a:lnTo>
                  <a:pt x="18" y="792"/>
                </a:lnTo>
                <a:lnTo>
                  <a:pt x="18" y="792"/>
                </a:lnTo>
                <a:lnTo>
                  <a:pt x="18" y="792"/>
                </a:lnTo>
                <a:lnTo>
                  <a:pt x="24" y="798"/>
                </a:lnTo>
                <a:lnTo>
                  <a:pt x="30" y="798"/>
                </a:lnTo>
                <a:lnTo>
                  <a:pt x="30" y="798"/>
                </a:lnTo>
                <a:lnTo>
                  <a:pt x="30" y="798"/>
                </a:lnTo>
                <a:lnTo>
                  <a:pt x="48" y="792"/>
                </a:lnTo>
                <a:lnTo>
                  <a:pt x="48" y="792"/>
                </a:lnTo>
                <a:lnTo>
                  <a:pt x="48" y="786"/>
                </a:lnTo>
                <a:lnTo>
                  <a:pt x="48" y="786"/>
                </a:lnTo>
                <a:lnTo>
                  <a:pt x="48" y="786"/>
                </a:lnTo>
                <a:lnTo>
                  <a:pt x="42" y="786"/>
                </a:lnTo>
                <a:lnTo>
                  <a:pt x="42" y="780"/>
                </a:lnTo>
                <a:lnTo>
                  <a:pt x="48" y="780"/>
                </a:lnTo>
                <a:lnTo>
                  <a:pt x="54" y="780"/>
                </a:lnTo>
                <a:lnTo>
                  <a:pt x="66" y="780"/>
                </a:lnTo>
                <a:lnTo>
                  <a:pt x="66" y="780"/>
                </a:lnTo>
                <a:lnTo>
                  <a:pt x="66" y="780"/>
                </a:lnTo>
                <a:lnTo>
                  <a:pt x="60" y="780"/>
                </a:lnTo>
                <a:lnTo>
                  <a:pt x="60" y="780"/>
                </a:lnTo>
                <a:lnTo>
                  <a:pt x="54" y="780"/>
                </a:lnTo>
                <a:lnTo>
                  <a:pt x="54" y="780"/>
                </a:lnTo>
                <a:lnTo>
                  <a:pt x="54" y="780"/>
                </a:lnTo>
                <a:lnTo>
                  <a:pt x="54" y="786"/>
                </a:lnTo>
                <a:lnTo>
                  <a:pt x="54" y="786"/>
                </a:lnTo>
                <a:lnTo>
                  <a:pt x="54" y="786"/>
                </a:lnTo>
                <a:lnTo>
                  <a:pt x="54" y="792"/>
                </a:lnTo>
                <a:lnTo>
                  <a:pt x="54" y="792"/>
                </a:lnTo>
                <a:lnTo>
                  <a:pt x="60" y="792"/>
                </a:lnTo>
                <a:lnTo>
                  <a:pt x="60" y="792"/>
                </a:lnTo>
                <a:lnTo>
                  <a:pt x="66" y="792"/>
                </a:lnTo>
                <a:lnTo>
                  <a:pt x="66" y="792"/>
                </a:lnTo>
                <a:lnTo>
                  <a:pt x="66" y="792"/>
                </a:lnTo>
                <a:lnTo>
                  <a:pt x="66" y="792"/>
                </a:lnTo>
                <a:lnTo>
                  <a:pt x="66" y="804"/>
                </a:lnTo>
                <a:lnTo>
                  <a:pt x="48" y="822"/>
                </a:lnTo>
                <a:lnTo>
                  <a:pt x="36" y="840"/>
                </a:lnTo>
                <a:lnTo>
                  <a:pt x="30" y="852"/>
                </a:lnTo>
                <a:lnTo>
                  <a:pt x="30" y="858"/>
                </a:lnTo>
                <a:lnTo>
                  <a:pt x="30" y="864"/>
                </a:lnTo>
                <a:lnTo>
                  <a:pt x="30" y="864"/>
                </a:lnTo>
                <a:lnTo>
                  <a:pt x="36" y="870"/>
                </a:lnTo>
                <a:lnTo>
                  <a:pt x="42" y="876"/>
                </a:lnTo>
                <a:lnTo>
                  <a:pt x="42" y="882"/>
                </a:lnTo>
                <a:lnTo>
                  <a:pt x="90" y="918"/>
                </a:lnTo>
                <a:lnTo>
                  <a:pt x="90" y="918"/>
                </a:lnTo>
                <a:lnTo>
                  <a:pt x="90" y="924"/>
                </a:lnTo>
                <a:lnTo>
                  <a:pt x="96" y="924"/>
                </a:lnTo>
                <a:lnTo>
                  <a:pt x="132" y="930"/>
                </a:lnTo>
                <a:lnTo>
                  <a:pt x="132" y="930"/>
                </a:lnTo>
                <a:lnTo>
                  <a:pt x="138" y="930"/>
                </a:lnTo>
                <a:lnTo>
                  <a:pt x="144" y="930"/>
                </a:lnTo>
                <a:lnTo>
                  <a:pt x="144" y="930"/>
                </a:lnTo>
                <a:lnTo>
                  <a:pt x="168" y="918"/>
                </a:lnTo>
                <a:lnTo>
                  <a:pt x="174" y="918"/>
                </a:lnTo>
                <a:lnTo>
                  <a:pt x="198" y="894"/>
                </a:lnTo>
                <a:lnTo>
                  <a:pt x="228" y="864"/>
                </a:lnTo>
                <a:lnTo>
                  <a:pt x="258" y="828"/>
                </a:lnTo>
                <a:lnTo>
                  <a:pt x="264" y="834"/>
                </a:lnTo>
                <a:lnTo>
                  <a:pt x="270" y="834"/>
                </a:lnTo>
                <a:lnTo>
                  <a:pt x="270" y="834"/>
                </a:lnTo>
                <a:lnTo>
                  <a:pt x="282" y="828"/>
                </a:lnTo>
                <a:lnTo>
                  <a:pt x="282" y="828"/>
                </a:lnTo>
                <a:lnTo>
                  <a:pt x="282" y="828"/>
                </a:lnTo>
                <a:lnTo>
                  <a:pt x="300" y="804"/>
                </a:lnTo>
                <a:lnTo>
                  <a:pt x="300" y="798"/>
                </a:lnTo>
                <a:lnTo>
                  <a:pt x="300" y="798"/>
                </a:lnTo>
                <a:lnTo>
                  <a:pt x="300" y="786"/>
                </a:lnTo>
                <a:lnTo>
                  <a:pt x="300" y="786"/>
                </a:lnTo>
                <a:lnTo>
                  <a:pt x="288" y="774"/>
                </a:lnTo>
                <a:lnTo>
                  <a:pt x="294" y="768"/>
                </a:lnTo>
                <a:lnTo>
                  <a:pt x="294" y="774"/>
                </a:lnTo>
                <a:lnTo>
                  <a:pt x="294" y="774"/>
                </a:lnTo>
                <a:lnTo>
                  <a:pt x="300" y="774"/>
                </a:lnTo>
                <a:lnTo>
                  <a:pt x="300" y="774"/>
                </a:lnTo>
                <a:lnTo>
                  <a:pt x="300" y="768"/>
                </a:lnTo>
                <a:lnTo>
                  <a:pt x="300" y="768"/>
                </a:lnTo>
                <a:lnTo>
                  <a:pt x="306" y="768"/>
                </a:lnTo>
                <a:lnTo>
                  <a:pt x="306" y="768"/>
                </a:lnTo>
                <a:lnTo>
                  <a:pt x="306" y="762"/>
                </a:lnTo>
                <a:lnTo>
                  <a:pt x="306" y="762"/>
                </a:lnTo>
                <a:lnTo>
                  <a:pt x="306" y="762"/>
                </a:lnTo>
                <a:lnTo>
                  <a:pt x="300" y="762"/>
                </a:lnTo>
                <a:lnTo>
                  <a:pt x="300" y="756"/>
                </a:lnTo>
                <a:lnTo>
                  <a:pt x="300" y="756"/>
                </a:lnTo>
                <a:lnTo>
                  <a:pt x="300" y="756"/>
                </a:lnTo>
                <a:lnTo>
                  <a:pt x="300" y="750"/>
                </a:lnTo>
                <a:lnTo>
                  <a:pt x="300" y="750"/>
                </a:lnTo>
                <a:lnTo>
                  <a:pt x="300" y="738"/>
                </a:lnTo>
                <a:lnTo>
                  <a:pt x="300" y="738"/>
                </a:lnTo>
                <a:lnTo>
                  <a:pt x="300" y="738"/>
                </a:lnTo>
                <a:lnTo>
                  <a:pt x="306" y="732"/>
                </a:lnTo>
                <a:lnTo>
                  <a:pt x="312" y="732"/>
                </a:lnTo>
                <a:lnTo>
                  <a:pt x="312" y="732"/>
                </a:lnTo>
                <a:lnTo>
                  <a:pt x="312" y="738"/>
                </a:lnTo>
                <a:lnTo>
                  <a:pt x="312" y="738"/>
                </a:lnTo>
                <a:lnTo>
                  <a:pt x="312" y="738"/>
                </a:lnTo>
                <a:lnTo>
                  <a:pt x="312" y="744"/>
                </a:lnTo>
                <a:lnTo>
                  <a:pt x="306" y="762"/>
                </a:lnTo>
                <a:lnTo>
                  <a:pt x="306" y="786"/>
                </a:lnTo>
                <a:lnTo>
                  <a:pt x="312" y="804"/>
                </a:lnTo>
                <a:lnTo>
                  <a:pt x="318" y="810"/>
                </a:lnTo>
                <a:lnTo>
                  <a:pt x="318" y="816"/>
                </a:lnTo>
                <a:lnTo>
                  <a:pt x="324" y="810"/>
                </a:lnTo>
                <a:lnTo>
                  <a:pt x="324" y="816"/>
                </a:lnTo>
                <a:lnTo>
                  <a:pt x="330" y="816"/>
                </a:lnTo>
                <a:lnTo>
                  <a:pt x="336" y="816"/>
                </a:lnTo>
                <a:lnTo>
                  <a:pt x="342" y="816"/>
                </a:lnTo>
                <a:lnTo>
                  <a:pt x="342" y="816"/>
                </a:lnTo>
                <a:lnTo>
                  <a:pt x="342" y="816"/>
                </a:lnTo>
                <a:lnTo>
                  <a:pt x="348" y="822"/>
                </a:lnTo>
                <a:lnTo>
                  <a:pt x="348" y="828"/>
                </a:lnTo>
                <a:lnTo>
                  <a:pt x="348" y="828"/>
                </a:lnTo>
                <a:lnTo>
                  <a:pt x="348" y="834"/>
                </a:lnTo>
                <a:lnTo>
                  <a:pt x="348" y="840"/>
                </a:lnTo>
                <a:lnTo>
                  <a:pt x="348" y="840"/>
                </a:lnTo>
                <a:lnTo>
                  <a:pt x="348" y="840"/>
                </a:lnTo>
                <a:lnTo>
                  <a:pt x="348" y="840"/>
                </a:lnTo>
                <a:lnTo>
                  <a:pt x="354" y="840"/>
                </a:lnTo>
                <a:lnTo>
                  <a:pt x="354" y="840"/>
                </a:lnTo>
                <a:lnTo>
                  <a:pt x="360" y="840"/>
                </a:lnTo>
                <a:lnTo>
                  <a:pt x="360" y="834"/>
                </a:lnTo>
                <a:lnTo>
                  <a:pt x="366" y="816"/>
                </a:lnTo>
                <a:lnTo>
                  <a:pt x="366" y="804"/>
                </a:lnTo>
                <a:lnTo>
                  <a:pt x="366" y="798"/>
                </a:lnTo>
                <a:lnTo>
                  <a:pt x="366" y="798"/>
                </a:lnTo>
                <a:lnTo>
                  <a:pt x="366" y="792"/>
                </a:lnTo>
                <a:lnTo>
                  <a:pt x="366" y="786"/>
                </a:lnTo>
                <a:lnTo>
                  <a:pt x="360" y="768"/>
                </a:lnTo>
                <a:lnTo>
                  <a:pt x="372" y="744"/>
                </a:lnTo>
                <a:lnTo>
                  <a:pt x="378" y="738"/>
                </a:lnTo>
                <a:lnTo>
                  <a:pt x="384" y="738"/>
                </a:lnTo>
                <a:lnTo>
                  <a:pt x="384" y="738"/>
                </a:lnTo>
                <a:lnTo>
                  <a:pt x="384" y="738"/>
                </a:lnTo>
                <a:lnTo>
                  <a:pt x="390" y="732"/>
                </a:lnTo>
                <a:lnTo>
                  <a:pt x="390" y="732"/>
                </a:lnTo>
                <a:lnTo>
                  <a:pt x="396" y="726"/>
                </a:lnTo>
                <a:lnTo>
                  <a:pt x="396" y="726"/>
                </a:lnTo>
                <a:lnTo>
                  <a:pt x="402" y="714"/>
                </a:lnTo>
                <a:lnTo>
                  <a:pt x="402" y="714"/>
                </a:lnTo>
                <a:lnTo>
                  <a:pt x="402" y="714"/>
                </a:lnTo>
                <a:lnTo>
                  <a:pt x="402" y="714"/>
                </a:lnTo>
                <a:lnTo>
                  <a:pt x="402" y="708"/>
                </a:lnTo>
                <a:lnTo>
                  <a:pt x="408" y="678"/>
                </a:lnTo>
                <a:lnTo>
                  <a:pt x="408" y="678"/>
                </a:lnTo>
                <a:lnTo>
                  <a:pt x="408" y="672"/>
                </a:lnTo>
                <a:lnTo>
                  <a:pt x="408" y="672"/>
                </a:lnTo>
                <a:lnTo>
                  <a:pt x="408" y="666"/>
                </a:lnTo>
                <a:lnTo>
                  <a:pt x="408" y="666"/>
                </a:lnTo>
                <a:lnTo>
                  <a:pt x="408" y="666"/>
                </a:lnTo>
                <a:lnTo>
                  <a:pt x="402" y="660"/>
                </a:lnTo>
                <a:lnTo>
                  <a:pt x="402" y="642"/>
                </a:lnTo>
                <a:lnTo>
                  <a:pt x="396" y="636"/>
                </a:lnTo>
                <a:lnTo>
                  <a:pt x="390" y="612"/>
                </a:lnTo>
                <a:lnTo>
                  <a:pt x="390" y="612"/>
                </a:lnTo>
                <a:lnTo>
                  <a:pt x="390" y="612"/>
                </a:lnTo>
                <a:lnTo>
                  <a:pt x="402" y="606"/>
                </a:lnTo>
                <a:lnTo>
                  <a:pt x="402" y="606"/>
                </a:lnTo>
                <a:lnTo>
                  <a:pt x="402" y="606"/>
                </a:lnTo>
                <a:lnTo>
                  <a:pt x="402" y="606"/>
                </a:lnTo>
                <a:lnTo>
                  <a:pt x="408" y="606"/>
                </a:lnTo>
                <a:lnTo>
                  <a:pt x="408" y="606"/>
                </a:lnTo>
                <a:lnTo>
                  <a:pt x="414" y="606"/>
                </a:lnTo>
                <a:lnTo>
                  <a:pt x="420" y="594"/>
                </a:lnTo>
                <a:lnTo>
                  <a:pt x="420" y="588"/>
                </a:lnTo>
                <a:lnTo>
                  <a:pt x="426" y="576"/>
                </a:lnTo>
                <a:lnTo>
                  <a:pt x="420" y="570"/>
                </a:lnTo>
                <a:lnTo>
                  <a:pt x="408" y="552"/>
                </a:lnTo>
                <a:lnTo>
                  <a:pt x="402" y="552"/>
                </a:lnTo>
                <a:lnTo>
                  <a:pt x="402" y="552"/>
                </a:lnTo>
                <a:lnTo>
                  <a:pt x="402" y="552"/>
                </a:lnTo>
                <a:lnTo>
                  <a:pt x="384" y="534"/>
                </a:lnTo>
                <a:lnTo>
                  <a:pt x="384" y="522"/>
                </a:lnTo>
                <a:lnTo>
                  <a:pt x="390" y="516"/>
                </a:lnTo>
                <a:lnTo>
                  <a:pt x="390" y="456"/>
                </a:lnTo>
                <a:lnTo>
                  <a:pt x="378" y="408"/>
                </a:lnTo>
                <a:lnTo>
                  <a:pt x="378" y="354"/>
                </a:lnTo>
                <a:lnTo>
                  <a:pt x="384" y="318"/>
                </a:lnTo>
                <a:lnTo>
                  <a:pt x="384" y="318"/>
                </a:lnTo>
                <a:lnTo>
                  <a:pt x="402" y="288"/>
                </a:lnTo>
                <a:lnTo>
                  <a:pt x="414" y="276"/>
                </a:lnTo>
                <a:lnTo>
                  <a:pt x="414" y="270"/>
                </a:lnTo>
                <a:lnTo>
                  <a:pt x="414" y="270"/>
                </a:lnTo>
                <a:lnTo>
                  <a:pt x="420" y="264"/>
                </a:lnTo>
                <a:lnTo>
                  <a:pt x="426" y="264"/>
                </a:lnTo>
                <a:lnTo>
                  <a:pt x="432" y="258"/>
                </a:lnTo>
                <a:lnTo>
                  <a:pt x="432" y="258"/>
                </a:lnTo>
                <a:lnTo>
                  <a:pt x="432" y="258"/>
                </a:lnTo>
                <a:lnTo>
                  <a:pt x="438" y="258"/>
                </a:lnTo>
                <a:lnTo>
                  <a:pt x="444" y="258"/>
                </a:lnTo>
                <a:lnTo>
                  <a:pt x="444" y="258"/>
                </a:lnTo>
                <a:lnTo>
                  <a:pt x="450" y="258"/>
                </a:lnTo>
                <a:lnTo>
                  <a:pt x="474" y="264"/>
                </a:lnTo>
                <a:lnTo>
                  <a:pt x="480" y="264"/>
                </a:lnTo>
                <a:lnTo>
                  <a:pt x="486" y="264"/>
                </a:lnTo>
                <a:lnTo>
                  <a:pt x="486" y="264"/>
                </a:lnTo>
                <a:lnTo>
                  <a:pt x="492" y="246"/>
                </a:lnTo>
                <a:lnTo>
                  <a:pt x="492" y="246"/>
                </a:lnTo>
                <a:lnTo>
                  <a:pt x="492" y="246"/>
                </a:lnTo>
                <a:lnTo>
                  <a:pt x="492" y="246"/>
                </a:lnTo>
                <a:lnTo>
                  <a:pt x="492" y="228"/>
                </a:lnTo>
                <a:lnTo>
                  <a:pt x="492" y="228"/>
                </a:lnTo>
                <a:lnTo>
                  <a:pt x="492" y="222"/>
                </a:lnTo>
                <a:lnTo>
                  <a:pt x="492" y="210"/>
                </a:lnTo>
                <a:lnTo>
                  <a:pt x="486" y="210"/>
                </a:lnTo>
                <a:lnTo>
                  <a:pt x="480" y="204"/>
                </a:lnTo>
                <a:lnTo>
                  <a:pt x="468" y="198"/>
                </a:lnTo>
                <a:lnTo>
                  <a:pt x="468" y="198"/>
                </a:lnTo>
                <a:lnTo>
                  <a:pt x="468" y="192"/>
                </a:lnTo>
                <a:lnTo>
                  <a:pt x="468" y="192"/>
                </a:lnTo>
                <a:lnTo>
                  <a:pt x="468" y="186"/>
                </a:lnTo>
                <a:lnTo>
                  <a:pt x="486" y="156"/>
                </a:lnTo>
                <a:lnTo>
                  <a:pt x="498" y="138"/>
                </a:lnTo>
                <a:lnTo>
                  <a:pt x="504" y="132"/>
                </a:lnTo>
                <a:lnTo>
                  <a:pt x="510" y="102"/>
                </a:lnTo>
                <a:lnTo>
                  <a:pt x="516" y="24"/>
                </a:lnTo>
                <a:lnTo>
                  <a:pt x="516" y="12"/>
                </a:lnTo>
                <a:lnTo>
                  <a:pt x="510" y="6"/>
                </a:lnTo>
                <a:lnTo>
                  <a:pt x="510" y="0"/>
                </a:lnTo>
                <a:lnTo>
                  <a:pt x="420"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580" name="Freeform 867"/>
          <p:cNvSpPr>
            <a:spLocks/>
          </p:cNvSpPr>
          <p:nvPr/>
        </p:nvSpPr>
        <p:spPr bwMode="auto">
          <a:xfrm>
            <a:off x="6701650" y="2754600"/>
            <a:ext cx="2452758" cy="2950950"/>
          </a:xfrm>
          <a:custGeom>
            <a:avLst/>
            <a:gdLst>
              <a:gd name="T0" fmla="*/ 725 w 1541"/>
              <a:gd name="T1" fmla="*/ 0 h 1854"/>
              <a:gd name="T2" fmla="*/ 689 w 1541"/>
              <a:gd name="T3" fmla="*/ 54 h 1854"/>
              <a:gd name="T4" fmla="*/ 647 w 1541"/>
              <a:gd name="T5" fmla="*/ 60 h 1854"/>
              <a:gd name="T6" fmla="*/ 635 w 1541"/>
              <a:gd name="T7" fmla="*/ 168 h 1854"/>
              <a:gd name="T8" fmla="*/ 563 w 1541"/>
              <a:gd name="T9" fmla="*/ 174 h 1854"/>
              <a:gd name="T10" fmla="*/ 503 w 1541"/>
              <a:gd name="T11" fmla="*/ 156 h 1854"/>
              <a:gd name="T12" fmla="*/ 467 w 1541"/>
              <a:gd name="T13" fmla="*/ 282 h 1854"/>
              <a:gd name="T14" fmla="*/ 485 w 1541"/>
              <a:gd name="T15" fmla="*/ 294 h 1854"/>
              <a:gd name="T16" fmla="*/ 479 w 1541"/>
              <a:gd name="T17" fmla="*/ 318 h 1854"/>
              <a:gd name="T18" fmla="*/ 347 w 1541"/>
              <a:gd name="T19" fmla="*/ 324 h 1854"/>
              <a:gd name="T20" fmla="*/ 365 w 1541"/>
              <a:gd name="T21" fmla="*/ 342 h 1854"/>
              <a:gd name="T22" fmla="*/ 377 w 1541"/>
              <a:gd name="T23" fmla="*/ 438 h 1854"/>
              <a:gd name="T24" fmla="*/ 359 w 1541"/>
              <a:gd name="T25" fmla="*/ 474 h 1854"/>
              <a:gd name="T26" fmla="*/ 353 w 1541"/>
              <a:gd name="T27" fmla="*/ 540 h 1854"/>
              <a:gd name="T28" fmla="*/ 251 w 1541"/>
              <a:gd name="T29" fmla="*/ 600 h 1854"/>
              <a:gd name="T30" fmla="*/ 179 w 1541"/>
              <a:gd name="T31" fmla="*/ 612 h 1854"/>
              <a:gd name="T32" fmla="*/ 125 w 1541"/>
              <a:gd name="T33" fmla="*/ 666 h 1854"/>
              <a:gd name="T34" fmla="*/ 18 w 1541"/>
              <a:gd name="T35" fmla="*/ 684 h 1854"/>
              <a:gd name="T36" fmla="*/ 0 w 1541"/>
              <a:gd name="T37" fmla="*/ 726 h 1854"/>
              <a:gd name="T38" fmla="*/ 30 w 1541"/>
              <a:gd name="T39" fmla="*/ 780 h 1854"/>
              <a:gd name="T40" fmla="*/ 84 w 1541"/>
              <a:gd name="T41" fmla="*/ 864 h 1854"/>
              <a:gd name="T42" fmla="*/ 54 w 1541"/>
              <a:gd name="T43" fmla="*/ 888 h 1854"/>
              <a:gd name="T44" fmla="*/ 125 w 1541"/>
              <a:gd name="T45" fmla="*/ 930 h 1854"/>
              <a:gd name="T46" fmla="*/ 167 w 1541"/>
              <a:gd name="T47" fmla="*/ 978 h 1854"/>
              <a:gd name="T48" fmla="*/ 251 w 1541"/>
              <a:gd name="T49" fmla="*/ 1050 h 1854"/>
              <a:gd name="T50" fmla="*/ 287 w 1541"/>
              <a:gd name="T51" fmla="*/ 1062 h 1854"/>
              <a:gd name="T52" fmla="*/ 275 w 1541"/>
              <a:gd name="T53" fmla="*/ 1116 h 1854"/>
              <a:gd name="T54" fmla="*/ 311 w 1541"/>
              <a:gd name="T55" fmla="*/ 1176 h 1854"/>
              <a:gd name="T56" fmla="*/ 257 w 1541"/>
              <a:gd name="T57" fmla="*/ 1176 h 1854"/>
              <a:gd name="T58" fmla="*/ 347 w 1541"/>
              <a:gd name="T59" fmla="*/ 1290 h 1854"/>
              <a:gd name="T60" fmla="*/ 413 w 1541"/>
              <a:gd name="T61" fmla="*/ 1326 h 1854"/>
              <a:gd name="T62" fmla="*/ 467 w 1541"/>
              <a:gd name="T63" fmla="*/ 1338 h 1854"/>
              <a:gd name="T64" fmla="*/ 521 w 1541"/>
              <a:gd name="T65" fmla="*/ 1380 h 1854"/>
              <a:gd name="T66" fmla="*/ 611 w 1541"/>
              <a:gd name="T67" fmla="*/ 1422 h 1854"/>
              <a:gd name="T68" fmla="*/ 635 w 1541"/>
              <a:gd name="T69" fmla="*/ 1440 h 1854"/>
              <a:gd name="T70" fmla="*/ 665 w 1541"/>
              <a:gd name="T71" fmla="*/ 1464 h 1854"/>
              <a:gd name="T72" fmla="*/ 761 w 1541"/>
              <a:gd name="T73" fmla="*/ 1470 h 1854"/>
              <a:gd name="T74" fmla="*/ 815 w 1541"/>
              <a:gd name="T75" fmla="*/ 1458 h 1854"/>
              <a:gd name="T76" fmla="*/ 815 w 1541"/>
              <a:gd name="T77" fmla="*/ 1500 h 1854"/>
              <a:gd name="T78" fmla="*/ 893 w 1541"/>
              <a:gd name="T79" fmla="*/ 1446 h 1854"/>
              <a:gd name="T80" fmla="*/ 941 w 1541"/>
              <a:gd name="T81" fmla="*/ 1458 h 1854"/>
              <a:gd name="T82" fmla="*/ 1019 w 1541"/>
              <a:gd name="T83" fmla="*/ 1464 h 1854"/>
              <a:gd name="T84" fmla="*/ 1139 w 1541"/>
              <a:gd name="T85" fmla="*/ 1386 h 1854"/>
              <a:gd name="T86" fmla="*/ 1169 w 1541"/>
              <a:gd name="T87" fmla="*/ 1386 h 1854"/>
              <a:gd name="T88" fmla="*/ 1229 w 1541"/>
              <a:gd name="T89" fmla="*/ 1416 h 1854"/>
              <a:gd name="T90" fmla="*/ 1277 w 1541"/>
              <a:gd name="T91" fmla="*/ 1434 h 1854"/>
              <a:gd name="T92" fmla="*/ 1325 w 1541"/>
              <a:gd name="T93" fmla="*/ 1482 h 1854"/>
              <a:gd name="T94" fmla="*/ 1301 w 1541"/>
              <a:gd name="T95" fmla="*/ 1626 h 1854"/>
              <a:gd name="T96" fmla="*/ 1289 w 1541"/>
              <a:gd name="T97" fmla="*/ 1692 h 1854"/>
              <a:gd name="T98" fmla="*/ 1349 w 1541"/>
              <a:gd name="T99" fmla="*/ 1710 h 1854"/>
              <a:gd name="T100" fmla="*/ 1373 w 1541"/>
              <a:gd name="T101" fmla="*/ 1806 h 1854"/>
              <a:gd name="T102" fmla="*/ 1421 w 1541"/>
              <a:gd name="T103" fmla="*/ 1842 h 1854"/>
              <a:gd name="T104" fmla="*/ 1499 w 1541"/>
              <a:gd name="T105" fmla="*/ 1812 h 1854"/>
              <a:gd name="T106" fmla="*/ 1541 w 1541"/>
              <a:gd name="T107" fmla="*/ 1782 h 1854"/>
              <a:gd name="T108" fmla="*/ 1361 w 1541"/>
              <a:gd name="T109" fmla="*/ 510 h 1854"/>
              <a:gd name="T110" fmla="*/ 1193 w 1541"/>
              <a:gd name="T111" fmla="*/ 450 h 1854"/>
              <a:gd name="T112" fmla="*/ 1067 w 1541"/>
              <a:gd name="T113" fmla="*/ 330 h 1854"/>
              <a:gd name="T114" fmla="*/ 965 w 1541"/>
              <a:gd name="T115" fmla="*/ 324 h 1854"/>
              <a:gd name="T116" fmla="*/ 911 w 1541"/>
              <a:gd name="T117" fmla="*/ 270 h 1854"/>
              <a:gd name="T118" fmla="*/ 911 w 1541"/>
              <a:gd name="T119" fmla="*/ 174 h 1854"/>
              <a:gd name="T120" fmla="*/ 815 w 1541"/>
              <a:gd name="T121" fmla="*/ 96 h 1854"/>
              <a:gd name="T122" fmla="*/ 755 w 1541"/>
              <a:gd name="T123" fmla="*/ 0 h 1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41" h="1854">
                <a:moveTo>
                  <a:pt x="755" y="0"/>
                </a:moveTo>
                <a:lnTo>
                  <a:pt x="755" y="0"/>
                </a:lnTo>
                <a:lnTo>
                  <a:pt x="755" y="0"/>
                </a:lnTo>
                <a:lnTo>
                  <a:pt x="749" y="0"/>
                </a:lnTo>
                <a:lnTo>
                  <a:pt x="743" y="0"/>
                </a:lnTo>
                <a:lnTo>
                  <a:pt x="743" y="6"/>
                </a:lnTo>
                <a:lnTo>
                  <a:pt x="743" y="6"/>
                </a:lnTo>
                <a:lnTo>
                  <a:pt x="737" y="6"/>
                </a:lnTo>
                <a:lnTo>
                  <a:pt x="737" y="6"/>
                </a:lnTo>
                <a:lnTo>
                  <a:pt x="731" y="6"/>
                </a:lnTo>
                <a:lnTo>
                  <a:pt x="731" y="6"/>
                </a:lnTo>
                <a:lnTo>
                  <a:pt x="725" y="0"/>
                </a:lnTo>
                <a:lnTo>
                  <a:pt x="725" y="0"/>
                </a:lnTo>
                <a:lnTo>
                  <a:pt x="719" y="0"/>
                </a:lnTo>
                <a:lnTo>
                  <a:pt x="707" y="6"/>
                </a:lnTo>
                <a:lnTo>
                  <a:pt x="701" y="12"/>
                </a:lnTo>
                <a:lnTo>
                  <a:pt x="701" y="18"/>
                </a:lnTo>
                <a:lnTo>
                  <a:pt x="701" y="18"/>
                </a:lnTo>
                <a:lnTo>
                  <a:pt x="701" y="18"/>
                </a:lnTo>
                <a:lnTo>
                  <a:pt x="701" y="24"/>
                </a:lnTo>
                <a:lnTo>
                  <a:pt x="701" y="24"/>
                </a:lnTo>
                <a:lnTo>
                  <a:pt x="701" y="30"/>
                </a:lnTo>
                <a:lnTo>
                  <a:pt x="701" y="36"/>
                </a:lnTo>
                <a:lnTo>
                  <a:pt x="701" y="36"/>
                </a:lnTo>
                <a:lnTo>
                  <a:pt x="695" y="48"/>
                </a:lnTo>
                <a:lnTo>
                  <a:pt x="689" y="54"/>
                </a:lnTo>
                <a:lnTo>
                  <a:pt x="689" y="54"/>
                </a:lnTo>
                <a:lnTo>
                  <a:pt x="671" y="60"/>
                </a:lnTo>
                <a:lnTo>
                  <a:pt x="671" y="60"/>
                </a:lnTo>
                <a:lnTo>
                  <a:pt x="671" y="60"/>
                </a:lnTo>
                <a:lnTo>
                  <a:pt x="671" y="60"/>
                </a:lnTo>
                <a:lnTo>
                  <a:pt x="665" y="60"/>
                </a:lnTo>
                <a:lnTo>
                  <a:pt x="665" y="60"/>
                </a:lnTo>
                <a:lnTo>
                  <a:pt x="665" y="60"/>
                </a:lnTo>
                <a:lnTo>
                  <a:pt x="659" y="60"/>
                </a:lnTo>
                <a:lnTo>
                  <a:pt x="653" y="60"/>
                </a:lnTo>
                <a:lnTo>
                  <a:pt x="653" y="60"/>
                </a:lnTo>
                <a:lnTo>
                  <a:pt x="647" y="60"/>
                </a:lnTo>
                <a:lnTo>
                  <a:pt x="647" y="60"/>
                </a:lnTo>
                <a:lnTo>
                  <a:pt x="647" y="66"/>
                </a:lnTo>
                <a:lnTo>
                  <a:pt x="641" y="78"/>
                </a:lnTo>
                <a:lnTo>
                  <a:pt x="641" y="78"/>
                </a:lnTo>
                <a:lnTo>
                  <a:pt x="635" y="96"/>
                </a:lnTo>
                <a:lnTo>
                  <a:pt x="635" y="96"/>
                </a:lnTo>
                <a:lnTo>
                  <a:pt x="635" y="96"/>
                </a:lnTo>
                <a:lnTo>
                  <a:pt x="635" y="102"/>
                </a:lnTo>
                <a:lnTo>
                  <a:pt x="641" y="126"/>
                </a:lnTo>
                <a:lnTo>
                  <a:pt x="647" y="144"/>
                </a:lnTo>
                <a:lnTo>
                  <a:pt x="647" y="150"/>
                </a:lnTo>
                <a:lnTo>
                  <a:pt x="647" y="150"/>
                </a:lnTo>
                <a:lnTo>
                  <a:pt x="647" y="156"/>
                </a:lnTo>
                <a:lnTo>
                  <a:pt x="635" y="168"/>
                </a:lnTo>
                <a:lnTo>
                  <a:pt x="611" y="180"/>
                </a:lnTo>
                <a:lnTo>
                  <a:pt x="593" y="180"/>
                </a:lnTo>
                <a:lnTo>
                  <a:pt x="593" y="180"/>
                </a:lnTo>
                <a:lnTo>
                  <a:pt x="593" y="180"/>
                </a:lnTo>
                <a:lnTo>
                  <a:pt x="593" y="174"/>
                </a:lnTo>
                <a:lnTo>
                  <a:pt x="593" y="174"/>
                </a:lnTo>
                <a:lnTo>
                  <a:pt x="593" y="174"/>
                </a:lnTo>
                <a:lnTo>
                  <a:pt x="593" y="174"/>
                </a:lnTo>
                <a:lnTo>
                  <a:pt x="593" y="174"/>
                </a:lnTo>
                <a:lnTo>
                  <a:pt x="569" y="174"/>
                </a:lnTo>
                <a:lnTo>
                  <a:pt x="569" y="174"/>
                </a:lnTo>
                <a:lnTo>
                  <a:pt x="563" y="174"/>
                </a:lnTo>
                <a:lnTo>
                  <a:pt x="563" y="174"/>
                </a:lnTo>
                <a:lnTo>
                  <a:pt x="563" y="174"/>
                </a:lnTo>
                <a:lnTo>
                  <a:pt x="563" y="174"/>
                </a:lnTo>
                <a:lnTo>
                  <a:pt x="557" y="174"/>
                </a:lnTo>
                <a:lnTo>
                  <a:pt x="551" y="174"/>
                </a:lnTo>
                <a:lnTo>
                  <a:pt x="551" y="174"/>
                </a:lnTo>
                <a:lnTo>
                  <a:pt x="545" y="174"/>
                </a:lnTo>
                <a:lnTo>
                  <a:pt x="545" y="168"/>
                </a:lnTo>
                <a:lnTo>
                  <a:pt x="521" y="162"/>
                </a:lnTo>
                <a:lnTo>
                  <a:pt x="509" y="156"/>
                </a:lnTo>
                <a:lnTo>
                  <a:pt x="509" y="156"/>
                </a:lnTo>
                <a:lnTo>
                  <a:pt x="503" y="156"/>
                </a:lnTo>
                <a:lnTo>
                  <a:pt x="503" y="156"/>
                </a:lnTo>
                <a:lnTo>
                  <a:pt x="503" y="156"/>
                </a:lnTo>
                <a:lnTo>
                  <a:pt x="503" y="156"/>
                </a:lnTo>
                <a:lnTo>
                  <a:pt x="503" y="156"/>
                </a:lnTo>
                <a:lnTo>
                  <a:pt x="503" y="162"/>
                </a:lnTo>
                <a:lnTo>
                  <a:pt x="503" y="168"/>
                </a:lnTo>
                <a:lnTo>
                  <a:pt x="503" y="174"/>
                </a:lnTo>
                <a:lnTo>
                  <a:pt x="503" y="174"/>
                </a:lnTo>
                <a:lnTo>
                  <a:pt x="503" y="174"/>
                </a:lnTo>
                <a:lnTo>
                  <a:pt x="503" y="180"/>
                </a:lnTo>
                <a:lnTo>
                  <a:pt x="497" y="180"/>
                </a:lnTo>
                <a:lnTo>
                  <a:pt x="497" y="180"/>
                </a:lnTo>
                <a:lnTo>
                  <a:pt x="491" y="210"/>
                </a:lnTo>
                <a:lnTo>
                  <a:pt x="467" y="282"/>
                </a:lnTo>
                <a:lnTo>
                  <a:pt x="467" y="282"/>
                </a:lnTo>
                <a:lnTo>
                  <a:pt x="467" y="282"/>
                </a:lnTo>
                <a:lnTo>
                  <a:pt x="467" y="282"/>
                </a:lnTo>
                <a:lnTo>
                  <a:pt x="467" y="288"/>
                </a:lnTo>
                <a:lnTo>
                  <a:pt x="467" y="288"/>
                </a:lnTo>
                <a:lnTo>
                  <a:pt x="467" y="288"/>
                </a:lnTo>
                <a:lnTo>
                  <a:pt x="467" y="288"/>
                </a:lnTo>
                <a:lnTo>
                  <a:pt x="467" y="288"/>
                </a:lnTo>
                <a:lnTo>
                  <a:pt x="473" y="288"/>
                </a:lnTo>
                <a:lnTo>
                  <a:pt x="473" y="288"/>
                </a:lnTo>
                <a:lnTo>
                  <a:pt x="479" y="288"/>
                </a:lnTo>
                <a:lnTo>
                  <a:pt x="479" y="288"/>
                </a:lnTo>
                <a:lnTo>
                  <a:pt x="479" y="294"/>
                </a:lnTo>
                <a:lnTo>
                  <a:pt x="485" y="294"/>
                </a:lnTo>
                <a:lnTo>
                  <a:pt x="485" y="294"/>
                </a:lnTo>
                <a:lnTo>
                  <a:pt x="485" y="294"/>
                </a:lnTo>
                <a:lnTo>
                  <a:pt x="485" y="294"/>
                </a:lnTo>
                <a:lnTo>
                  <a:pt x="485" y="300"/>
                </a:lnTo>
                <a:lnTo>
                  <a:pt x="485" y="300"/>
                </a:lnTo>
                <a:lnTo>
                  <a:pt x="485" y="300"/>
                </a:lnTo>
                <a:lnTo>
                  <a:pt x="479" y="306"/>
                </a:lnTo>
                <a:lnTo>
                  <a:pt x="479" y="306"/>
                </a:lnTo>
                <a:lnTo>
                  <a:pt x="479" y="312"/>
                </a:lnTo>
                <a:lnTo>
                  <a:pt x="479" y="312"/>
                </a:lnTo>
                <a:lnTo>
                  <a:pt x="479" y="312"/>
                </a:lnTo>
                <a:lnTo>
                  <a:pt x="479" y="318"/>
                </a:lnTo>
                <a:lnTo>
                  <a:pt x="479" y="318"/>
                </a:lnTo>
                <a:lnTo>
                  <a:pt x="473" y="318"/>
                </a:lnTo>
                <a:lnTo>
                  <a:pt x="473" y="318"/>
                </a:lnTo>
                <a:lnTo>
                  <a:pt x="437" y="306"/>
                </a:lnTo>
                <a:lnTo>
                  <a:pt x="437" y="306"/>
                </a:lnTo>
                <a:lnTo>
                  <a:pt x="437" y="306"/>
                </a:lnTo>
                <a:lnTo>
                  <a:pt x="437" y="300"/>
                </a:lnTo>
                <a:lnTo>
                  <a:pt x="437" y="300"/>
                </a:lnTo>
                <a:lnTo>
                  <a:pt x="431" y="300"/>
                </a:lnTo>
                <a:lnTo>
                  <a:pt x="431" y="300"/>
                </a:lnTo>
                <a:lnTo>
                  <a:pt x="431" y="300"/>
                </a:lnTo>
                <a:lnTo>
                  <a:pt x="383" y="312"/>
                </a:lnTo>
                <a:lnTo>
                  <a:pt x="347" y="324"/>
                </a:lnTo>
                <a:lnTo>
                  <a:pt x="347" y="324"/>
                </a:lnTo>
                <a:lnTo>
                  <a:pt x="347" y="324"/>
                </a:lnTo>
                <a:lnTo>
                  <a:pt x="335" y="330"/>
                </a:lnTo>
                <a:lnTo>
                  <a:pt x="335" y="336"/>
                </a:lnTo>
                <a:lnTo>
                  <a:pt x="335" y="336"/>
                </a:lnTo>
                <a:lnTo>
                  <a:pt x="335" y="336"/>
                </a:lnTo>
                <a:lnTo>
                  <a:pt x="341" y="342"/>
                </a:lnTo>
                <a:lnTo>
                  <a:pt x="341" y="342"/>
                </a:lnTo>
                <a:lnTo>
                  <a:pt x="341" y="342"/>
                </a:lnTo>
                <a:lnTo>
                  <a:pt x="347" y="342"/>
                </a:lnTo>
                <a:lnTo>
                  <a:pt x="353" y="336"/>
                </a:lnTo>
                <a:lnTo>
                  <a:pt x="353" y="336"/>
                </a:lnTo>
                <a:lnTo>
                  <a:pt x="359" y="336"/>
                </a:lnTo>
                <a:lnTo>
                  <a:pt x="365" y="342"/>
                </a:lnTo>
                <a:lnTo>
                  <a:pt x="365" y="348"/>
                </a:lnTo>
                <a:lnTo>
                  <a:pt x="371" y="348"/>
                </a:lnTo>
                <a:lnTo>
                  <a:pt x="371" y="348"/>
                </a:lnTo>
                <a:lnTo>
                  <a:pt x="365" y="348"/>
                </a:lnTo>
                <a:lnTo>
                  <a:pt x="365" y="348"/>
                </a:lnTo>
                <a:lnTo>
                  <a:pt x="359" y="354"/>
                </a:lnTo>
                <a:lnTo>
                  <a:pt x="359" y="366"/>
                </a:lnTo>
                <a:lnTo>
                  <a:pt x="359" y="390"/>
                </a:lnTo>
                <a:lnTo>
                  <a:pt x="359" y="390"/>
                </a:lnTo>
                <a:lnTo>
                  <a:pt x="359" y="390"/>
                </a:lnTo>
                <a:lnTo>
                  <a:pt x="365" y="402"/>
                </a:lnTo>
                <a:lnTo>
                  <a:pt x="371" y="414"/>
                </a:lnTo>
                <a:lnTo>
                  <a:pt x="377" y="438"/>
                </a:lnTo>
                <a:lnTo>
                  <a:pt x="383" y="462"/>
                </a:lnTo>
                <a:lnTo>
                  <a:pt x="383" y="462"/>
                </a:lnTo>
                <a:lnTo>
                  <a:pt x="383" y="462"/>
                </a:lnTo>
                <a:lnTo>
                  <a:pt x="383" y="462"/>
                </a:lnTo>
                <a:lnTo>
                  <a:pt x="383" y="468"/>
                </a:lnTo>
                <a:lnTo>
                  <a:pt x="383" y="468"/>
                </a:lnTo>
                <a:lnTo>
                  <a:pt x="377" y="462"/>
                </a:lnTo>
                <a:lnTo>
                  <a:pt x="377" y="462"/>
                </a:lnTo>
                <a:lnTo>
                  <a:pt x="377" y="462"/>
                </a:lnTo>
                <a:lnTo>
                  <a:pt x="377" y="462"/>
                </a:lnTo>
                <a:lnTo>
                  <a:pt x="371" y="462"/>
                </a:lnTo>
                <a:lnTo>
                  <a:pt x="359" y="474"/>
                </a:lnTo>
                <a:lnTo>
                  <a:pt x="359" y="474"/>
                </a:lnTo>
                <a:lnTo>
                  <a:pt x="359" y="474"/>
                </a:lnTo>
                <a:lnTo>
                  <a:pt x="359" y="474"/>
                </a:lnTo>
                <a:lnTo>
                  <a:pt x="365" y="474"/>
                </a:lnTo>
                <a:lnTo>
                  <a:pt x="365" y="480"/>
                </a:lnTo>
                <a:lnTo>
                  <a:pt x="371" y="480"/>
                </a:lnTo>
                <a:lnTo>
                  <a:pt x="353" y="486"/>
                </a:lnTo>
                <a:lnTo>
                  <a:pt x="353" y="510"/>
                </a:lnTo>
                <a:lnTo>
                  <a:pt x="353" y="534"/>
                </a:lnTo>
                <a:lnTo>
                  <a:pt x="359" y="540"/>
                </a:lnTo>
                <a:lnTo>
                  <a:pt x="359" y="540"/>
                </a:lnTo>
                <a:lnTo>
                  <a:pt x="353" y="540"/>
                </a:lnTo>
                <a:lnTo>
                  <a:pt x="353" y="540"/>
                </a:lnTo>
                <a:lnTo>
                  <a:pt x="353" y="540"/>
                </a:lnTo>
                <a:lnTo>
                  <a:pt x="329" y="552"/>
                </a:lnTo>
                <a:lnTo>
                  <a:pt x="317" y="558"/>
                </a:lnTo>
                <a:lnTo>
                  <a:pt x="305" y="564"/>
                </a:lnTo>
                <a:lnTo>
                  <a:pt x="293" y="564"/>
                </a:lnTo>
                <a:lnTo>
                  <a:pt x="281" y="570"/>
                </a:lnTo>
                <a:lnTo>
                  <a:pt x="269" y="582"/>
                </a:lnTo>
                <a:lnTo>
                  <a:pt x="263" y="588"/>
                </a:lnTo>
                <a:lnTo>
                  <a:pt x="257" y="588"/>
                </a:lnTo>
                <a:lnTo>
                  <a:pt x="257" y="588"/>
                </a:lnTo>
                <a:lnTo>
                  <a:pt x="251" y="588"/>
                </a:lnTo>
                <a:lnTo>
                  <a:pt x="251" y="594"/>
                </a:lnTo>
                <a:lnTo>
                  <a:pt x="251" y="594"/>
                </a:lnTo>
                <a:lnTo>
                  <a:pt x="251" y="600"/>
                </a:lnTo>
                <a:lnTo>
                  <a:pt x="245" y="606"/>
                </a:lnTo>
                <a:lnTo>
                  <a:pt x="245" y="612"/>
                </a:lnTo>
                <a:lnTo>
                  <a:pt x="239" y="612"/>
                </a:lnTo>
                <a:lnTo>
                  <a:pt x="239" y="612"/>
                </a:lnTo>
                <a:lnTo>
                  <a:pt x="239" y="612"/>
                </a:lnTo>
                <a:lnTo>
                  <a:pt x="209" y="618"/>
                </a:lnTo>
                <a:lnTo>
                  <a:pt x="209" y="618"/>
                </a:lnTo>
                <a:lnTo>
                  <a:pt x="185" y="618"/>
                </a:lnTo>
                <a:lnTo>
                  <a:pt x="185" y="618"/>
                </a:lnTo>
                <a:lnTo>
                  <a:pt x="185" y="612"/>
                </a:lnTo>
                <a:lnTo>
                  <a:pt x="185" y="612"/>
                </a:lnTo>
                <a:lnTo>
                  <a:pt x="179" y="612"/>
                </a:lnTo>
                <a:lnTo>
                  <a:pt x="179" y="612"/>
                </a:lnTo>
                <a:lnTo>
                  <a:pt x="179" y="612"/>
                </a:lnTo>
                <a:lnTo>
                  <a:pt x="179" y="618"/>
                </a:lnTo>
                <a:lnTo>
                  <a:pt x="173" y="618"/>
                </a:lnTo>
                <a:lnTo>
                  <a:pt x="167" y="618"/>
                </a:lnTo>
                <a:lnTo>
                  <a:pt x="161" y="636"/>
                </a:lnTo>
                <a:lnTo>
                  <a:pt x="161" y="642"/>
                </a:lnTo>
                <a:lnTo>
                  <a:pt x="161" y="642"/>
                </a:lnTo>
                <a:lnTo>
                  <a:pt x="155" y="654"/>
                </a:lnTo>
                <a:lnTo>
                  <a:pt x="155" y="654"/>
                </a:lnTo>
                <a:lnTo>
                  <a:pt x="155" y="660"/>
                </a:lnTo>
                <a:lnTo>
                  <a:pt x="149" y="660"/>
                </a:lnTo>
                <a:lnTo>
                  <a:pt x="143" y="666"/>
                </a:lnTo>
                <a:lnTo>
                  <a:pt x="125" y="666"/>
                </a:lnTo>
                <a:lnTo>
                  <a:pt x="113" y="666"/>
                </a:lnTo>
                <a:lnTo>
                  <a:pt x="107" y="666"/>
                </a:lnTo>
                <a:lnTo>
                  <a:pt x="107" y="666"/>
                </a:lnTo>
                <a:lnTo>
                  <a:pt x="107" y="666"/>
                </a:lnTo>
                <a:lnTo>
                  <a:pt x="107" y="660"/>
                </a:lnTo>
                <a:lnTo>
                  <a:pt x="107" y="648"/>
                </a:lnTo>
                <a:lnTo>
                  <a:pt x="96" y="648"/>
                </a:lnTo>
                <a:lnTo>
                  <a:pt x="72" y="654"/>
                </a:lnTo>
                <a:lnTo>
                  <a:pt x="30" y="678"/>
                </a:lnTo>
                <a:lnTo>
                  <a:pt x="24" y="684"/>
                </a:lnTo>
                <a:lnTo>
                  <a:pt x="24" y="684"/>
                </a:lnTo>
                <a:lnTo>
                  <a:pt x="24" y="684"/>
                </a:lnTo>
                <a:lnTo>
                  <a:pt x="18" y="684"/>
                </a:lnTo>
                <a:lnTo>
                  <a:pt x="12" y="696"/>
                </a:lnTo>
                <a:lnTo>
                  <a:pt x="12" y="702"/>
                </a:lnTo>
                <a:lnTo>
                  <a:pt x="12" y="702"/>
                </a:lnTo>
                <a:lnTo>
                  <a:pt x="12" y="702"/>
                </a:lnTo>
                <a:lnTo>
                  <a:pt x="12" y="702"/>
                </a:lnTo>
                <a:lnTo>
                  <a:pt x="18" y="708"/>
                </a:lnTo>
                <a:lnTo>
                  <a:pt x="18" y="708"/>
                </a:lnTo>
                <a:lnTo>
                  <a:pt x="18" y="714"/>
                </a:lnTo>
                <a:lnTo>
                  <a:pt x="12" y="720"/>
                </a:lnTo>
                <a:lnTo>
                  <a:pt x="12" y="720"/>
                </a:lnTo>
                <a:lnTo>
                  <a:pt x="12" y="726"/>
                </a:lnTo>
                <a:lnTo>
                  <a:pt x="12" y="726"/>
                </a:lnTo>
                <a:lnTo>
                  <a:pt x="0" y="726"/>
                </a:lnTo>
                <a:lnTo>
                  <a:pt x="12" y="780"/>
                </a:lnTo>
                <a:lnTo>
                  <a:pt x="12" y="780"/>
                </a:lnTo>
                <a:lnTo>
                  <a:pt x="12" y="780"/>
                </a:lnTo>
                <a:lnTo>
                  <a:pt x="12" y="786"/>
                </a:lnTo>
                <a:lnTo>
                  <a:pt x="18" y="786"/>
                </a:lnTo>
                <a:lnTo>
                  <a:pt x="18" y="786"/>
                </a:lnTo>
                <a:lnTo>
                  <a:pt x="18" y="786"/>
                </a:lnTo>
                <a:lnTo>
                  <a:pt x="24" y="786"/>
                </a:lnTo>
                <a:lnTo>
                  <a:pt x="24" y="786"/>
                </a:lnTo>
                <a:lnTo>
                  <a:pt x="24" y="780"/>
                </a:lnTo>
                <a:lnTo>
                  <a:pt x="24" y="780"/>
                </a:lnTo>
                <a:lnTo>
                  <a:pt x="30" y="780"/>
                </a:lnTo>
                <a:lnTo>
                  <a:pt x="30" y="780"/>
                </a:lnTo>
                <a:lnTo>
                  <a:pt x="36" y="780"/>
                </a:lnTo>
                <a:lnTo>
                  <a:pt x="48" y="780"/>
                </a:lnTo>
                <a:lnTo>
                  <a:pt x="60" y="786"/>
                </a:lnTo>
                <a:lnTo>
                  <a:pt x="66" y="792"/>
                </a:lnTo>
                <a:lnTo>
                  <a:pt x="66" y="792"/>
                </a:lnTo>
                <a:lnTo>
                  <a:pt x="66" y="792"/>
                </a:lnTo>
                <a:lnTo>
                  <a:pt x="66" y="798"/>
                </a:lnTo>
                <a:lnTo>
                  <a:pt x="66" y="798"/>
                </a:lnTo>
                <a:lnTo>
                  <a:pt x="66" y="798"/>
                </a:lnTo>
                <a:lnTo>
                  <a:pt x="72" y="822"/>
                </a:lnTo>
                <a:lnTo>
                  <a:pt x="72" y="840"/>
                </a:lnTo>
                <a:lnTo>
                  <a:pt x="78" y="858"/>
                </a:lnTo>
                <a:lnTo>
                  <a:pt x="84" y="864"/>
                </a:lnTo>
                <a:lnTo>
                  <a:pt x="78" y="870"/>
                </a:lnTo>
                <a:lnTo>
                  <a:pt x="78" y="870"/>
                </a:lnTo>
                <a:lnTo>
                  <a:pt x="72" y="876"/>
                </a:lnTo>
                <a:lnTo>
                  <a:pt x="72" y="876"/>
                </a:lnTo>
                <a:lnTo>
                  <a:pt x="60" y="870"/>
                </a:lnTo>
                <a:lnTo>
                  <a:pt x="60" y="870"/>
                </a:lnTo>
                <a:lnTo>
                  <a:pt x="42" y="876"/>
                </a:lnTo>
                <a:lnTo>
                  <a:pt x="42" y="882"/>
                </a:lnTo>
                <a:lnTo>
                  <a:pt x="42" y="882"/>
                </a:lnTo>
                <a:lnTo>
                  <a:pt x="42" y="882"/>
                </a:lnTo>
                <a:lnTo>
                  <a:pt x="48" y="888"/>
                </a:lnTo>
                <a:lnTo>
                  <a:pt x="54" y="888"/>
                </a:lnTo>
                <a:lnTo>
                  <a:pt x="54" y="888"/>
                </a:lnTo>
                <a:lnTo>
                  <a:pt x="54" y="888"/>
                </a:lnTo>
                <a:lnTo>
                  <a:pt x="60" y="888"/>
                </a:lnTo>
                <a:lnTo>
                  <a:pt x="84" y="894"/>
                </a:lnTo>
                <a:lnTo>
                  <a:pt x="96" y="894"/>
                </a:lnTo>
                <a:lnTo>
                  <a:pt x="113" y="906"/>
                </a:lnTo>
                <a:lnTo>
                  <a:pt x="119" y="912"/>
                </a:lnTo>
                <a:lnTo>
                  <a:pt x="119" y="912"/>
                </a:lnTo>
                <a:lnTo>
                  <a:pt x="119" y="912"/>
                </a:lnTo>
                <a:lnTo>
                  <a:pt x="119" y="912"/>
                </a:lnTo>
                <a:lnTo>
                  <a:pt x="119" y="918"/>
                </a:lnTo>
                <a:lnTo>
                  <a:pt x="125" y="918"/>
                </a:lnTo>
                <a:lnTo>
                  <a:pt x="125" y="918"/>
                </a:lnTo>
                <a:lnTo>
                  <a:pt x="125" y="930"/>
                </a:lnTo>
                <a:lnTo>
                  <a:pt x="125" y="930"/>
                </a:lnTo>
                <a:lnTo>
                  <a:pt x="131" y="942"/>
                </a:lnTo>
                <a:lnTo>
                  <a:pt x="125" y="948"/>
                </a:lnTo>
                <a:lnTo>
                  <a:pt x="125" y="948"/>
                </a:lnTo>
                <a:lnTo>
                  <a:pt x="137" y="966"/>
                </a:lnTo>
                <a:lnTo>
                  <a:pt x="137" y="972"/>
                </a:lnTo>
                <a:lnTo>
                  <a:pt x="137" y="972"/>
                </a:lnTo>
                <a:lnTo>
                  <a:pt x="137" y="972"/>
                </a:lnTo>
                <a:lnTo>
                  <a:pt x="137" y="972"/>
                </a:lnTo>
                <a:lnTo>
                  <a:pt x="143" y="972"/>
                </a:lnTo>
                <a:lnTo>
                  <a:pt x="149" y="966"/>
                </a:lnTo>
                <a:lnTo>
                  <a:pt x="155" y="972"/>
                </a:lnTo>
                <a:lnTo>
                  <a:pt x="167" y="978"/>
                </a:lnTo>
                <a:lnTo>
                  <a:pt x="179" y="984"/>
                </a:lnTo>
                <a:lnTo>
                  <a:pt x="191" y="990"/>
                </a:lnTo>
                <a:lnTo>
                  <a:pt x="203" y="990"/>
                </a:lnTo>
                <a:lnTo>
                  <a:pt x="203" y="990"/>
                </a:lnTo>
                <a:lnTo>
                  <a:pt x="203" y="990"/>
                </a:lnTo>
                <a:lnTo>
                  <a:pt x="215" y="990"/>
                </a:lnTo>
                <a:lnTo>
                  <a:pt x="221" y="990"/>
                </a:lnTo>
                <a:lnTo>
                  <a:pt x="227" y="990"/>
                </a:lnTo>
                <a:lnTo>
                  <a:pt x="233" y="990"/>
                </a:lnTo>
                <a:lnTo>
                  <a:pt x="233" y="1002"/>
                </a:lnTo>
                <a:lnTo>
                  <a:pt x="239" y="1008"/>
                </a:lnTo>
                <a:lnTo>
                  <a:pt x="251" y="1044"/>
                </a:lnTo>
                <a:lnTo>
                  <a:pt x="251" y="1050"/>
                </a:lnTo>
                <a:lnTo>
                  <a:pt x="251" y="1050"/>
                </a:lnTo>
                <a:lnTo>
                  <a:pt x="257" y="1050"/>
                </a:lnTo>
                <a:lnTo>
                  <a:pt x="257" y="1050"/>
                </a:lnTo>
                <a:lnTo>
                  <a:pt x="257" y="1050"/>
                </a:lnTo>
                <a:lnTo>
                  <a:pt x="263" y="1050"/>
                </a:lnTo>
                <a:lnTo>
                  <a:pt x="263" y="1050"/>
                </a:lnTo>
                <a:lnTo>
                  <a:pt x="269" y="1050"/>
                </a:lnTo>
                <a:lnTo>
                  <a:pt x="269" y="1050"/>
                </a:lnTo>
                <a:lnTo>
                  <a:pt x="269" y="1056"/>
                </a:lnTo>
                <a:lnTo>
                  <a:pt x="275" y="1056"/>
                </a:lnTo>
                <a:lnTo>
                  <a:pt x="281" y="1062"/>
                </a:lnTo>
                <a:lnTo>
                  <a:pt x="287" y="1062"/>
                </a:lnTo>
                <a:lnTo>
                  <a:pt x="287" y="1062"/>
                </a:lnTo>
                <a:lnTo>
                  <a:pt x="287" y="1062"/>
                </a:lnTo>
                <a:lnTo>
                  <a:pt x="287" y="1068"/>
                </a:lnTo>
                <a:lnTo>
                  <a:pt x="287" y="1068"/>
                </a:lnTo>
                <a:lnTo>
                  <a:pt x="287" y="1074"/>
                </a:lnTo>
                <a:lnTo>
                  <a:pt x="287" y="1074"/>
                </a:lnTo>
                <a:lnTo>
                  <a:pt x="287" y="1074"/>
                </a:lnTo>
                <a:lnTo>
                  <a:pt x="287" y="1074"/>
                </a:lnTo>
                <a:lnTo>
                  <a:pt x="281" y="1074"/>
                </a:lnTo>
                <a:lnTo>
                  <a:pt x="281" y="1080"/>
                </a:lnTo>
                <a:lnTo>
                  <a:pt x="281" y="1080"/>
                </a:lnTo>
                <a:lnTo>
                  <a:pt x="275" y="1092"/>
                </a:lnTo>
                <a:lnTo>
                  <a:pt x="275" y="1116"/>
                </a:lnTo>
                <a:lnTo>
                  <a:pt x="275" y="1116"/>
                </a:lnTo>
                <a:lnTo>
                  <a:pt x="281" y="1122"/>
                </a:lnTo>
                <a:lnTo>
                  <a:pt x="281" y="1122"/>
                </a:lnTo>
                <a:lnTo>
                  <a:pt x="281" y="1122"/>
                </a:lnTo>
                <a:lnTo>
                  <a:pt x="281" y="1122"/>
                </a:lnTo>
                <a:lnTo>
                  <a:pt x="281" y="1122"/>
                </a:lnTo>
                <a:lnTo>
                  <a:pt x="281" y="1122"/>
                </a:lnTo>
                <a:lnTo>
                  <a:pt x="281" y="1128"/>
                </a:lnTo>
                <a:lnTo>
                  <a:pt x="317" y="1164"/>
                </a:lnTo>
                <a:lnTo>
                  <a:pt x="317" y="1170"/>
                </a:lnTo>
                <a:lnTo>
                  <a:pt x="317" y="1170"/>
                </a:lnTo>
                <a:lnTo>
                  <a:pt x="311" y="1170"/>
                </a:lnTo>
                <a:lnTo>
                  <a:pt x="311" y="1176"/>
                </a:lnTo>
                <a:lnTo>
                  <a:pt x="311" y="1176"/>
                </a:lnTo>
                <a:lnTo>
                  <a:pt x="311" y="1176"/>
                </a:lnTo>
                <a:lnTo>
                  <a:pt x="305" y="1182"/>
                </a:lnTo>
                <a:lnTo>
                  <a:pt x="293" y="1188"/>
                </a:lnTo>
                <a:lnTo>
                  <a:pt x="287" y="1194"/>
                </a:lnTo>
                <a:lnTo>
                  <a:pt x="281" y="1194"/>
                </a:lnTo>
                <a:lnTo>
                  <a:pt x="281" y="1188"/>
                </a:lnTo>
                <a:lnTo>
                  <a:pt x="275" y="1188"/>
                </a:lnTo>
                <a:lnTo>
                  <a:pt x="275" y="1188"/>
                </a:lnTo>
                <a:lnTo>
                  <a:pt x="275" y="1182"/>
                </a:lnTo>
                <a:lnTo>
                  <a:pt x="275" y="1182"/>
                </a:lnTo>
                <a:lnTo>
                  <a:pt x="269" y="1176"/>
                </a:lnTo>
                <a:lnTo>
                  <a:pt x="257" y="1176"/>
                </a:lnTo>
                <a:lnTo>
                  <a:pt x="257" y="1176"/>
                </a:lnTo>
                <a:lnTo>
                  <a:pt x="257" y="1182"/>
                </a:lnTo>
                <a:lnTo>
                  <a:pt x="257" y="1182"/>
                </a:lnTo>
                <a:lnTo>
                  <a:pt x="257" y="1182"/>
                </a:lnTo>
                <a:lnTo>
                  <a:pt x="257" y="1200"/>
                </a:lnTo>
                <a:lnTo>
                  <a:pt x="263" y="1200"/>
                </a:lnTo>
                <a:lnTo>
                  <a:pt x="263" y="1206"/>
                </a:lnTo>
                <a:lnTo>
                  <a:pt x="269" y="1212"/>
                </a:lnTo>
                <a:lnTo>
                  <a:pt x="275" y="1236"/>
                </a:lnTo>
                <a:lnTo>
                  <a:pt x="275" y="1242"/>
                </a:lnTo>
                <a:lnTo>
                  <a:pt x="281" y="1260"/>
                </a:lnTo>
                <a:lnTo>
                  <a:pt x="299" y="1260"/>
                </a:lnTo>
                <a:lnTo>
                  <a:pt x="335" y="1278"/>
                </a:lnTo>
                <a:lnTo>
                  <a:pt x="347" y="1290"/>
                </a:lnTo>
                <a:lnTo>
                  <a:pt x="353" y="1296"/>
                </a:lnTo>
                <a:lnTo>
                  <a:pt x="371" y="1308"/>
                </a:lnTo>
                <a:lnTo>
                  <a:pt x="383" y="1314"/>
                </a:lnTo>
                <a:lnTo>
                  <a:pt x="389" y="1320"/>
                </a:lnTo>
                <a:lnTo>
                  <a:pt x="395" y="1326"/>
                </a:lnTo>
                <a:lnTo>
                  <a:pt x="401" y="1338"/>
                </a:lnTo>
                <a:lnTo>
                  <a:pt x="401" y="1338"/>
                </a:lnTo>
                <a:lnTo>
                  <a:pt x="401" y="1338"/>
                </a:lnTo>
                <a:lnTo>
                  <a:pt x="407" y="1338"/>
                </a:lnTo>
                <a:lnTo>
                  <a:pt x="407" y="1338"/>
                </a:lnTo>
                <a:lnTo>
                  <a:pt x="407" y="1338"/>
                </a:lnTo>
                <a:lnTo>
                  <a:pt x="413" y="1326"/>
                </a:lnTo>
                <a:lnTo>
                  <a:pt x="413" y="1326"/>
                </a:lnTo>
                <a:lnTo>
                  <a:pt x="419" y="1320"/>
                </a:lnTo>
                <a:lnTo>
                  <a:pt x="425" y="1314"/>
                </a:lnTo>
                <a:lnTo>
                  <a:pt x="431" y="1314"/>
                </a:lnTo>
                <a:lnTo>
                  <a:pt x="431" y="1314"/>
                </a:lnTo>
                <a:lnTo>
                  <a:pt x="431" y="1314"/>
                </a:lnTo>
                <a:lnTo>
                  <a:pt x="431" y="1320"/>
                </a:lnTo>
                <a:lnTo>
                  <a:pt x="431" y="1320"/>
                </a:lnTo>
                <a:lnTo>
                  <a:pt x="437" y="1320"/>
                </a:lnTo>
                <a:lnTo>
                  <a:pt x="437" y="1326"/>
                </a:lnTo>
                <a:lnTo>
                  <a:pt x="437" y="1326"/>
                </a:lnTo>
                <a:lnTo>
                  <a:pt x="443" y="1326"/>
                </a:lnTo>
                <a:lnTo>
                  <a:pt x="461" y="1332"/>
                </a:lnTo>
                <a:lnTo>
                  <a:pt x="467" y="1338"/>
                </a:lnTo>
                <a:lnTo>
                  <a:pt x="473" y="1338"/>
                </a:lnTo>
                <a:lnTo>
                  <a:pt x="473" y="1338"/>
                </a:lnTo>
                <a:lnTo>
                  <a:pt x="479" y="1338"/>
                </a:lnTo>
                <a:lnTo>
                  <a:pt x="479" y="1338"/>
                </a:lnTo>
                <a:lnTo>
                  <a:pt x="479" y="1344"/>
                </a:lnTo>
                <a:lnTo>
                  <a:pt x="509" y="1362"/>
                </a:lnTo>
                <a:lnTo>
                  <a:pt x="515" y="1362"/>
                </a:lnTo>
                <a:lnTo>
                  <a:pt x="515" y="1368"/>
                </a:lnTo>
                <a:lnTo>
                  <a:pt x="515" y="1368"/>
                </a:lnTo>
                <a:lnTo>
                  <a:pt x="521" y="1374"/>
                </a:lnTo>
                <a:lnTo>
                  <a:pt x="521" y="1374"/>
                </a:lnTo>
                <a:lnTo>
                  <a:pt x="521" y="1374"/>
                </a:lnTo>
                <a:lnTo>
                  <a:pt x="521" y="1380"/>
                </a:lnTo>
                <a:lnTo>
                  <a:pt x="521" y="1380"/>
                </a:lnTo>
                <a:lnTo>
                  <a:pt x="521" y="1380"/>
                </a:lnTo>
                <a:lnTo>
                  <a:pt x="521" y="1386"/>
                </a:lnTo>
                <a:lnTo>
                  <a:pt x="521" y="1386"/>
                </a:lnTo>
                <a:lnTo>
                  <a:pt x="527" y="1392"/>
                </a:lnTo>
                <a:lnTo>
                  <a:pt x="533" y="1392"/>
                </a:lnTo>
                <a:lnTo>
                  <a:pt x="533" y="1398"/>
                </a:lnTo>
                <a:lnTo>
                  <a:pt x="575" y="1416"/>
                </a:lnTo>
                <a:lnTo>
                  <a:pt x="599" y="1422"/>
                </a:lnTo>
                <a:lnTo>
                  <a:pt x="599" y="1422"/>
                </a:lnTo>
                <a:lnTo>
                  <a:pt x="599" y="1422"/>
                </a:lnTo>
                <a:lnTo>
                  <a:pt x="605" y="1422"/>
                </a:lnTo>
                <a:lnTo>
                  <a:pt x="611" y="1422"/>
                </a:lnTo>
                <a:lnTo>
                  <a:pt x="611" y="1422"/>
                </a:lnTo>
                <a:lnTo>
                  <a:pt x="611" y="1434"/>
                </a:lnTo>
                <a:lnTo>
                  <a:pt x="611" y="1434"/>
                </a:lnTo>
                <a:lnTo>
                  <a:pt x="617" y="1434"/>
                </a:lnTo>
                <a:lnTo>
                  <a:pt x="617" y="1440"/>
                </a:lnTo>
                <a:lnTo>
                  <a:pt x="623" y="1446"/>
                </a:lnTo>
                <a:lnTo>
                  <a:pt x="629" y="1446"/>
                </a:lnTo>
                <a:lnTo>
                  <a:pt x="629" y="1446"/>
                </a:lnTo>
                <a:lnTo>
                  <a:pt x="629" y="1440"/>
                </a:lnTo>
                <a:lnTo>
                  <a:pt x="629" y="1440"/>
                </a:lnTo>
                <a:lnTo>
                  <a:pt x="629" y="1440"/>
                </a:lnTo>
                <a:lnTo>
                  <a:pt x="635" y="1440"/>
                </a:lnTo>
                <a:lnTo>
                  <a:pt x="635" y="1440"/>
                </a:lnTo>
                <a:lnTo>
                  <a:pt x="641" y="1440"/>
                </a:lnTo>
                <a:lnTo>
                  <a:pt x="653" y="1446"/>
                </a:lnTo>
                <a:lnTo>
                  <a:pt x="653" y="1446"/>
                </a:lnTo>
                <a:lnTo>
                  <a:pt x="653" y="1452"/>
                </a:lnTo>
                <a:lnTo>
                  <a:pt x="659" y="1452"/>
                </a:lnTo>
                <a:lnTo>
                  <a:pt x="659" y="1452"/>
                </a:lnTo>
                <a:lnTo>
                  <a:pt x="659" y="1458"/>
                </a:lnTo>
                <a:lnTo>
                  <a:pt x="659" y="1458"/>
                </a:lnTo>
                <a:lnTo>
                  <a:pt x="659" y="1458"/>
                </a:lnTo>
                <a:lnTo>
                  <a:pt x="659" y="1464"/>
                </a:lnTo>
                <a:lnTo>
                  <a:pt x="659" y="1464"/>
                </a:lnTo>
                <a:lnTo>
                  <a:pt x="665" y="1464"/>
                </a:lnTo>
                <a:lnTo>
                  <a:pt x="665" y="1464"/>
                </a:lnTo>
                <a:lnTo>
                  <a:pt x="665" y="1464"/>
                </a:lnTo>
                <a:lnTo>
                  <a:pt x="689" y="1464"/>
                </a:lnTo>
                <a:lnTo>
                  <a:pt x="701" y="1458"/>
                </a:lnTo>
                <a:lnTo>
                  <a:pt x="725" y="1470"/>
                </a:lnTo>
                <a:lnTo>
                  <a:pt x="725" y="1470"/>
                </a:lnTo>
                <a:lnTo>
                  <a:pt x="725" y="1470"/>
                </a:lnTo>
                <a:lnTo>
                  <a:pt x="731" y="1470"/>
                </a:lnTo>
                <a:lnTo>
                  <a:pt x="731" y="1470"/>
                </a:lnTo>
                <a:lnTo>
                  <a:pt x="737" y="1470"/>
                </a:lnTo>
                <a:lnTo>
                  <a:pt x="737" y="1470"/>
                </a:lnTo>
                <a:lnTo>
                  <a:pt x="749" y="1470"/>
                </a:lnTo>
                <a:lnTo>
                  <a:pt x="755" y="1470"/>
                </a:lnTo>
                <a:lnTo>
                  <a:pt x="761" y="1470"/>
                </a:lnTo>
                <a:lnTo>
                  <a:pt x="773" y="1470"/>
                </a:lnTo>
                <a:lnTo>
                  <a:pt x="773" y="1470"/>
                </a:lnTo>
                <a:lnTo>
                  <a:pt x="779" y="1470"/>
                </a:lnTo>
                <a:lnTo>
                  <a:pt x="779" y="1470"/>
                </a:lnTo>
                <a:lnTo>
                  <a:pt x="773" y="1470"/>
                </a:lnTo>
                <a:lnTo>
                  <a:pt x="773" y="1464"/>
                </a:lnTo>
                <a:lnTo>
                  <a:pt x="773" y="1464"/>
                </a:lnTo>
                <a:lnTo>
                  <a:pt x="773" y="1464"/>
                </a:lnTo>
                <a:lnTo>
                  <a:pt x="779" y="1464"/>
                </a:lnTo>
                <a:lnTo>
                  <a:pt x="803" y="1452"/>
                </a:lnTo>
                <a:lnTo>
                  <a:pt x="809" y="1458"/>
                </a:lnTo>
                <a:lnTo>
                  <a:pt x="815" y="1458"/>
                </a:lnTo>
                <a:lnTo>
                  <a:pt x="815" y="1458"/>
                </a:lnTo>
                <a:lnTo>
                  <a:pt x="815" y="1464"/>
                </a:lnTo>
                <a:lnTo>
                  <a:pt x="815" y="1470"/>
                </a:lnTo>
                <a:lnTo>
                  <a:pt x="815" y="1470"/>
                </a:lnTo>
                <a:lnTo>
                  <a:pt x="815" y="1476"/>
                </a:lnTo>
                <a:lnTo>
                  <a:pt x="815" y="1482"/>
                </a:lnTo>
                <a:lnTo>
                  <a:pt x="815" y="1482"/>
                </a:lnTo>
                <a:lnTo>
                  <a:pt x="809" y="1482"/>
                </a:lnTo>
                <a:lnTo>
                  <a:pt x="809" y="1488"/>
                </a:lnTo>
                <a:lnTo>
                  <a:pt x="809" y="1494"/>
                </a:lnTo>
                <a:lnTo>
                  <a:pt x="809" y="1494"/>
                </a:lnTo>
                <a:lnTo>
                  <a:pt x="809" y="1494"/>
                </a:lnTo>
                <a:lnTo>
                  <a:pt x="815" y="1500"/>
                </a:lnTo>
                <a:lnTo>
                  <a:pt x="815" y="1500"/>
                </a:lnTo>
                <a:lnTo>
                  <a:pt x="815" y="1500"/>
                </a:lnTo>
                <a:lnTo>
                  <a:pt x="815" y="1500"/>
                </a:lnTo>
                <a:lnTo>
                  <a:pt x="821" y="1494"/>
                </a:lnTo>
                <a:lnTo>
                  <a:pt x="821" y="1494"/>
                </a:lnTo>
                <a:lnTo>
                  <a:pt x="833" y="1470"/>
                </a:lnTo>
                <a:lnTo>
                  <a:pt x="833" y="1470"/>
                </a:lnTo>
                <a:lnTo>
                  <a:pt x="851" y="1458"/>
                </a:lnTo>
                <a:lnTo>
                  <a:pt x="851" y="1452"/>
                </a:lnTo>
                <a:lnTo>
                  <a:pt x="869" y="1446"/>
                </a:lnTo>
                <a:lnTo>
                  <a:pt x="875" y="1440"/>
                </a:lnTo>
                <a:lnTo>
                  <a:pt x="875" y="1440"/>
                </a:lnTo>
                <a:lnTo>
                  <a:pt x="887" y="1440"/>
                </a:lnTo>
                <a:lnTo>
                  <a:pt x="893" y="1446"/>
                </a:lnTo>
                <a:lnTo>
                  <a:pt x="899" y="1446"/>
                </a:lnTo>
                <a:lnTo>
                  <a:pt x="899" y="1446"/>
                </a:lnTo>
                <a:lnTo>
                  <a:pt x="899" y="1446"/>
                </a:lnTo>
                <a:lnTo>
                  <a:pt x="893" y="1446"/>
                </a:lnTo>
                <a:lnTo>
                  <a:pt x="893" y="1452"/>
                </a:lnTo>
                <a:lnTo>
                  <a:pt x="893" y="1452"/>
                </a:lnTo>
                <a:lnTo>
                  <a:pt x="893" y="1452"/>
                </a:lnTo>
                <a:lnTo>
                  <a:pt x="893" y="1452"/>
                </a:lnTo>
                <a:lnTo>
                  <a:pt x="893" y="1452"/>
                </a:lnTo>
                <a:lnTo>
                  <a:pt x="893" y="1458"/>
                </a:lnTo>
                <a:lnTo>
                  <a:pt x="935" y="1458"/>
                </a:lnTo>
                <a:lnTo>
                  <a:pt x="935" y="1458"/>
                </a:lnTo>
                <a:lnTo>
                  <a:pt x="941" y="1458"/>
                </a:lnTo>
                <a:lnTo>
                  <a:pt x="941" y="1458"/>
                </a:lnTo>
                <a:lnTo>
                  <a:pt x="947" y="1458"/>
                </a:lnTo>
                <a:lnTo>
                  <a:pt x="959" y="1464"/>
                </a:lnTo>
                <a:lnTo>
                  <a:pt x="965" y="1464"/>
                </a:lnTo>
                <a:lnTo>
                  <a:pt x="965" y="1464"/>
                </a:lnTo>
                <a:lnTo>
                  <a:pt x="965" y="1464"/>
                </a:lnTo>
                <a:lnTo>
                  <a:pt x="965" y="1464"/>
                </a:lnTo>
                <a:lnTo>
                  <a:pt x="965" y="1476"/>
                </a:lnTo>
                <a:lnTo>
                  <a:pt x="971" y="1476"/>
                </a:lnTo>
                <a:lnTo>
                  <a:pt x="1001" y="1470"/>
                </a:lnTo>
                <a:lnTo>
                  <a:pt x="1007" y="1470"/>
                </a:lnTo>
                <a:lnTo>
                  <a:pt x="1013" y="1470"/>
                </a:lnTo>
                <a:lnTo>
                  <a:pt x="1019" y="1464"/>
                </a:lnTo>
                <a:lnTo>
                  <a:pt x="1019" y="1464"/>
                </a:lnTo>
                <a:lnTo>
                  <a:pt x="1043" y="1428"/>
                </a:lnTo>
                <a:lnTo>
                  <a:pt x="1067" y="1422"/>
                </a:lnTo>
                <a:lnTo>
                  <a:pt x="1073" y="1422"/>
                </a:lnTo>
                <a:lnTo>
                  <a:pt x="1073" y="1416"/>
                </a:lnTo>
                <a:lnTo>
                  <a:pt x="1091" y="1410"/>
                </a:lnTo>
                <a:lnTo>
                  <a:pt x="1091" y="1410"/>
                </a:lnTo>
                <a:lnTo>
                  <a:pt x="1115" y="1386"/>
                </a:lnTo>
                <a:lnTo>
                  <a:pt x="1121" y="1380"/>
                </a:lnTo>
                <a:lnTo>
                  <a:pt x="1127" y="1380"/>
                </a:lnTo>
                <a:lnTo>
                  <a:pt x="1127" y="1386"/>
                </a:lnTo>
                <a:lnTo>
                  <a:pt x="1133" y="1386"/>
                </a:lnTo>
                <a:lnTo>
                  <a:pt x="1139" y="1386"/>
                </a:lnTo>
                <a:lnTo>
                  <a:pt x="1139" y="1392"/>
                </a:lnTo>
                <a:lnTo>
                  <a:pt x="1139" y="1392"/>
                </a:lnTo>
                <a:lnTo>
                  <a:pt x="1145" y="1392"/>
                </a:lnTo>
                <a:lnTo>
                  <a:pt x="1139" y="1392"/>
                </a:lnTo>
                <a:lnTo>
                  <a:pt x="1145" y="1392"/>
                </a:lnTo>
                <a:lnTo>
                  <a:pt x="1157" y="1392"/>
                </a:lnTo>
                <a:lnTo>
                  <a:pt x="1163" y="1398"/>
                </a:lnTo>
                <a:lnTo>
                  <a:pt x="1163" y="1398"/>
                </a:lnTo>
                <a:lnTo>
                  <a:pt x="1163" y="1398"/>
                </a:lnTo>
                <a:lnTo>
                  <a:pt x="1163" y="1398"/>
                </a:lnTo>
                <a:lnTo>
                  <a:pt x="1169" y="1398"/>
                </a:lnTo>
                <a:lnTo>
                  <a:pt x="1169" y="1392"/>
                </a:lnTo>
                <a:lnTo>
                  <a:pt x="1169" y="1386"/>
                </a:lnTo>
                <a:lnTo>
                  <a:pt x="1175" y="1386"/>
                </a:lnTo>
                <a:lnTo>
                  <a:pt x="1181" y="1380"/>
                </a:lnTo>
                <a:lnTo>
                  <a:pt x="1187" y="1380"/>
                </a:lnTo>
                <a:lnTo>
                  <a:pt x="1199" y="1368"/>
                </a:lnTo>
                <a:lnTo>
                  <a:pt x="1199" y="1368"/>
                </a:lnTo>
                <a:lnTo>
                  <a:pt x="1199" y="1374"/>
                </a:lnTo>
                <a:lnTo>
                  <a:pt x="1205" y="1374"/>
                </a:lnTo>
                <a:lnTo>
                  <a:pt x="1223" y="1398"/>
                </a:lnTo>
                <a:lnTo>
                  <a:pt x="1229" y="1410"/>
                </a:lnTo>
                <a:lnTo>
                  <a:pt x="1229" y="1410"/>
                </a:lnTo>
                <a:lnTo>
                  <a:pt x="1229" y="1416"/>
                </a:lnTo>
                <a:lnTo>
                  <a:pt x="1229" y="1416"/>
                </a:lnTo>
                <a:lnTo>
                  <a:pt x="1229" y="1416"/>
                </a:lnTo>
                <a:lnTo>
                  <a:pt x="1217" y="1422"/>
                </a:lnTo>
                <a:lnTo>
                  <a:pt x="1211" y="1434"/>
                </a:lnTo>
                <a:lnTo>
                  <a:pt x="1211" y="1434"/>
                </a:lnTo>
                <a:lnTo>
                  <a:pt x="1217" y="1434"/>
                </a:lnTo>
                <a:lnTo>
                  <a:pt x="1217" y="1434"/>
                </a:lnTo>
                <a:lnTo>
                  <a:pt x="1223" y="1434"/>
                </a:lnTo>
                <a:lnTo>
                  <a:pt x="1223" y="1434"/>
                </a:lnTo>
                <a:lnTo>
                  <a:pt x="1253" y="1440"/>
                </a:lnTo>
                <a:lnTo>
                  <a:pt x="1259" y="1440"/>
                </a:lnTo>
                <a:lnTo>
                  <a:pt x="1259" y="1440"/>
                </a:lnTo>
                <a:lnTo>
                  <a:pt x="1271" y="1446"/>
                </a:lnTo>
                <a:lnTo>
                  <a:pt x="1271" y="1440"/>
                </a:lnTo>
                <a:lnTo>
                  <a:pt x="1277" y="1434"/>
                </a:lnTo>
                <a:lnTo>
                  <a:pt x="1277" y="1428"/>
                </a:lnTo>
                <a:lnTo>
                  <a:pt x="1277" y="1428"/>
                </a:lnTo>
                <a:lnTo>
                  <a:pt x="1277" y="1428"/>
                </a:lnTo>
                <a:lnTo>
                  <a:pt x="1289" y="1428"/>
                </a:lnTo>
                <a:lnTo>
                  <a:pt x="1295" y="1440"/>
                </a:lnTo>
                <a:lnTo>
                  <a:pt x="1313" y="1452"/>
                </a:lnTo>
                <a:lnTo>
                  <a:pt x="1313" y="1452"/>
                </a:lnTo>
                <a:lnTo>
                  <a:pt x="1313" y="1452"/>
                </a:lnTo>
                <a:lnTo>
                  <a:pt x="1313" y="1458"/>
                </a:lnTo>
                <a:lnTo>
                  <a:pt x="1313" y="1470"/>
                </a:lnTo>
                <a:lnTo>
                  <a:pt x="1319" y="1482"/>
                </a:lnTo>
                <a:lnTo>
                  <a:pt x="1325" y="1482"/>
                </a:lnTo>
                <a:lnTo>
                  <a:pt x="1325" y="1482"/>
                </a:lnTo>
                <a:lnTo>
                  <a:pt x="1331" y="1482"/>
                </a:lnTo>
                <a:lnTo>
                  <a:pt x="1337" y="1482"/>
                </a:lnTo>
                <a:lnTo>
                  <a:pt x="1343" y="1488"/>
                </a:lnTo>
                <a:lnTo>
                  <a:pt x="1343" y="1530"/>
                </a:lnTo>
                <a:lnTo>
                  <a:pt x="1343" y="1542"/>
                </a:lnTo>
                <a:lnTo>
                  <a:pt x="1343" y="1542"/>
                </a:lnTo>
                <a:lnTo>
                  <a:pt x="1343" y="1554"/>
                </a:lnTo>
                <a:lnTo>
                  <a:pt x="1343" y="1566"/>
                </a:lnTo>
                <a:lnTo>
                  <a:pt x="1337" y="1578"/>
                </a:lnTo>
                <a:lnTo>
                  <a:pt x="1337" y="1590"/>
                </a:lnTo>
                <a:lnTo>
                  <a:pt x="1307" y="1620"/>
                </a:lnTo>
                <a:lnTo>
                  <a:pt x="1301" y="1626"/>
                </a:lnTo>
                <a:lnTo>
                  <a:pt x="1301" y="1626"/>
                </a:lnTo>
                <a:lnTo>
                  <a:pt x="1295" y="1626"/>
                </a:lnTo>
                <a:lnTo>
                  <a:pt x="1295" y="1626"/>
                </a:lnTo>
                <a:lnTo>
                  <a:pt x="1295" y="1626"/>
                </a:lnTo>
                <a:lnTo>
                  <a:pt x="1295" y="1626"/>
                </a:lnTo>
                <a:lnTo>
                  <a:pt x="1277" y="1656"/>
                </a:lnTo>
                <a:lnTo>
                  <a:pt x="1277" y="1662"/>
                </a:lnTo>
                <a:lnTo>
                  <a:pt x="1283" y="1674"/>
                </a:lnTo>
                <a:lnTo>
                  <a:pt x="1289" y="1674"/>
                </a:lnTo>
                <a:lnTo>
                  <a:pt x="1289" y="1680"/>
                </a:lnTo>
                <a:lnTo>
                  <a:pt x="1289" y="1680"/>
                </a:lnTo>
                <a:lnTo>
                  <a:pt x="1289" y="1686"/>
                </a:lnTo>
                <a:lnTo>
                  <a:pt x="1289" y="1686"/>
                </a:lnTo>
                <a:lnTo>
                  <a:pt x="1289" y="1692"/>
                </a:lnTo>
                <a:lnTo>
                  <a:pt x="1283" y="1698"/>
                </a:lnTo>
                <a:lnTo>
                  <a:pt x="1277" y="1698"/>
                </a:lnTo>
                <a:lnTo>
                  <a:pt x="1277" y="1698"/>
                </a:lnTo>
                <a:lnTo>
                  <a:pt x="1277" y="1704"/>
                </a:lnTo>
                <a:lnTo>
                  <a:pt x="1283" y="1704"/>
                </a:lnTo>
                <a:lnTo>
                  <a:pt x="1289" y="1704"/>
                </a:lnTo>
                <a:lnTo>
                  <a:pt x="1295" y="1698"/>
                </a:lnTo>
                <a:lnTo>
                  <a:pt x="1301" y="1692"/>
                </a:lnTo>
                <a:lnTo>
                  <a:pt x="1319" y="1692"/>
                </a:lnTo>
                <a:lnTo>
                  <a:pt x="1337" y="1692"/>
                </a:lnTo>
                <a:lnTo>
                  <a:pt x="1349" y="1686"/>
                </a:lnTo>
                <a:lnTo>
                  <a:pt x="1349" y="1692"/>
                </a:lnTo>
                <a:lnTo>
                  <a:pt x="1349" y="1710"/>
                </a:lnTo>
                <a:lnTo>
                  <a:pt x="1349" y="1746"/>
                </a:lnTo>
                <a:lnTo>
                  <a:pt x="1361" y="1746"/>
                </a:lnTo>
                <a:lnTo>
                  <a:pt x="1361" y="1752"/>
                </a:lnTo>
                <a:lnTo>
                  <a:pt x="1367" y="1752"/>
                </a:lnTo>
                <a:lnTo>
                  <a:pt x="1367" y="1752"/>
                </a:lnTo>
                <a:lnTo>
                  <a:pt x="1379" y="1764"/>
                </a:lnTo>
                <a:lnTo>
                  <a:pt x="1379" y="1770"/>
                </a:lnTo>
                <a:lnTo>
                  <a:pt x="1373" y="1770"/>
                </a:lnTo>
                <a:lnTo>
                  <a:pt x="1367" y="1806"/>
                </a:lnTo>
                <a:lnTo>
                  <a:pt x="1367" y="1806"/>
                </a:lnTo>
                <a:lnTo>
                  <a:pt x="1367" y="1806"/>
                </a:lnTo>
                <a:lnTo>
                  <a:pt x="1367" y="1806"/>
                </a:lnTo>
                <a:lnTo>
                  <a:pt x="1373" y="1806"/>
                </a:lnTo>
                <a:lnTo>
                  <a:pt x="1373" y="1806"/>
                </a:lnTo>
                <a:lnTo>
                  <a:pt x="1379" y="1806"/>
                </a:lnTo>
                <a:lnTo>
                  <a:pt x="1379" y="1806"/>
                </a:lnTo>
                <a:lnTo>
                  <a:pt x="1379" y="1806"/>
                </a:lnTo>
                <a:lnTo>
                  <a:pt x="1409" y="1806"/>
                </a:lnTo>
                <a:lnTo>
                  <a:pt x="1409" y="1824"/>
                </a:lnTo>
                <a:lnTo>
                  <a:pt x="1409" y="1824"/>
                </a:lnTo>
                <a:lnTo>
                  <a:pt x="1409" y="1830"/>
                </a:lnTo>
                <a:lnTo>
                  <a:pt x="1409" y="1830"/>
                </a:lnTo>
                <a:lnTo>
                  <a:pt x="1415" y="1842"/>
                </a:lnTo>
                <a:lnTo>
                  <a:pt x="1421" y="1842"/>
                </a:lnTo>
                <a:lnTo>
                  <a:pt x="1421" y="1842"/>
                </a:lnTo>
                <a:lnTo>
                  <a:pt x="1421" y="1842"/>
                </a:lnTo>
                <a:lnTo>
                  <a:pt x="1433" y="1842"/>
                </a:lnTo>
                <a:lnTo>
                  <a:pt x="1457" y="1830"/>
                </a:lnTo>
                <a:lnTo>
                  <a:pt x="1469" y="1824"/>
                </a:lnTo>
                <a:lnTo>
                  <a:pt x="1469" y="1836"/>
                </a:lnTo>
                <a:lnTo>
                  <a:pt x="1475" y="1836"/>
                </a:lnTo>
                <a:lnTo>
                  <a:pt x="1469" y="1842"/>
                </a:lnTo>
                <a:lnTo>
                  <a:pt x="1475" y="1848"/>
                </a:lnTo>
                <a:lnTo>
                  <a:pt x="1487" y="1854"/>
                </a:lnTo>
                <a:lnTo>
                  <a:pt x="1499" y="1854"/>
                </a:lnTo>
                <a:lnTo>
                  <a:pt x="1505" y="1854"/>
                </a:lnTo>
                <a:lnTo>
                  <a:pt x="1505" y="1830"/>
                </a:lnTo>
                <a:lnTo>
                  <a:pt x="1505" y="1824"/>
                </a:lnTo>
                <a:lnTo>
                  <a:pt x="1499" y="1812"/>
                </a:lnTo>
                <a:lnTo>
                  <a:pt x="1493" y="1800"/>
                </a:lnTo>
                <a:lnTo>
                  <a:pt x="1499" y="1788"/>
                </a:lnTo>
                <a:lnTo>
                  <a:pt x="1499" y="1782"/>
                </a:lnTo>
                <a:lnTo>
                  <a:pt x="1505" y="1782"/>
                </a:lnTo>
                <a:lnTo>
                  <a:pt x="1505" y="1782"/>
                </a:lnTo>
                <a:lnTo>
                  <a:pt x="1505" y="1782"/>
                </a:lnTo>
                <a:lnTo>
                  <a:pt x="1517" y="1788"/>
                </a:lnTo>
                <a:lnTo>
                  <a:pt x="1523" y="1788"/>
                </a:lnTo>
                <a:lnTo>
                  <a:pt x="1523" y="1788"/>
                </a:lnTo>
                <a:lnTo>
                  <a:pt x="1523" y="1788"/>
                </a:lnTo>
                <a:lnTo>
                  <a:pt x="1523" y="1788"/>
                </a:lnTo>
                <a:lnTo>
                  <a:pt x="1529" y="1782"/>
                </a:lnTo>
                <a:lnTo>
                  <a:pt x="1541" y="1782"/>
                </a:lnTo>
                <a:lnTo>
                  <a:pt x="1541" y="540"/>
                </a:lnTo>
                <a:lnTo>
                  <a:pt x="1529" y="534"/>
                </a:lnTo>
                <a:lnTo>
                  <a:pt x="1523" y="534"/>
                </a:lnTo>
                <a:lnTo>
                  <a:pt x="1517" y="528"/>
                </a:lnTo>
                <a:lnTo>
                  <a:pt x="1517" y="522"/>
                </a:lnTo>
                <a:lnTo>
                  <a:pt x="1505" y="516"/>
                </a:lnTo>
                <a:lnTo>
                  <a:pt x="1487" y="510"/>
                </a:lnTo>
                <a:lnTo>
                  <a:pt x="1445" y="504"/>
                </a:lnTo>
                <a:lnTo>
                  <a:pt x="1409" y="498"/>
                </a:lnTo>
                <a:lnTo>
                  <a:pt x="1403" y="504"/>
                </a:lnTo>
                <a:lnTo>
                  <a:pt x="1373" y="510"/>
                </a:lnTo>
                <a:lnTo>
                  <a:pt x="1373" y="510"/>
                </a:lnTo>
                <a:lnTo>
                  <a:pt x="1361" y="510"/>
                </a:lnTo>
                <a:lnTo>
                  <a:pt x="1343" y="510"/>
                </a:lnTo>
                <a:lnTo>
                  <a:pt x="1301" y="504"/>
                </a:lnTo>
                <a:lnTo>
                  <a:pt x="1283" y="498"/>
                </a:lnTo>
                <a:lnTo>
                  <a:pt x="1277" y="498"/>
                </a:lnTo>
                <a:lnTo>
                  <a:pt x="1253" y="498"/>
                </a:lnTo>
                <a:lnTo>
                  <a:pt x="1217" y="492"/>
                </a:lnTo>
                <a:lnTo>
                  <a:pt x="1217" y="492"/>
                </a:lnTo>
                <a:lnTo>
                  <a:pt x="1217" y="486"/>
                </a:lnTo>
                <a:lnTo>
                  <a:pt x="1217" y="486"/>
                </a:lnTo>
                <a:lnTo>
                  <a:pt x="1205" y="474"/>
                </a:lnTo>
                <a:lnTo>
                  <a:pt x="1193" y="456"/>
                </a:lnTo>
                <a:lnTo>
                  <a:pt x="1193" y="450"/>
                </a:lnTo>
                <a:lnTo>
                  <a:pt x="1193" y="450"/>
                </a:lnTo>
                <a:lnTo>
                  <a:pt x="1187" y="444"/>
                </a:lnTo>
                <a:lnTo>
                  <a:pt x="1175" y="408"/>
                </a:lnTo>
                <a:lnTo>
                  <a:pt x="1169" y="402"/>
                </a:lnTo>
                <a:lnTo>
                  <a:pt x="1163" y="384"/>
                </a:lnTo>
                <a:lnTo>
                  <a:pt x="1115" y="366"/>
                </a:lnTo>
                <a:lnTo>
                  <a:pt x="1097" y="354"/>
                </a:lnTo>
                <a:lnTo>
                  <a:pt x="1091" y="348"/>
                </a:lnTo>
                <a:lnTo>
                  <a:pt x="1079" y="342"/>
                </a:lnTo>
                <a:lnTo>
                  <a:pt x="1073" y="336"/>
                </a:lnTo>
                <a:lnTo>
                  <a:pt x="1073" y="336"/>
                </a:lnTo>
                <a:lnTo>
                  <a:pt x="1073" y="330"/>
                </a:lnTo>
                <a:lnTo>
                  <a:pt x="1067" y="330"/>
                </a:lnTo>
                <a:lnTo>
                  <a:pt x="1067" y="330"/>
                </a:lnTo>
                <a:lnTo>
                  <a:pt x="1055" y="330"/>
                </a:lnTo>
                <a:lnTo>
                  <a:pt x="1055" y="330"/>
                </a:lnTo>
                <a:lnTo>
                  <a:pt x="1043" y="324"/>
                </a:lnTo>
                <a:lnTo>
                  <a:pt x="1043" y="324"/>
                </a:lnTo>
                <a:lnTo>
                  <a:pt x="1037" y="324"/>
                </a:lnTo>
                <a:lnTo>
                  <a:pt x="1037" y="324"/>
                </a:lnTo>
                <a:lnTo>
                  <a:pt x="1031" y="324"/>
                </a:lnTo>
                <a:lnTo>
                  <a:pt x="1007" y="324"/>
                </a:lnTo>
                <a:lnTo>
                  <a:pt x="1007" y="324"/>
                </a:lnTo>
                <a:lnTo>
                  <a:pt x="995" y="324"/>
                </a:lnTo>
                <a:lnTo>
                  <a:pt x="971" y="324"/>
                </a:lnTo>
                <a:lnTo>
                  <a:pt x="971" y="324"/>
                </a:lnTo>
                <a:lnTo>
                  <a:pt x="965" y="324"/>
                </a:lnTo>
                <a:lnTo>
                  <a:pt x="923" y="312"/>
                </a:lnTo>
                <a:lnTo>
                  <a:pt x="923" y="312"/>
                </a:lnTo>
                <a:lnTo>
                  <a:pt x="923" y="306"/>
                </a:lnTo>
                <a:lnTo>
                  <a:pt x="917" y="306"/>
                </a:lnTo>
                <a:lnTo>
                  <a:pt x="911" y="300"/>
                </a:lnTo>
                <a:lnTo>
                  <a:pt x="911" y="300"/>
                </a:lnTo>
                <a:lnTo>
                  <a:pt x="911" y="300"/>
                </a:lnTo>
                <a:lnTo>
                  <a:pt x="911" y="300"/>
                </a:lnTo>
                <a:lnTo>
                  <a:pt x="911" y="300"/>
                </a:lnTo>
                <a:lnTo>
                  <a:pt x="911" y="288"/>
                </a:lnTo>
                <a:lnTo>
                  <a:pt x="911" y="282"/>
                </a:lnTo>
                <a:lnTo>
                  <a:pt x="911" y="282"/>
                </a:lnTo>
                <a:lnTo>
                  <a:pt x="911" y="270"/>
                </a:lnTo>
                <a:lnTo>
                  <a:pt x="917" y="270"/>
                </a:lnTo>
                <a:lnTo>
                  <a:pt x="917" y="270"/>
                </a:lnTo>
                <a:lnTo>
                  <a:pt x="917" y="264"/>
                </a:lnTo>
                <a:lnTo>
                  <a:pt x="917" y="264"/>
                </a:lnTo>
                <a:lnTo>
                  <a:pt x="923" y="258"/>
                </a:lnTo>
                <a:lnTo>
                  <a:pt x="929" y="240"/>
                </a:lnTo>
                <a:lnTo>
                  <a:pt x="929" y="198"/>
                </a:lnTo>
                <a:lnTo>
                  <a:pt x="929" y="198"/>
                </a:lnTo>
                <a:lnTo>
                  <a:pt x="929" y="198"/>
                </a:lnTo>
                <a:lnTo>
                  <a:pt x="929" y="192"/>
                </a:lnTo>
                <a:lnTo>
                  <a:pt x="923" y="180"/>
                </a:lnTo>
                <a:lnTo>
                  <a:pt x="917" y="174"/>
                </a:lnTo>
                <a:lnTo>
                  <a:pt x="911" y="174"/>
                </a:lnTo>
                <a:lnTo>
                  <a:pt x="905" y="156"/>
                </a:lnTo>
                <a:lnTo>
                  <a:pt x="905" y="156"/>
                </a:lnTo>
                <a:lnTo>
                  <a:pt x="899" y="150"/>
                </a:lnTo>
                <a:lnTo>
                  <a:pt x="899" y="150"/>
                </a:lnTo>
                <a:lnTo>
                  <a:pt x="905" y="144"/>
                </a:lnTo>
                <a:lnTo>
                  <a:pt x="905" y="144"/>
                </a:lnTo>
                <a:lnTo>
                  <a:pt x="899" y="132"/>
                </a:lnTo>
                <a:lnTo>
                  <a:pt x="893" y="120"/>
                </a:lnTo>
                <a:lnTo>
                  <a:pt x="893" y="120"/>
                </a:lnTo>
                <a:lnTo>
                  <a:pt x="893" y="120"/>
                </a:lnTo>
                <a:lnTo>
                  <a:pt x="851" y="96"/>
                </a:lnTo>
                <a:lnTo>
                  <a:pt x="833" y="96"/>
                </a:lnTo>
                <a:lnTo>
                  <a:pt x="815" y="96"/>
                </a:lnTo>
                <a:lnTo>
                  <a:pt x="815" y="90"/>
                </a:lnTo>
                <a:lnTo>
                  <a:pt x="803" y="72"/>
                </a:lnTo>
                <a:lnTo>
                  <a:pt x="803" y="66"/>
                </a:lnTo>
                <a:lnTo>
                  <a:pt x="797" y="66"/>
                </a:lnTo>
                <a:lnTo>
                  <a:pt x="797" y="60"/>
                </a:lnTo>
                <a:lnTo>
                  <a:pt x="785" y="54"/>
                </a:lnTo>
                <a:lnTo>
                  <a:pt x="773" y="54"/>
                </a:lnTo>
                <a:lnTo>
                  <a:pt x="749" y="24"/>
                </a:lnTo>
                <a:lnTo>
                  <a:pt x="755" y="18"/>
                </a:lnTo>
                <a:lnTo>
                  <a:pt x="761" y="12"/>
                </a:lnTo>
                <a:lnTo>
                  <a:pt x="761" y="0"/>
                </a:lnTo>
                <a:lnTo>
                  <a:pt x="761" y="0"/>
                </a:lnTo>
                <a:lnTo>
                  <a:pt x="755"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581" name="Freeform 868"/>
          <p:cNvSpPr>
            <a:spLocks/>
          </p:cNvSpPr>
          <p:nvPr/>
        </p:nvSpPr>
        <p:spPr bwMode="auto">
          <a:xfrm>
            <a:off x="5622500" y="4168000"/>
            <a:ext cx="1430908" cy="1308350"/>
          </a:xfrm>
          <a:custGeom>
            <a:avLst/>
            <a:gdLst>
              <a:gd name="T0" fmla="*/ 342 w 899"/>
              <a:gd name="T1" fmla="*/ 804 h 822"/>
              <a:gd name="T2" fmla="*/ 318 w 899"/>
              <a:gd name="T3" fmla="*/ 762 h 822"/>
              <a:gd name="T4" fmla="*/ 288 w 899"/>
              <a:gd name="T5" fmla="*/ 714 h 822"/>
              <a:gd name="T6" fmla="*/ 234 w 899"/>
              <a:gd name="T7" fmla="*/ 726 h 822"/>
              <a:gd name="T8" fmla="*/ 150 w 899"/>
              <a:gd name="T9" fmla="*/ 726 h 822"/>
              <a:gd name="T10" fmla="*/ 48 w 899"/>
              <a:gd name="T11" fmla="*/ 738 h 822"/>
              <a:gd name="T12" fmla="*/ 60 w 899"/>
              <a:gd name="T13" fmla="*/ 672 h 822"/>
              <a:gd name="T14" fmla="*/ 120 w 899"/>
              <a:gd name="T15" fmla="*/ 654 h 822"/>
              <a:gd name="T16" fmla="*/ 102 w 899"/>
              <a:gd name="T17" fmla="*/ 558 h 822"/>
              <a:gd name="T18" fmla="*/ 60 w 899"/>
              <a:gd name="T19" fmla="*/ 540 h 822"/>
              <a:gd name="T20" fmla="*/ 36 w 899"/>
              <a:gd name="T21" fmla="*/ 522 h 822"/>
              <a:gd name="T22" fmla="*/ 60 w 899"/>
              <a:gd name="T23" fmla="*/ 480 h 822"/>
              <a:gd name="T24" fmla="*/ 186 w 899"/>
              <a:gd name="T25" fmla="*/ 480 h 822"/>
              <a:gd name="T26" fmla="*/ 204 w 899"/>
              <a:gd name="T27" fmla="*/ 474 h 822"/>
              <a:gd name="T28" fmla="*/ 288 w 899"/>
              <a:gd name="T29" fmla="*/ 450 h 822"/>
              <a:gd name="T30" fmla="*/ 312 w 899"/>
              <a:gd name="T31" fmla="*/ 378 h 822"/>
              <a:gd name="T32" fmla="*/ 366 w 899"/>
              <a:gd name="T33" fmla="*/ 366 h 822"/>
              <a:gd name="T34" fmla="*/ 432 w 899"/>
              <a:gd name="T35" fmla="*/ 348 h 822"/>
              <a:gd name="T36" fmla="*/ 444 w 899"/>
              <a:gd name="T37" fmla="*/ 300 h 822"/>
              <a:gd name="T38" fmla="*/ 468 w 899"/>
              <a:gd name="T39" fmla="*/ 258 h 822"/>
              <a:gd name="T40" fmla="*/ 492 w 899"/>
              <a:gd name="T41" fmla="*/ 216 h 822"/>
              <a:gd name="T42" fmla="*/ 486 w 899"/>
              <a:gd name="T43" fmla="*/ 198 h 822"/>
              <a:gd name="T44" fmla="*/ 534 w 899"/>
              <a:gd name="T45" fmla="*/ 204 h 822"/>
              <a:gd name="T46" fmla="*/ 540 w 899"/>
              <a:gd name="T47" fmla="*/ 168 h 822"/>
              <a:gd name="T48" fmla="*/ 564 w 899"/>
              <a:gd name="T49" fmla="*/ 138 h 822"/>
              <a:gd name="T50" fmla="*/ 558 w 899"/>
              <a:gd name="T51" fmla="*/ 72 h 822"/>
              <a:gd name="T52" fmla="*/ 600 w 899"/>
              <a:gd name="T53" fmla="*/ 24 h 822"/>
              <a:gd name="T54" fmla="*/ 690 w 899"/>
              <a:gd name="T55" fmla="*/ 12 h 822"/>
              <a:gd name="T56" fmla="*/ 791 w 899"/>
              <a:gd name="T57" fmla="*/ 18 h 822"/>
              <a:gd name="T58" fmla="*/ 803 w 899"/>
              <a:gd name="T59" fmla="*/ 42 h 822"/>
              <a:gd name="T60" fmla="*/ 821 w 899"/>
              <a:gd name="T61" fmla="*/ 84 h 822"/>
              <a:gd name="T62" fmla="*/ 893 w 899"/>
              <a:gd name="T63" fmla="*/ 102 h 822"/>
              <a:gd name="T64" fmla="*/ 797 w 899"/>
              <a:gd name="T65" fmla="*/ 168 h 822"/>
              <a:gd name="T66" fmla="*/ 774 w 899"/>
              <a:gd name="T67" fmla="*/ 168 h 822"/>
              <a:gd name="T68" fmla="*/ 696 w 899"/>
              <a:gd name="T69" fmla="*/ 156 h 822"/>
              <a:gd name="T70" fmla="*/ 714 w 899"/>
              <a:gd name="T71" fmla="*/ 204 h 822"/>
              <a:gd name="T72" fmla="*/ 738 w 899"/>
              <a:gd name="T73" fmla="*/ 294 h 822"/>
              <a:gd name="T74" fmla="*/ 768 w 899"/>
              <a:gd name="T75" fmla="*/ 306 h 822"/>
              <a:gd name="T76" fmla="*/ 732 w 899"/>
              <a:gd name="T77" fmla="*/ 348 h 822"/>
              <a:gd name="T78" fmla="*/ 732 w 899"/>
              <a:gd name="T79" fmla="*/ 384 h 822"/>
              <a:gd name="T80" fmla="*/ 684 w 899"/>
              <a:gd name="T81" fmla="*/ 450 h 822"/>
              <a:gd name="T82" fmla="*/ 642 w 899"/>
              <a:gd name="T83" fmla="*/ 510 h 822"/>
              <a:gd name="T84" fmla="*/ 528 w 899"/>
              <a:gd name="T85" fmla="*/ 588 h 822"/>
              <a:gd name="T86" fmla="*/ 522 w 899"/>
              <a:gd name="T87" fmla="*/ 582 h 822"/>
              <a:gd name="T88" fmla="*/ 504 w 899"/>
              <a:gd name="T89" fmla="*/ 570 h 822"/>
              <a:gd name="T90" fmla="*/ 486 w 899"/>
              <a:gd name="T91" fmla="*/ 594 h 822"/>
              <a:gd name="T92" fmla="*/ 462 w 899"/>
              <a:gd name="T93" fmla="*/ 630 h 822"/>
              <a:gd name="T94" fmla="*/ 474 w 899"/>
              <a:gd name="T95" fmla="*/ 660 h 822"/>
              <a:gd name="T96" fmla="*/ 492 w 899"/>
              <a:gd name="T97" fmla="*/ 660 h 822"/>
              <a:gd name="T98" fmla="*/ 492 w 899"/>
              <a:gd name="T99" fmla="*/ 684 h 822"/>
              <a:gd name="T100" fmla="*/ 498 w 899"/>
              <a:gd name="T101" fmla="*/ 708 h 822"/>
              <a:gd name="T102" fmla="*/ 540 w 899"/>
              <a:gd name="T103" fmla="*/ 768 h 822"/>
              <a:gd name="T104" fmla="*/ 546 w 899"/>
              <a:gd name="T105" fmla="*/ 786 h 822"/>
              <a:gd name="T106" fmla="*/ 516 w 899"/>
              <a:gd name="T107" fmla="*/ 792 h 822"/>
              <a:gd name="T108" fmla="*/ 486 w 899"/>
              <a:gd name="T109" fmla="*/ 798 h 822"/>
              <a:gd name="T110" fmla="*/ 450 w 899"/>
              <a:gd name="T111" fmla="*/ 792 h 822"/>
              <a:gd name="T112" fmla="*/ 420 w 899"/>
              <a:gd name="T113" fmla="*/ 804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9" h="822">
                <a:moveTo>
                  <a:pt x="390" y="822"/>
                </a:moveTo>
                <a:lnTo>
                  <a:pt x="378" y="810"/>
                </a:lnTo>
                <a:lnTo>
                  <a:pt x="372" y="816"/>
                </a:lnTo>
                <a:lnTo>
                  <a:pt x="360" y="816"/>
                </a:lnTo>
                <a:lnTo>
                  <a:pt x="354" y="804"/>
                </a:lnTo>
                <a:lnTo>
                  <a:pt x="354" y="804"/>
                </a:lnTo>
                <a:lnTo>
                  <a:pt x="342" y="804"/>
                </a:lnTo>
                <a:lnTo>
                  <a:pt x="342" y="804"/>
                </a:lnTo>
                <a:lnTo>
                  <a:pt x="342" y="804"/>
                </a:lnTo>
                <a:lnTo>
                  <a:pt x="342" y="798"/>
                </a:lnTo>
                <a:lnTo>
                  <a:pt x="342" y="798"/>
                </a:lnTo>
                <a:lnTo>
                  <a:pt x="342" y="798"/>
                </a:lnTo>
                <a:lnTo>
                  <a:pt x="336" y="774"/>
                </a:lnTo>
                <a:lnTo>
                  <a:pt x="336" y="768"/>
                </a:lnTo>
                <a:lnTo>
                  <a:pt x="342" y="762"/>
                </a:lnTo>
                <a:lnTo>
                  <a:pt x="336" y="762"/>
                </a:lnTo>
                <a:lnTo>
                  <a:pt x="330" y="762"/>
                </a:lnTo>
                <a:lnTo>
                  <a:pt x="318" y="762"/>
                </a:lnTo>
                <a:lnTo>
                  <a:pt x="318" y="762"/>
                </a:lnTo>
                <a:lnTo>
                  <a:pt x="306" y="756"/>
                </a:lnTo>
                <a:lnTo>
                  <a:pt x="306" y="750"/>
                </a:lnTo>
                <a:lnTo>
                  <a:pt x="312" y="738"/>
                </a:lnTo>
                <a:lnTo>
                  <a:pt x="312" y="738"/>
                </a:lnTo>
                <a:lnTo>
                  <a:pt x="312" y="738"/>
                </a:lnTo>
                <a:lnTo>
                  <a:pt x="312" y="738"/>
                </a:lnTo>
                <a:lnTo>
                  <a:pt x="294" y="714"/>
                </a:lnTo>
                <a:lnTo>
                  <a:pt x="288" y="714"/>
                </a:lnTo>
                <a:lnTo>
                  <a:pt x="282" y="714"/>
                </a:lnTo>
                <a:lnTo>
                  <a:pt x="282" y="714"/>
                </a:lnTo>
                <a:lnTo>
                  <a:pt x="276" y="720"/>
                </a:lnTo>
                <a:lnTo>
                  <a:pt x="276" y="720"/>
                </a:lnTo>
                <a:lnTo>
                  <a:pt x="282" y="720"/>
                </a:lnTo>
                <a:lnTo>
                  <a:pt x="282" y="720"/>
                </a:lnTo>
                <a:lnTo>
                  <a:pt x="264" y="726"/>
                </a:lnTo>
                <a:lnTo>
                  <a:pt x="240" y="726"/>
                </a:lnTo>
                <a:lnTo>
                  <a:pt x="234" y="726"/>
                </a:lnTo>
                <a:lnTo>
                  <a:pt x="204" y="732"/>
                </a:lnTo>
                <a:lnTo>
                  <a:pt x="204" y="732"/>
                </a:lnTo>
                <a:lnTo>
                  <a:pt x="204" y="732"/>
                </a:lnTo>
                <a:lnTo>
                  <a:pt x="204" y="732"/>
                </a:lnTo>
                <a:lnTo>
                  <a:pt x="198" y="732"/>
                </a:lnTo>
                <a:lnTo>
                  <a:pt x="198" y="738"/>
                </a:lnTo>
                <a:lnTo>
                  <a:pt x="186" y="732"/>
                </a:lnTo>
                <a:lnTo>
                  <a:pt x="168" y="732"/>
                </a:lnTo>
                <a:lnTo>
                  <a:pt x="150" y="726"/>
                </a:lnTo>
                <a:lnTo>
                  <a:pt x="150" y="726"/>
                </a:lnTo>
                <a:lnTo>
                  <a:pt x="144" y="726"/>
                </a:lnTo>
                <a:lnTo>
                  <a:pt x="144" y="726"/>
                </a:lnTo>
                <a:lnTo>
                  <a:pt x="144" y="732"/>
                </a:lnTo>
                <a:lnTo>
                  <a:pt x="138" y="732"/>
                </a:lnTo>
                <a:lnTo>
                  <a:pt x="138" y="732"/>
                </a:lnTo>
                <a:lnTo>
                  <a:pt x="138" y="732"/>
                </a:lnTo>
                <a:lnTo>
                  <a:pt x="138" y="732"/>
                </a:lnTo>
                <a:lnTo>
                  <a:pt x="48" y="738"/>
                </a:lnTo>
                <a:lnTo>
                  <a:pt x="36" y="738"/>
                </a:lnTo>
                <a:lnTo>
                  <a:pt x="42" y="720"/>
                </a:lnTo>
                <a:lnTo>
                  <a:pt x="48" y="684"/>
                </a:lnTo>
                <a:lnTo>
                  <a:pt x="48" y="684"/>
                </a:lnTo>
                <a:lnTo>
                  <a:pt x="48" y="678"/>
                </a:lnTo>
                <a:lnTo>
                  <a:pt x="54" y="678"/>
                </a:lnTo>
                <a:lnTo>
                  <a:pt x="60" y="672"/>
                </a:lnTo>
                <a:lnTo>
                  <a:pt x="60" y="672"/>
                </a:lnTo>
                <a:lnTo>
                  <a:pt x="60" y="672"/>
                </a:lnTo>
                <a:lnTo>
                  <a:pt x="72" y="672"/>
                </a:lnTo>
                <a:lnTo>
                  <a:pt x="72" y="660"/>
                </a:lnTo>
                <a:lnTo>
                  <a:pt x="96" y="654"/>
                </a:lnTo>
                <a:lnTo>
                  <a:pt x="102" y="654"/>
                </a:lnTo>
                <a:lnTo>
                  <a:pt x="102" y="654"/>
                </a:lnTo>
                <a:lnTo>
                  <a:pt x="108" y="654"/>
                </a:lnTo>
                <a:lnTo>
                  <a:pt x="114" y="654"/>
                </a:lnTo>
                <a:lnTo>
                  <a:pt x="120" y="654"/>
                </a:lnTo>
                <a:lnTo>
                  <a:pt x="120" y="654"/>
                </a:lnTo>
                <a:lnTo>
                  <a:pt x="120" y="654"/>
                </a:lnTo>
                <a:lnTo>
                  <a:pt x="132" y="624"/>
                </a:lnTo>
                <a:lnTo>
                  <a:pt x="126" y="618"/>
                </a:lnTo>
                <a:lnTo>
                  <a:pt x="126" y="618"/>
                </a:lnTo>
                <a:lnTo>
                  <a:pt x="120" y="618"/>
                </a:lnTo>
                <a:lnTo>
                  <a:pt x="114" y="618"/>
                </a:lnTo>
                <a:lnTo>
                  <a:pt x="114" y="618"/>
                </a:lnTo>
                <a:lnTo>
                  <a:pt x="102" y="606"/>
                </a:lnTo>
                <a:lnTo>
                  <a:pt x="102" y="558"/>
                </a:lnTo>
                <a:lnTo>
                  <a:pt x="102" y="558"/>
                </a:lnTo>
                <a:lnTo>
                  <a:pt x="102" y="558"/>
                </a:lnTo>
                <a:lnTo>
                  <a:pt x="90" y="558"/>
                </a:lnTo>
                <a:lnTo>
                  <a:pt x="84" y="552"/>
                </a:lnTo>
                <a:lnTo>
                  <a:pt x="78" y="546"/>
                </a:lnTo>
                <a:lnTo>
                  <a:pt x="78" y="546"/>
                </a:lnTo>
                <a:lnTo>
                  <a:pt x="78" y="546"/>
                </a:lnTo>
                <a:lnTo>
                  <a:pt x="72" y="546"/>
                </a:lnTo>
                <a:lnTo>
                  <a:pt x="60" y="540"/>
                </a:lnTo>
                <a:lnTo>
                  <a:pt x="54" y="540"/>
                </a:lnTo>
                <a:lnTo>
                  <a:pt x="54" y="540"/>
                </a:lnTo>
                <a:lnTo>
                  <a:pt x="48" y="534"/>
                </a:lnTo>
                <a:lnTo>
                  <a:pt x="48" y="534"/>
                </a:lnTo>
                <a:lnTo>
                  <a:pt x="42" y="522"/>
                </a:lnTo>
                <a:lnTo>
                  <a:pt x="36" y="522"/>
                </a:lnTo>
                <a:lnTo>
                  <a:pt x="36" y="522"/>
                </a:lnTo>
                <a:lnTo>
                  <a:pt x="36" y="522"/>
                </a:lnTo>
                <a:lnTo>
                  <a:pt x="36" y="522"/>
                </a:lnTo>
                <a:lnTo>
                  <a:pt x="36" y="516"/>
                </a:lnTo>
                <a:lnTo>
                  <a:pt x="30" y="510"/>
                </a:lnTo>
                <a:lnTo>
                  <a:pt x="24" y="492"/>
                </a:lnTo>
                <a:lnTo>
                  <a:pt x="24" y="486"/>
                </a:lnTo>
                <a:lnTo>
                  <a:pt x="0" y="462"/>
                </a:lnTo>
                <a:lnTo>
                  <a:pt x="0" y="456"/>
                </a:lnTo>
                <a:lnTo>
                  <a:pt x="18" y="468"/>
                </a:lnTo>
                <a:lnTo>
                  <a:pt x="48" y="474"/>
                </a:lnTo>
                <a:lnTo>
                  <a:pt x="60" y="480"/>
                </a:lnTo>
                <a:lnTo>
                  <a:pt x="78" y="486"/>
                </a:lnTo>
                <a:lnTo>
                  <a:pt x="78" y="486"/>
                </a:lnTo>
                <a:lnTo>
                  <a:pt x="84" y="486"/>
                </a:lnTo>
                <a:lnTo>
                  <a:pt x="84" y="486"/>
                </a:lnTo>
                <a:lnTo>
                  <a:pt x="84" y="486"/>
                </a:lnTo>
                <a:lnTo>
                  <a:pt x="114" y="480"/>
                </a:lnTo>
                <a:lnTo>
                  <a:pt x="156" y="486"/>
                </a:lnTo>
                <a:lnTo>
                  <a:pt x="180" y="480"/>
                </a:lnTo>
                <a:lnTo>
                  <a:pt x="186" y="480"/>
                </a:lnTo>
                <a:lnTo>
                  <a:pt x="186" y="480"/>
                </a:lnTo>
                <a:lnTo>
                  <a:pt x="192" y="480"/>
                </a:lnTo>
                <a:lnTo>
                  <a:pt x="192" y="474"/>
                </a:lnTo>
                <a:lnTo>
                  <a:pt x="192" y="474"/>
                </a:lnTo>
                <a:lnTo>
                  <a:pt x="192" y="474"/>
                </a:lnTo>
                <a:lnTo>
                  <a:pt x="198" y="474"/>
                </a:lnTo>
                <a:lnTo>
                  <a:pt x="198" y="474"/>
                </a:lnTo>
                <a:lnTo>
                  <a:pt x="204" y="474"/>
                </a:lnTo>
                <a:lnTo>
                  <a:pt x="204" y="474"/>
                </a:lnTo>
                <a:lnTo>
                  <a:pt x="204" y="474"/>
                </a:lnTo>
                <a:lnTo>
                  <a:pt x="210" y="480"/>
                </a:lnTo>
                <a:lnTo>
                  <a:pt x="216" y="480"/>
                </a:lnTo>
                <a:lnTo>
                  <a:pt x="234" y="474"/>
                </a:lnTo>
                <a:lnTo>
                  <a:pt x="276" y="462"/>
                </a:lnTo>
                <a:lnTo>
                  <a:pt x="288" y="462"/>
                </a:lnTo>
                <a:lnTo>
                  <a:pt x="288" y="456"/>
                </a:lnTo>
                <a:lnTo>
                  <a:pt x="288" y="456"/>
                </a:lnTo>
                <a:lnTo>
                  <a:pt x="288" y="450"/>
                </a:lnTo>
                <a:lnTo>
                  <a:pt x="288" y="426"/>
                </a:lnTo>
                <a:lnTo>
                  <a:pt x="288" y="420"/>
                </a:lnTo>
                <a:lnTo>
                  <a:pt x="288" y="420"/>
                </a:lnTo>
                <a:lnTo>
                  <a:pt x="288" y="420"/>
                </a:lnTo>
                <a:lnTo>
                  <a:pt x="288" y="414"/>
                </a:lnTo>
                <a:lnTo>
                  <a:pt x="288" y="414"/>
                </a:lnTo>
                <a:lnTo>
                  <a:pt x="288" y="414"/>
                </a:lnTo>
                <a:lnTo>
                  <a:pt x="294" y="390"/>
                </a:lnTo>
                <a:lnTo>
                  <a:pt x="312" y="378"/>
                </a:lnTo>
                <a:lnTo>
                  <a:pt x="312" y="378"/>
                </a:lnTo>
                <a:lnTo>
                  <a:pt x="318" y="372"/>
                </a:lnTo>
                <a:lnTo>
                  <a:pt x="318" y="372"/>
                </a:lnTo>
                <a:lnTo>
                  <a:pt x="324" y="372"/>
                </a:lnTo>
                <a:lnTo>
                  <a:pt x="324" y="366"/>
                </a:lnTo>
                <a:lnTo>
                  <a:pt x="324" y="366"/>
                </a:lnTo>
                <a:lnTo>
                  <a:pt x="324" y="372"/>
                </a:lnTo>
                <a:lnTo>
                  <a:pt x="342" y="378"/>
                </a:lnTo>
                <a:lnTo>
                  <a:pt x="366" y="366"/>
                </a:lnTo>
                <a:lnTo>
                  <a:pt x="366" y="360"/>
                </a:lnTo>
                <a:lnTo>
                  <a:pt x="366" y="354"/>
                </a:lnTo>
                <a:lnTo>
                  <a:pt x="378" y="348"/>
                </a:lnTo>
                <a:lnTo>
                  <a:pt x="390" y="336"/>
                </a:lnTo>
                <a:lnTo>
                  <a:pt x="390" y="336"/>
                </a:lnTo>
                <a:lnTo>
                  <a:pt x="420" y="348"/>
                </a:lnTo>
                <a:lnTo>
                  <a:pt x="420" y="348"/>
                </a:lnTo>
                <a:lnTo>
                  <a:pt x="432" y="348"/>
                </a:lnTo>
                <a:lnTo>
                  <a:pt x="432" y="348"/>
                </a:lnTo>
                <a:lnTo>
                  <a:pt x="438" y="348"/>
                </a:lnTo>
                <a:lnTo>
                  <a:pt x="438" y="342"/>
                </a:lnTo>
                <a:lnTo>
                  <a:pt x="450" y="330"/>
                </a:lnTo>
                <a:lnTo>
                  <a:pt x="450" y="324"/>
                </a:lnTo>
                <a:lnTo>
                  <a:pt x="444" y="324"/>
                </a:lnTo>
                <a:lnTo>
                  <a:pt x="444" y="324"/>
                </a:lnTo>
                <a:lnTo>
                  <a:pt x="444" y="318"/>
                </a:lnTo>
                <a:lnTo>
                  <a:pt x="444" y="318"/>
                </a:lnTo>
                <a:lnTo>
                  <a:pt x="444" y="300"/>
                </a:lnTo>
                <a:lnTo>
                  <a:pt x="444" y="294"/>
                </a:lnTo>
                <a:lnTo>
                  <a:pt x="456" y="264"/>
                </a:lnTo>
                <a:lnTo>
                  <a:pt x="456" y="264"/>
                </a:lnTo>
                <a:lnTo>
                  <a:pt x="456" y="258"/>
                </a:lnTo>
                <a:lnTo>
                  <a:pt x="462" y="258"/>
                </a:lnTo>
                <a:lnTo>
                  <a:pt x="462" y="258"/>
                </a:lnTo>
                <a:lnTo>
                  <a:pt x="462" y="258"/>
                </a:lnTo>
                <a:lnTo>
                  <a:pt x="468" y="258"/>
                </a:lnTo>
                <a:lnTo>
                  <a:pt x="468" y="258"/>
                </a:lnTo>
                <a:lnTo>
                  <a:pt x="480" y="258"/>
                </a:lnTo>
                <a:lnTo>
                  <a:pt x="480" y="258"/>
                </a:lnTo>
                <a:lnTo>
                  <a:pt x="480" y="258"/>
                </a:lnTo>
                <a:lnTo>
                  <a:pt x="486" y="252"/>
                </a:lnTo>
                <a:lnTo>
                  <a:pt x="498" y="246"/>
                </a:lnTo>
                <a:lnTo>
                  <a:pt x="504" y="240"/>
                </a:lnTo>
                <a:lnTo>
                  <a:pt x="504" y="240"/>
                </a:lnTo>
                <a:lnTo>
                  <a:pt x="498" y="222"/>
                </a:lnTo>
                <a:lnTo>
                  <a:pt x="492" y="216"/>
                </a:lnTo>
                <a:lnTo>
                  <a:pt x="486" y="216"/>
                </a:lnTo>
                <a:lnTo>
                  <a:pt x="486" y="216"/>
                </a:lnTo>
                <a:lnTo>
                  <a:pt x="480" y="204"/>
                </a:lnTo>
                <a:lnTo>
                  <a:pt x="480" y="204"/>
                </a:lnTo>
                <a:lnTo>
                  <a:pt x="480" y="198"/>
                </a:lnTo>
                <a:lnTo>
                  <a:pt x="480" y="198"/>
                </a:lnTo>
                <a:lnTo>
                  <a:pt x="480" y="198"/>
                </a:lnTo>
                <a:lnTo>
                  <a:pt x="486" y="198"/>
                </a:lnTo>
                <a:lnTo>
                  <a:pt x="486" y="198"/>
                </a:lnTo>
                <a:lnTo>
                  <a:pt x="492" y="198"/>
                </a:lnTo>
                <a:lnTo>
                  <a:pt x="498" y="198"/>
                </a:lnTo>
                <a:lnTo>
                  <a:pt x="498" y="198"/>
                </a:lnTo>
                <a:lnTo>
                  <a:pt x="504" y="204"/>
                </a:lnTo>
                <a:lnTo>
                  <a:pt x="510" y="204"/>
                </a:lnTo>
                <a:lnTo>
                  <a:pt x="510" y="204"/>
                </a:lnTo>
                <a:lnTo>
                  <a:pt x="528" y="204"/>
                </a:lnTo>
                <a:lnTo>
                  <a:pt x="534" y="204"/>
                </a:lnTo>
                <a:lnTo>
                  <a:pt x="534" y="204"/>
                </a:lnTo>
                <a:lnTo>
                  <a:pt x="546" y="198"/>
                </a:lnTo>
                <a:lnTo>
                  <a:pt x="546" y="192"/>
                </a:lnTo>
                <a:lnTo>
                  <a:pt x="546" y="192"/>
                </a:lnTo>
                <a:lnTo>
                  <a:pt x="546" y="186"/>
                </a:lnTo>
                <a:lnTo>
                  <a:pt x="546" y="186"/>
                </a:lnTo>
                <a:lnTo>
                  <a:pt x="546" y="186"/>
                </a:lnTo>
                <a:lnTo>
                  <a:pt x="546" y="180"/>
                </a:lnTo>
                <a:lnTo>
                  <a:pt x="540" y="174"/>
                </a:lnTo>
                <a:lnTo>
                  <a:pt x="540" y="168"/>
                </a:lnTo>
                <a:lnTo>
                  <a:pt x="540" y="168"/>
                </a:lnTo>
                <a:lnTo>
                  <a:pt x="540" y="168"/>
                </a:lnTo>
                <a:lnTo>
                  <a:pt x="540" y="162"/>
                </a:lnTo>
                <a:lnTo>
                  <a:pt x="546" y="156"/>
                </a:lnTo>
                <a:lnTo>
                  <a:pt x="546" y="156"/>
                </a:lnTo>
                <a:lnTo>
                  <a:pt x="552" y="144"/>
                </a:lnTo>
                <a:lnTo>
                  <a:pt x="558" y="144"/>
                </a:lnTo>
                <a:lnTo>
                  <a:pt x="558" y="144"/>
                </a:lnTo>
                <a:lnTo>
                  <a:pt x="564" y="138"/>
                </a:lnTo>
                <a:lnTo>
                  <a:pt x="564" y="138"/>
                </a:lnTo>
                <a:lnTo>
                  <a:pt x="570" y="132"/>
                </a:lnTo>
                <a:lnTo>
                  <a:pt x="570" y="120"/>
                </a:lnTo>
                <a:lnTo>
                  <a:pt x="576" y="108"/>
                </a:lnTo>
                <a:lnTo>
                  <a:pt x="576" y="108"/>
                </a:lnTo>
                <a:lnTo>
                  <a:pt x="570" y="90"/>
                </a:lnTo>
                <a:lnTo>
                  <a:pt x="564" y="84"/>
                </a:lnTo>
                <a:lnTo>
                  <a:pt x="564" y="78"/>
                </a:lnTo>
                <a:lnTo>
                  <a:pt x="558" y="72"/>
                </a:lnTo>
                <a:lnTo>
                  <a:pt x="558" y="72"/>
                </a:lnTo>
                <a:lnTo>
                  <a:pt x="558" y="60"/>
                </a:lnTo>
                <a:lnTo>
                  <a:pt x="570" y="42"/>
                </a:lnTo>
                <a:lnTo>
                  <a:pt x="576" y="42"/>
                </a:lnTo>
                <a:lnTo>
                  <a:pt x="576" y="42"/>
                </a:lnTo>
                <a:lnTo>
                  <a:pt x="588" y="36"/>
                </a:lnTo>
                <a:lnTo>
                  <a:pt x="594" y="36"/>
                </a:lnTo>
                <a:lnTo>
                  <a:pt x="600" y="30"/>
                </a:lnTo>
                <a:lnTo>
                  <a:pt x="600" y="24"/>
                </a:lnTo>
                <a:lnTo>
                  <a:pt x="624" y="12"/>
                </a:lnTo>
                <a:lnTo>
                  <a:pt x="624" y="12"/>
                </a:lnTo>
                <a:lnTo>
                  <a:pt x="624" y="12"/>
                </a:lnTo>
                <a:lnTo>
                  <a:pt x="642" y="12"/>
                </a:lnTo>
                <a:lnTo>
                  <a:pt x="654" y="12"/>
                </a:lnTo>
                <a:lnTo>
                  <a:pt x="678" y="12"/>
                </a:lnTo>
                <a:lnTo>
                  <a:pt x="684" y="12"/>
                </a:lnTo>
                <a:lnTo>
                  <a:pt x="690" y="12"/>
                </a:lnTo>
                <a:lnTo>
                  <a:pt x="690" y="12"/>
                </a:lnTo>
                <a:lnTo>
                  <a:pt x="696" y="12"/>
                </a:lnTo>
                <a:lnTo>
                  <a:pt x="714" y="6"/>
                </a:lnTo>
                <a:lnTo>
                  <a:pt x="732" y="0"/>
                </a:lnTo>
                <a:lnTo>
                  <a:pt x="732" y="0"/>
                </a:lnTo>
                <a:lnTo>
                  <a:pt x="732" y="0"/>
                </a:lnTo>
                <a:lnTo>
                  <a:pt x="738" y="0"/>
                </a:lnTo>
                <a:lnTo>
                  <a:pt x="762" y="6"/>
                </a:lnTo>
                <a:lnTo>
                  <a:pt x="774" y="6"/>
                </a:lnTo>
                <a:lnTo>
                  <a:pt x="791" y="18"/>
                </a:lnTo>
                <a:lnTo>
                  <a:pt x="797" y="24"/>
                </a:lnTo>
                <a:lnTo>
                  <a:pt x="797" y="24"/>
                </a:lnTo>
                <a:lnTo>
                  <a:pt x="797" y="24"/>
                </a:lnTo>
                <a:lnTo>
                  <a:pt x="797" y="24"/>
                </a:lnTo>
                <a:lnTo>
                  <a:pt x="797" y="30"/>
                </a:lnTo>
                <a:lnTo>
                  <a:pt x="803" y="30"/>
                </a:lnTo>
                <a:lnTo>
                  <a:pt x="803" y="30"/>
                </a:lnTo>
                <a:lnTo>
                  <a:pt x="803" y="42"/>
                </a:lnTo>
                <a:lnTo>
                  <a:pt x="803" y="42"/>
                </a:lnTo>
                <a:lnTo>
                  <a:pt x="809" y="54"/>
                </a:lnTo>
                <a:lnTo>
                  <a:pt x="803" y="60"/>
                </a:lnTo>
                <a:lnTo>
                  <a:pt x="803" y="60"/>
                </a:lnTo>
                <a:lnTo>
                  <a:pt x="815" y="78"/>
                </a:lnTo>
                <a:lnTo>
                  <a:pt x="815" y="84"/>
                </a:lnTo>
                <a:lnTo>
                  <a:pt x="815" y="84"/>
                </a:lnTo>
                <a:lnTo>
                  <a:pt x="815" y="84"/>
                </a:lnTo>
                <a:lnTo>
                  <a:pt x="815" y="84"/>
                </a:lnTo>
                <a:lnTo>
                  <a:pt x="821" y="84"/>
                </a:lnTo>
                <a:lnTo>
                  <a:pt x="827" y="78"/>
                </a:lnTo>
                <a:lnTo>
                  <a:pt x="833" y="84"/>
                </a:lnTo>
                <a:lnTo>
                  <a:pt x="845" y="90"/>
                </a:lnTo>
                <a:lnTo>
                  <a:pt x="857" y="96"/>
                </a:lnTo>
                <a:lnTo>
                  <a:pt x="869" y="102"/>
                </a:lnTo>
                <a:lnTo>
                  <a:pt x="881" y="102"/>
                </a:lnTo>
                <a:lnTo>
                  <a:pt x="881" y="102"/>
                </a:lnTo>
                <a:lnTo>
                  <a:pt x="881" y="102"/>
                </a:lnTo>
                <a:lnTo>
                  <a:pt x="893" y="102"/>
                </a:lnTo>
                <a:lnTo>
                  <a:pt x="899" y="102"/>
                </a:lnTo>
                <a:lnTo>
                  <a:pt x="887" y="120"/>
                </a:lnTo>
                <a:lnTo>
                  <a:pt x="875" y="126"/>
                </a:lnTo>
                <a:lnTo>
                  <a:pt x="857" y="144"/>
                </a:lnTo>
                <a:lnTo>
                  <a:pt x="857" y="144"/>
                </a:lnTo>
                <a:lnTo>
                  <a:pt x="839" y="150"/>
                </a:lnTo>
                <a:lnTo>
                  <a:pt x="803" y="162"/>
                </a:lnTo>
                <a:lnTo>
                  <a:pt x="797" y="168"/>
                </a:lnTo>
                <a:lnTo>
                  <a:pt x="797" y="168"/>
                </a:lnTo>
                <a:lnTo>
                  <a:pt x="797" y="168"/>
                </a:lnTo>
                <a:lnTo>
                  <a:pt x="785" y="168"/>
                </a:lnTo>
                <a:lnTo>
                  <a:pt x="785" y="168"/>
                </a:lnTo>
                <a:lnTo>
                  <a:pt x="780" y="168"/>
                </a:lnTo>
                <a:lnTo>
                  <a:pt x="780" y="168"/>
                </a:lnTo>
                <a:lnTo>
                  <a:pt x="780" y="168"/>
                </a:lnTo>
                <a:lnTo>
                  <a:pt x="774" y="168"/>
                </a:lnTo>
                <a:lnTo>
                  <a:pt x="774" y="168"/>
                </a:lnTo>
                <a:lnTo>
                  <a:pt x="774" y="168"/>
                </a:lnTo>
                <a:lnTo>
                  <a:pt x="774" y="168"/>
                </a:lnTo>
                <a:lnTo>
                  <a:pt x="768" y="162"/>
                </a:lnTo>
                <a:lnTo>
                  <a:pt x="756" y="156"/>
                </a:lnTo>
                <a:lnTo>
                  <a:pt x="726" y="150"/>
                </a:lnTo>
                <a:lnTo>
                  <a:pt x="720" y="150"/>
                </a:lnTo>
                <a:lnTo>
                  <a:pt x="720" y="150"/>
                </a:lnTo>
                <a:lnTo>
                  <a:pt x="714" y="150"/>
                </a:lnTo>
                <a:lnTo>
                  <a:pt x="696" y="156"/>
                </a:lnTo>
                <a:lnTo>
                  <a:pt x="696" y="156"/>
                </a:lnTo>
                <a:lnTo>
                  <a:pt x="696" y="156"/>
                </a:lnTo>
                <a:lnTo>
                  <a:pt x="684" y="174"/>
                </a:lnTo>
                <a:lnTo>
                  <a:pt x="684" y="180"/>
                </a:lnTo>
                <a:lnTo>
                  <a:pt x="684" y="180"/>
                </a:lnTo>
                <a:lnTo>
                  <a:pt x="690" y="180"/>
                </a:lnTo>
                <a:lnTo>
                  <a:pt x="696" y="180"/>
                </a:lnTo>
                <a:lnTo>
                  <a:pt x="702" y="180"/>
                </a:lnTo>
                <a:lnTo>
                  <a:pt x="714" y="198"/>
                </a:lnTo>
                <a:lnTo>
                  <a:pt x="714" y="204"/>
                </a:lnTo>
                <a:lnTo>
                  <a:pt x="714" y="204"/>
                </a:lnTo>
                <a:lnTo>
                  <a:pt x="714" y="204"/>
                </a:lnTo>
                <a:lnTo>
                  <a:pt x="714" y="204"/>
                </a:lnTo>
                <a:lnTo>
                  <a:pt x="708" y="210"/>
                </a:lnTo>
                <a:lnTo>
                  <a:pt x="702" y="210"/>
                </a:lnTo>
                <a:lnTo>
                  <a:pt x="702" y="246"/>
                </a:lnTo>
                <a:lnTo>
                  <a:pt x="720" y="276"/>
                </a:lnTo>
                <a:lnTo>
                  <a:pt x="738" y="294"/>
                </a:lnTo>
                <a:lnTo>
                  <a:pt x="738" y="294"/>
                </a:lnTo>
                <a:lnTo>
                  <a:pt x="738" y="294"/>
                </a:lnTo>
                <a:lnTo>
                  <a:pt x="738" y="300"/>
                </a:lnTo>
                <a:lnTo>
                  <a:pt x="738" y="300"/>
                </a:lnTo>
                <a:lnTo>
                  <a:pt x="750" y="300"/>
                </a:lnTo>
                <a:lnTo>
                  <a:pt x="756" y="294"/>
                </a:lnTo>
                <a:lnTo>
                  <a:pt x="756" y="294"/>
                </a:lnTo>
                <a:lnTo>
                  <a:pt x="756" y="300"/>
                </a:lnTo>
                <a:lnTo>
                  <a:pt x="762" y="300"/>
                </a:lnTo>
                <a:lnTo>
                  <a:pt x="768" y="306"/>
                </a:lnTo>
                <a:lnTo>
                  <a:pt x="768" y="306"/>
                </a:lnTo>
                <a:lnTo>
                  <a:pt x="774" y="306"/>
                </a:lnTo>
                <a:lnTo>
                  <a:pt x="768" y="318"/>
                </a:lnTo>
                <a:lnTo>
                  <a:pt x="756" y="318"/>
                </a:lnTo>
                <a:lnTo>
                  <a:pt x="732" y="330"/>
                </a:lnTo>
                <a:lnTo>
                  <a:pt x="732" y="336"/>
                </a:lnTo>
                <a:lnTo>
                  <a:pt x="726" y="336"/>
                </a:lnTo>
                <a:lnTo>
                  <a:pt x="726" y="342"/>
                </a:lnTo>
                <a:lnTo>
                  <a:pt x="732" y="348"/>
                </a:lnTo>
                <a:lnTo>
                  <a:pt x="732" y="366"/>
                </a:lnTo>
                <a:lnTo>
                  <a:pt x="726" y="372"/>
                </a:lnTo>
                <a:lnTo>
                  <a:pt x="726" y="378"/>
                </a:lnTo>
                <a:lnTo>
                  <a:pt x="726" y="378"/>
                </a:lnTo>
                <a:lnTo>
                  <a:pt x="726" y="378"/>
                </a:lnTo>
                <a:lnTo>
                  <a:pt x="726" y="378"/>
                </a:lnTo>
                <a:lnTo>
                  <a:pt x="732" y="378"/>
                </a:lnTo>
                <a:lnTo>
                  <a:pt x="732" y="384"/>
                </a:lnTo>
                <a:lnTo>
                  <a:pt x="732" y="384"/>
                </a:lnTo>
                <a:lnTo>
                  <a:pt x="726" y="390"/>
                </a:lnTo>
                <a:lnTo>
                  <a:pt x="714" y="396"/>
                </a:lnTo>
                <a:lnTo>
                  <a:pt x="714" y="402"/>
                </a:lnTo>
                <a:lnTo>
                  <a:pt x="714" y="402"/>
                </a:lnTo>
                <a:lnTo>
                  <a:pt x="690" y="426"/>
                </a:lnTo>
                <a:lnTo>
                  <a:pt x="690" y="426"/>
                </a:lnTo>
                <a:lnTo>
                  <a:pt x="696" y="438"/>
                </a:lnTo>
                <a:lnTo>
                  <a:pt x="690" y="444"/>
                </a:lnTo>
                <a:lnTo>
                  <a:pt x="684" y="450"/>
                </a:lnTo>
                <a:lnTo>
                  <a:pt x="678" y="450"/>
                </a:lnTo>
                <a:lnTo>
                  <a:pt x="666" y="456"/>
                </a:lnTo>
                <a:lnTo>
                  <a:pt x="666" y="456"/>
                </a:lnTo>
                <a:lnTo>
                  <a:pt x="666" y="456"/>
                </a:lnTo>
                <a:lnTo>
                  <a:pt x="660" y="468"/>
                </a:lnTo>
                <a:lnTo>
                  <a:pt x="660" y="480"/>
                </a:lnTo>
                <a:lnTo>
                  <a:pt x="654" y="492"/>
                </a:lnTo>
                <a:lnTo>
                  <a:pt x="648" y="498"/>
                </a:lnTo>
                <a:lnTo>
                  <a:pt x="642" y="510"/>
                </a:lnTo>
                <a:lnTo>
                  <a:pt x="636" y="510"/>
                </a:lnTo>
                <a:lnTo>
                  <a:pt x="612" y="522"/>
                </a:lnTo>
                <a:lnTo>
                  <a:pt x="606" y="534"/>
                </a:lnTo>
                <a:lnTo>
                  <a:pt x="606" y="540"/>
                </a:lnTo>
                <a:lnTo>
                  <a:pt x="600" y="546"/>
                </a:lnTo>
                <a:lnTo>
                  <a:pt x="588" y="576"/>
                </a:lnTo>
                <a:lnTo>
                  <a:pt x="576" y="582"/>
                </a:lnTo>
                <a:lnTo>
                  <a:pt x="534" y="588"/>
                </a:lnTo>
                <a:lnTo>
                  <a:pt x="528" y="588"/>
                </a:lnTo>
                <a:lnTo>
                  <a:pt x="528" y="588"/>
                </a:lnTo>
                <a:lnTo>
                  <a:pt x="528" y="588"/>
                </a:lnTo>
                <a:lnTo>
                  <a:pt x="528" y="588"/>
                </a:lnTo>
                <a:lnTo>
                  <a:pt x="522" y="588"/>
                </a:lnTo>
                <a:lnTo>
                  <a:pt x="522" y="588"/>
                </a:lnTo>
                <a:lnTo>
                  <a:pt x="522" y="588"/>
                </a:lnTo>
                <a:lnTo>
                  <a:pt x="522" y="582"/>
                </a:lnTo>
                <a:lnTo>
                  <a:pt x="522" y="582"/>
                </a:lnTo>
                <a:lnTo>
                  <a:pt x="522" y="582"/>
                </a:lnTo>
                <a:lnTo>
                  <a:pt x="522" y="576"/>
                </a:lnTo>
                <a:lnTo>
                  <a:pt x="522" y="576"/>
                </a:lnTo>
                <a:lnTo>
                  <a:pt x="522" y="576"/>
                </a:lnTo>
                <a:lnTo>
                  <a:pt x="516" y="570"/>
                </a:lnTo>
                <a:lnTo>
                  <a:pt x="516" y="570"/>
                </a:lnTo>
                <a:lnTo>
                  <a:pt x="510" y="570"/>
                </a:lnTo>
                <a:lnTo>
                  <a:pt x="510" y="570"/>
                </a:lnTo>
                <a:lnTo>
                  <a:pt x="504" y="570"/>
                </a:lnTo>
                <a:lnTo>
                  <a:pt x="504" y="570"/>
                </a:lnTo>
                <a:lnTo>
                  <a:pt x="498" y="576"/>
                </a:lnTo>
                <a:lnTo>
                  <a:pt x="492" y="582"/>
                </a:lnTo>
                <a:lnTo>
                  <a:pt x="492" y="582"/>
                </a:lnTo>
                <a:lnTo>
                  <a:pt x="492" y="582"/>
                </a:lnTo>
                <a:lnTo>
                  <a:pt x="492" y="588"/>
                </a:lnTo>
                <a:lnTo>
                  <a:pt x="492" y="588"/>
                </a:lnTo>
                <a:lnTo>
                  <a:pt x="486" y="594"/>
                </a:lnTo>
                <a:lnTo>
                  <a:pt x="486" y="594"/>
                </a:lnTo>
                <a:lnTo>
                  <a:pt x="486" y="594"/>
                </a:lnTo>
                <a:lnTo>
                  <a:pt x="480" y="606"/>
                </a:lnTo>
                <a:lnTo>
                  <a:pt x="480" y="606"/>
                </a:lnTo>
                <a:lnTo>
                  <a:pt x="474" y="612"/>
                </a:lnTo>
                <a:lnTo>
                  <a:pt x="468" y="612"/>
                </a:lnTo>
                <a:lnTo>
                  <a:pt x="468" y="612"/>
                </a:lnTo>
                <a:lnTo>
                  <a:pt x="468" y="618"/>
                </a:lnTo>
                <a:lnTo>
                  <a:pt x="462" y="618"/>
                </a:lnTo>
                <a:lnTo>
                  <a:pt x="462" y="624"/>
                </a:lnTo>
                <a:lnTo>
                  <a:pt x="462" y="630"/>
                </a:lnTo>
                <a:lnTo>
                  <a:pt x="456" y="630"/>
                </a:lnTo>
                <a:lnTo>
                  <a:pt x="456" y="642"/>
                </a:lnTo>
                <a:lnTo>
                  <a:pt x="456" y="642"/>
                </a:lnTo>
                <a:lnTo>
                  <a:pt x="456" y="648"/>
                </a:lnTo>
                <a:lnTo>
                  <a:pt x="456" y="648"/>
                </a:lnTo>
                <a:lnTo>
                  <a:pt x="462" y="648"/>
                </a:lnTo>
                <a:lnTo>
                  <a:pt x="474" y="654"/>
                </a:lnTo>
                <a:lnTo>
                  <a:pt x="474" y="654"/>
                </a:lnTo>
                <a:lnTo>
                  <a:pt x="474" y="660"/>
                </a:lnTo>
                <a:lnTo>
                  <a:pt x="474" y="660"/>
                </a:lnTo>
                <a:lnTo>
                  <a:pt x="480" y="654"/>
                </a:lnTo>
                <a:lnTo>
                  <a:pt x="486" y="654"/>
                </a:lnTo>
                <a:lnTo>
                  <a:pt x="486" y="654"/>
                </a:lnTo>
                <a:lnTo>
                  <a:pt x="492" y="654"/>
                </a:lnTo>
                <a:lnTo>
                  <a:pt x="492" y="654"/>
                </a:lnTo>
                <a:lnTo>
                  <a:pt x="492" y="660"/>
                </a:lnTo>
                <a:lnTo>
                  <a:pt x="492" y="660"/>
                </a:lnTo>
                <a:lnTo>
                  <a:pt x="492" y="660"/>
                </a:lnTo>
                <a:lnTo>
                  <a:pt x="492" y="660"/>
                </a:lnTo>
                <a:lnTo>
                  <a:pt x="498" y="660"/>
                </a:lnTo>
                <a:lnTo>
                  <a:pt x="498" y="660"/>
                </a:lnTo>
                <a:lnTo>
                  <a:pt x="498" y="666"/>
                </a:lnTo>
                <a:lnTo>
                  <a:pt x="498" y="678"/>
                </a:lnTo>
                <a:lnTo>
                  <a:pt x="492" y="678"/>
                </a:lnTo>
                <a:lnTo>
                  <a:pt x="492" y="678"/>
                </a:lnTo>
                <a:lnTo>
                  <a:pt x="492" y="684"/>
                </a:lnTo>
                <a:lnTo>
                  <a:pt x="492" y="684"/>
                </a:lnTo>
                <a:lnTo>
                  <a:pt x="492" y="684"/>
                </a:lnTo>
                <a:lnTo>
                  <a:pt x="492" y="684"/>
                </a:lnTo>
                <a:lnTo>
                  <a:pt x="492" y="690"/>
                </a:lnTo>
                <a:lnTo>
                  <a:pt x="492" y="690"/>
                </a:lnTo>
                <a:lnTo>
                  <a:pt x="492" y="690"/>
                </a:lnTo>
                <a:lnTo>
                  <a:pt x="492" y="696"/>
                </a:lnTo>
                <a:lnTo>
                  <a:pt x="498" y="708"/>
                </a:lnTo>
                <a:lnTo>
                  <a:pt x="498" y="708"/>
                </a:lnTo>
                <a:lnTo>
                  <a:pt x="498" y="708"/>
                </a:lnTo>
                <a:lnTo>
                  <a:pt x="504" y="708"/>
                </a:lnTo>
                <a:lnTo>
                  <a:pt x="504" y="714"/>
                </a:lnTo>
                <a:lnTo>
                  <a:pt x="504" y="714"/>
                </a:lnTo>
                <a:lnTo>
                  <a:pt x="522" y="726"/>
                </a:lnTo>
                <a:lnTo>
                  <a:pt x="522" y="726"/>
                </a:lnTo>
                <a:lnTo>
                  <a:pt x="540" y="768"/>
                </a:lnTo>
                <a:lnTo>
                  <a:pt x="540" y="768"/>
                </a:lnTo>
                <a:lnTo>
                  <a:pt x="546" y="768"/>
                </a:lnTo>
                <a:lnTo>
                  <a:pt x="540" y="768"/>
                </a:lnTo>
                <a:lnTo>
                  <a:pt x="540" y="774"/>
                </a:lnTo>
                <a:lnTo>
                  <a:pt x="540" y="774"/>
                </a:lnTo>
                <a:lnTo>
                  <a:pt x="540" y="774"/>
                </a:lnTo>
                <a:lnTo>
                  <a:pt x="540" y="780"/>
                </a:lnTo>
                <a:lnTo>
                  <a:pt x="540" y="780"/>
                </a:lnTo>
                <a:lnTo>
                  <a:pt x="540" y="780"/>
                </a:lnTo>
                <a:lnTo>
                  <a:pt x="546" y="780"/>
                </a:lnTo>
                <a:lnTo>
                  <a:pt x="546" y="786"/>
                </a:lnTo>
                <a:lnTo>
                  <a:pt x="546" y="786"/>
                </a:lnTo>
                <a:lnTo>
                  <a:pt x="546" y="786"/>
                </a:lnTo>
                <a:lnTo>
                  <a:pt x="546" y="786"/>
                </a:lnTo>
                <a:lnTo>
                  <a:pt x="540" y="786"/>
                </a:lnTo>
                <a:lnTo>
                  <a:pt x="534" y="792"/>
                </a:lnTo>
                <a:lnTo>
                  <a:pt x="528" y="792"/>
                </a:lnTo>
                <a:lnTo>
                  <a:pt x="528" y="792"/>
                </a:lnTo>
                <a:lnTo>
                  <a:pt x="522" y="792"/>
                </a:lnTo>
                <a:lnTo>
                  <a:pt x="522" y="792"/>
                </a:lnTo>
                <a:lnTo>
                  <a:pt x="516" y="792"/>
                </a:lnTo>
                <a:lnTo>
                  <a:pt x="516" y="792"/>
                </a:lnTo>
                <a:lnTo>
                  <a:pt x="516" y="792"/>
                </a:lnTo>
                <a:lnTo>
                  <a:pt x="516" y="792"/>
                </a:lnTo>
                <a:lnTo>
                  <a:pt x="516" y="786"/>
                </a:lnTo>
                <a:lnTo>
                  <a:pt x="498" y="792"/>
                </a:lnTo>
                <a:lnTo>
                  <a:pt x="492" y="792"/>
                </a:lnTo>
                <a:lnTo>
                  <a:pt x="492" y="792"/>
                </a:lnTo>
                <a:lnTo>
                  <a:pt x="492" y="798"/>
                </a:lnTo>
                <a:lnTo>
                  <a:pt x="486" y="798"/>
                </a:lnTo>
                <a:lnTo>
                  <a:pt x="486" y="798"/>
                </a:lnTo>
                <a:lnTo>
                  <a:pt x="474" y="798"/>
                </a:lnTo>
                <a:lnTo>
                  <a:pt x="468" y="798"/>
                </a:lnTo>
                <a:lnTo>
                  <a:pt x="468" y="798"/>
                </a:lnTo>
                <a:lnTo>
                  <a:pt x="468" y="798"/>
                </a:lnTo>
                <a:lnTo>
                  <a:pt x="468" y="798"/>
                </a:lnTo>
                <a:lnTo>
                  <a:pt x="468" y="792"/>
                </a:lnTo>
                <a:lnTo>
                  <a:pt x="462" y="792"/>
                </a:lnTo>
                <a:lnTo>
                  <a:pt x="450" y="792"/>
                </a:lnTo>
                <a:lnTo>
                  <a:pt x="444" y="792"/>
                </a:lnTo>
                <a:lnTo>
                  <a:pt x="444" y="792"/>
                </a:lnTo>
                <a:lnTo>
                  <a:pt x="444" y="792"/>
                </a:lnTo>
                <a:lnTo>
                  <a:pt x="426" y="792"/>
                </a:lnTo>
                <a:lnTo>
                  <a:pt x="420" y="792"/>
                </a:lnTo>
                <a:lnTo>
                  <a:pt x="420" y="792"/>
                </a:lnTo>
                <a:lnTo>
                  <a:pt x="420" y="792"/>
                </a:lnTo>
                <a:lnTo>
                  <a:pt x="420" y="792"/>
                </a:lnTo>
                <a:lnTo>
                  <a:pt x="420" y="804"/>
                </a:lnTo>
                <a:lnTo>
                  <a:pt x="420" y="810"/>
                </a:lnTo>
                <a:lnTo>
                  <a:pt x="420" y="810"/>
                </a:lnTo>
                <a:lnTo>
                  <a:pt x="396" y="810"/>
                </a:lnTo>
                <a:lnTo>
                  <a:pt x="396" y="810"/>
                </a:lnTo>
                <a:lnTo>
                  <a:pt x="390" y="816"/>
                </a:lnTo>
                <a:lnTo>
                  <a:pt x="390" y="816"/>
                </a:lnTo>
                <a:lnTo>
                  <a:pt x="390" y="816"/>
                </a:lnTo>
                <a:lnTo>
                  <a:pt x="390" y="822"/>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582" name="Freeform 869"/>
          <p:cNvSpPr>
            <a:spLocks/>
          </p:cNvSpPr>
          <p:nvPr/>
        </p:nvSpPr>
        <p:spPr bwMode="auto">
          <a:xfrm>
            <a:off x="2138341" y="3652300"/>
            <a:ext cx="561858" cy="582550"/>
          </a:xfrm>
          <a:custGeom>
            <a:avLst/>
            <a:gdLst>
              <a:gd name="T0" fmla="*/ 341 w 353"/>
              <a:gd name="T1" fmla="*/ 54 h 366"/>
              <a:gd name="T2" fmla="*/ 347 w 353"/>
              <a:gd name="T3" fmla="*/ 6 h 366"/>
              <a:gd name="T4" fmla="*/ 323 w 353"/>
              <a:gd name="T5" fmla="*/ 0 h 366"/>
              <a:gd name="T6" fmla="*/ 329 w 353"/>
              <a:gd name="T7" fmla="*/ 18 h 366"/>
              <a:gd name="T8" fmla="*/ 281 w 353"/>
              <a:gd name="T9" fmla="*/ 36 h 366"/>
              <a:gd name="T10" fmla="*/ 275 w 353"/>
              <a:gd name="T11" fmla="*/ 30 h 366"/>
              <a:gd name="T12" fmla="*/ 221 w 353"/>
              <a:gd name="T13" fmla="*/ 12 h 366"/>
              <a:gd name="T14" fmla="*/ 173 w 353"/>
              <a:gd name="T15" fmla="*/ 30 h 366"/>
              <a:gd name="T16" fmla="*/ 143 w 353"/>
              <a:gd name="T17" fmla="*/ 42 h 366"/>
              <a:gd name="T18" fmla="*/ 54 w 353"/>
              <a:gd name="T19" fmla="*/ 66 h 366"/>
              <a:gd name="T20" fmla="*/ 12 w 353"/>
              <a:gd name="T21" fmla="*/ 150 h 366"/>
              <a:gd name="T22" fmla="*/ 48 w 353"/>
              <a:gd name="T23" fmla="*/ 192 h 366"/>
              <a:gd name="T24" fmla="*/ 66 w 353"/>
              <a:gd name="T25" fmla="*/ 234 h 366"/>
              <a:gd name="T26" fmla="*/ 66 w 353"/>
              <a:gd name="T27" fmla="*/ 234 h 366"/>
              <a:gd name="T28" fmla="*/ 167 w 353"/>
              <a:gd name="T29" fmla="*/ 246 h 366"/>
              <a:gd name="T30" fmla="*/ 167 w 353"/>
              <a:gd name="T31" fmla="*/ 258 h 366"/>
              <a:gd name="T32" fmla="*/ 113 w 353"/>
              <a:gd name="T33" fmla="*/ 240 h 366"/>
              <a:gd name="T34" fmla="*/ 72 w 353"/>
              <a:gd name="T35" fmla="*/ 276 h 366"/>
              <a:gd name="T36" fmla="*/ 90 w 353"/>
              <a:gd name="T37" fmla="*/ 306 h 366"/>
              <a:gd name="T38" fmla="*/ 84 w 353"/>
              <a:gd name="T39" fmla="*/ 312 h 366"/>
              <a:gd name="T40" fmla="*/ 101 w 353"/>
              <a:gd name="T41" fmla="*/ 348 h 366"/>
              <a:gd name="T42" fmla="*/ 101 w 353"/>
              <a:gd name="T43" fmla="*/ 336 h 366"/>
              <a:gd name="T44" fmla="*/ 113 w 353"/>
              <a:gd name="T45" fmla="*/ 324 h 366"/>
              <a:gd name="T46" fmla="*/ 137 w 353"/>
              <a:gd name="T47" fmla="*/ 366 h 366"/>
              <a:gd name="T48" fmla="*/ 143 w 353"/>
              <a:gd name="T49" fmla="*/ 342 h 366"/>
              <a:gd name="T50" fmla="*/ 161 w 353"/>
              <a:gd name="T51" fmla="*/ 354 h 366"/>
              <a:gd name="T52" fmla="*/ 167 w 353"/>
              <a:gd name="T53" fmla="*/ 360 h 366"/>
              <a:gd name="T54" fmla="*/ 161 w 353"/>
              <a:gd name="T55" fmla="*/ 348 h 366"/>
              <a:gd name="T56" fmla="*/ 155 w 353"/>
              <a:gd name="T57" fmla="*/ 312 h 366"/>
              <a:gd name="T58" fmla="*/ 149 w 353"/>
              <a:gd name="T59" fmla="*/ 288 h 366"/>
              <a:gd name="T60" fmla="*/ 173 w 353"/>
              <a:gd name="T61" fmla="*/ 300 h 366"/>
              <a:gd name="T62" fmla="*/ 191 w 353"/>
              <a:gd name="T63" fmla="*/ 294 h 366"/>
              <a:gd name="T64" fmla="*/ 179 w 353"/>
              <a:gd name="T65" fmla="*/ 288 h 366"/>
              <a:gd name="T66" fmla="*/ 161 w 353"/>
              <a:gd name="T67" fmla="*/ 270 h 366"/>
              <a:gd name="T68" fmla="*/ 191 w 353"/>
              <a:gd name="T69" fmla="*/ 258 h 366"/>
              <a:gd name="T70" fmla="*/ 215 w 353"/>
              <a:gd name="T71" fmla="*/ 282 h 366"/>
              <a:gd name="T72" fmla="*/ 173 w 353"/>
              <a:gd name="T73" fmla="*/ 216 h 366"/>
              <a:gd name="T74" fmla="*/ 137 w 353"/>
              <a:gd name="T75" fmla="*/ 204 h 366"/>
              <a:gd name="T76" fmla="*/ 143 w 353"/>
              <a:gd name="T77" fmla="*/ 198 h 366"/>
              <a:gd name="T78" fmla="*/ 149 w 353"/>
              <a:gd name="T79" fmla="*/ 174 h 366"/>
              <a:gd name="T80" fmla="*/ 167 w 353"/>
              <a:gd name="T81" fmla="*/ 174 h 366"/>
              <a:gd name="T82" fmla="*/ 167 w 353"/>
              <a:gd name="T83" fmla="*/ 186 h 366"/>
              <a:gd name="T84" fmla="*/ 179 w 353"/>
              <a:gd name="T85" fmla="*/ 180 h 366"/>
              <a:gd name="T86" fmla="*/ 149 w 353"/>
              <a:gd name="T87" fmla="*/ 132 h 366"/>
              <a:gd name="T88" fmla="*/ 137 w 353"/>
              <a:gd name="T89" fmla="*/ 90 h 366"/>
              <a:gd name="T90" fmla="*/ 161 w 353"/>
              <a:gd name="T91" fmla="*/ 78 h 366"/>
              <a:gd name="T92" fmla="*/ 155 w 353"/>
              <a:gd name="T93" fmla="*/ 90 h 366"/>
              <a:gd name="T94" fmla="*/ 197 w 353"/>
              <a:gd name="T95" fmla="*/ 132 h 366"/>
              <a:gd name="T96" fmla="*/ 191 w 353"/>
              <a:gd name="T97" fmla="*/ 120 h 366"/>
              <a:gd name="T98" fmla="*/ 179 w 353"/>
              <a:gd name="T99" fmla="*/ 108 h 366"/>
              <a:gd name="T100" fmla="*/ 209 w 353"/>
              <a:gd name="T101" fmla="*/ 96 h 366"/>
              <a:gd name="T102" fmla="*/ 233 w 353"/>
              <a:gd name="T103" fmla="*/ 114 h 366"/>
              <a:gd name="T104" fmla="*/ 227 w 353"/>
              <a:gd name="T105" fmla="*/ 102 h 366"/>
              <a:gd name="T106" fmla="*/ 209 w 353"/>
              <a:gd name="T107" fmla="*/ 96 h 366"/>
              <a:gd name="T108" fmla="*/ 197 w 353"/>
              <a:gd name="T109" fmla="*/ 72 h 366"/>
              <a:gd name="T110" fmla="*/ 209 w 353"/>
              <a:gd name="T111" fmla="*/ 72 h 366"/>
              <a:gd name="T112" fmla="*/ 221 w 353"/>
              <a:gd name="T113" fmla="*/ 72 h 366"/>
              <a:gd name="T114" fmla="*/ 293 w 353"/>
              <a:gd name="T115" fmla="*/ 60 h 366"/>
              <a:gd name="T116" fmla="*/ 323 w 353"/>
              <a:gd name="T117" fmla="*/ 72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 h="366">
                <a:moveTo>
                  <a:pt x="323" y="72"/>
                </a:moveTo>
                <a:lnTo>
                  <a:pt x="323" y="72"/>
                </a:lnTo>
                <a:lnTo>
                  <a:pt x="329" y="72"/>
                </a:lnTo>
                <a:lnTo>
                  <a:pt x="329" y="72"/>
                </a:lnTo>
                <a:lnTo>
                  <a:pt x="329" y="72"/>
                </a:lnTo>
                <a:lnTo>
                  <a:pt x="341" y="54"/>
                </a:lnTo>
                <a:lnTo>
                  <a:pt x="353" y="30"/>
                </a:lnTo>
                <a:lnTo>
                  <a:pt x="353" y="24"/>
                </a:lnTo>
                <a:lnTo>
                  <a:pt x="353" y="24"/>
                </a:lnTo>
                <a:lnTo>
                  <a:pt x="353" y="12"/>
                </a:lnTo>
                <a:lnTo>
                  <a:pt x="353" y="12"/>
                </a:lnTo>
                <a:lnTo>
                  <a:pt x="347" y="6"/>
                </a:lnTo>
                <a:lnTo>
                  <a:pt x="341" y="0"/>
                </a:lnTo>
                <a:lnTo>
                  <a:pt x="335" y="0"/>
                </a:lnTo>
                <a:lnTo>
                  <a:pt x="329" y="0"/>
                </a:lnTo>
                <a:lnTo>
                  <a:pt x="329" y="0"/>
                </a:lnTo>
                <a:lnTo>
                  <a:pt x="329" y="0"/>
                </a:lnTo>
                <a:lnTo>
                  <a:pt x="323" y="0"/>
                </a:lnTo>
                <a:lnTo>
                  <a:pt x="323" y="6"/>
                </a:lnTo>
                <a:lnTo>
                  <a:pt x="323" y="6"/>
                </a:lnTo>
                <a:lnTo>
                  <a:pt x="329" y="6"/>
                </a:lnTo>
                <a:lnTo>
                  <a:pt x="329" y="6"/>
                </a:lnTo>
                <a:lnTo>
                  <a:pt x="329" y="12"/>
                </a:lnTo>
                <a:lnTo>
                  <a:pt x="329" y="18"/>
                </a:lnTo>
                <a:lnTo>
                  <a:pt x="335" y="24"/>
                </a:lnTo>
                <a:lnTo>
                  <a:pt x="335" y="24"/>
                </a:lnTo>
                <a:lnTo>
                  <a:pt x="329" y="30"/>
                </a:lnTo>
                <a:lnTo>
                  <a:pt x="323" y="30"/>
                </a:lnTo>
                <a:lnTo>
                  <a:pt x="317" y="30"/>
                </a:lnTo>
                <a:lnTo>
                  <a:pt x="281" y="36"/>
                </a:lnTo>
                <a:lnTo>
                  <a:pt x="281" y="36"/>
                </a:lnTo>
                <a:lnTo>
                  <a:pt x="281" y="36"/>
                </a:lnTo>
                <a:lnTo>
                  <a:pt x="281" y="30"/>
                </a:lnTo>
                <a:lnTo>
                  <a:pt x="281" y="30"/>
                </a:lnTo>
                <a:lnTo>
                  <a:pt x="275" y="30"/>
                </a:lnTo>
                <a:lnTo>
                  <a:pt x="275" y="30"/>
                </a:lnTo>
                <a:lnTo>
                  <a:pt x="275" y="24"/>
                </a:lnTo>
                <a:lnTo>
                  <a:pt x="269" y="24"/>
                </a:lnTo>
                <a:lnTo>
                  <a:pt x="239" y="12"/>
                </a:lnTo>
                <a:lnTo>
                  <a:pt x="227" y="12"/>
                </a:lnTo>
                <a:lnTo>
                  <a:pt x="227" y="12"/>
                </a:lnTo>
                <a:lnTo>
                  <a:pt x="221" y="12"/>
                </a:lnTo>
                <a:lnTo>
                  <a:pt x="221" y="18"/>
                </a:lnTo>
                <a:lnTo>
                  <a:pt x="221" y="18"/>
                </a:lnTo>
                <a:lnTo>
                  <a:pt x="209" y="24"/>
                </a:lnTo>
                <a:lnTo>
                  <a:pt x="203" y="24"/>
                </a:lnTo>
                <a:lnTo>
                  <a:pt x="197" y="24"/>
                </a:lnTo>
                <a:lnTo>
                  <a:pt x="173" y="30"/>
                </a:lnTo>
                <a:lnTo>
                  <a:pt x="167" y="30"/>
                </a:lnTo>
                <a:lnTo>
                  <a:pt x="167" y="30"/>
                </a:lnTo>
                <a:lnTo>
                  <a:pt x="161" y="30"/>
                </a:lnTo>
                <a:lnTo>
                  <a:pt x="161" y="30"/>
                </a:lnTo>
                <a:lnTo>
                  <a:pt x="149" y="42"/>
                </a:lnTo>
                <a:lnTo>
                  <a:pt x="143" y="42"/>
                </a:lnTo>
                <a:lnTo>
                  <a:pt x="137" y="42"/>
                </a:lnTo>
                <a:lnTo>
                  <a:pt x="101" y="48"/>
                </a:lnTo>
                <a:lnTo>
                  <a:pt x="95" y="60"/>
                </a:lnTo>
                <a:lnTo>
                  <a:pt x="90" y="60"/>
                </a:lnTo>
                <a:lnTo>
                  <a:pt x="66" y="60"/>
                </a:lnTo>
                <a:lnTo>
                  <a:pt x="54" y="66"/>
                </a:lnTo>
                <a:lnTo>
                  <a:pt x="60" y="78"/>
                </a:lnTo>
                <a:lnTo>
                  <a:pt x="60" y="78"/>
                </a:lnTo>
                <a:lnTo>
                  <a:pt x="60" y="84"/>
                </a:lnTo>
                <a:lnTo>
                  <a:pt x="24" y="138"/>
                </a:lnTo>
                <a:lnTo>
                  <a:pt x="18" y="144"/>
                </a:lnTo>
                <a:lnTo>
                  <a:pt x="12" y="150"/>
                </a:lnTo>
                <a:lnTo>
                  <a:pt x="12" y="150"/>
                </a:lnTo>
                <a:lnTo>
                  <a:pt x="0" y="144"/>
                </a:lnTo>
                <a:lnTo>
                  <a:pt x="12" y="156"/>
                </a:lnTo>
                <a:lnTo>
                  <a:pt x="18" y="174"/>
                </a:lnTo>
                <a:lnTo>
                  <a:pt x="42" y="186"/>
                </a:lnTo>
                <a:lnTo>
                  <a:pt x="48" y="192"/>
                </a:lnTo>
                <a:lnTo>
                  <a:pt x="48" y="192"/>
                </a:lnTo>
                <a:lnTo>
                  <a:pt x="54" y="186"/>
                </a:lnTo>
                <a:lnTo>
                  <a:pt x="48" y="210"/>
                </a:lnTo>
                <a:lnTo>
                  <a:pt x="54" y="216"/>
                </a:lnTo>
                <a:lnTo>
                  <a:pt x="60" y="222"/>
                </a:lnTo>
                <a:lnTo>
                  <a:pt x="66" y="234"/>
                </a:lnTo>
                <a:lnTo>
                  <a:pt x="60" y="234"/>
                </a:lnTo>
                <a:lnTo>
                  <a:pt x="60" y="234"/>
                </a:lnTo>
                <a:lnTo>
                  <a:pt x="66" y="240"/>
                </a:lnTo>
                <a:lnTo>
                  <a:pt x="66" y="240"/>
                </a:lnTo>
                <a:lnTo>
                  <a:pt x="66" y="240"/>
                </a:lnTo>
                <a:lnTo>
                  <a:pt x="66" y="234"/>
                </a:lnTo>
                <a:lnTo>
                  <a:pt x="72" y="234"/>
                </a:lnTo>
                <a:lnTo>
                  <a:pt x="78" y="234"/>
                </a:lnTo>
                <a:lnTo>
                  <a:pt x="107" y="234"/>
                </a:lnTo>
                <a:lnTo>
                  <a:pt x="131" y="234"/>
                </a:lnTo>
                <a:lnTo>
                  <a:pt x="167" y="246"/>
                </a:lnTo>
                <a:lnTo>
                  <a:pt x="167" y="246"/>
                </a:lnTo>
                <a:lnTo>
                  <a:pt x="173" y="252"/>
                </a:lnTo>
                <a:lnTo>
                  <a:pt x="173" y="252"/>
                </a:lnTo>
                <a:lnTo>
                  <a:pt x="173" y="252"/>
                </a:lnTo>
                <a:lnTo>
                  <a:pt x="167" y="258"/>
                </a:lnTo>
                <a:lnTo>
                  <a:pt x="167" y="258"/>
                </a:lnTo>
                <a:lnTo>
                  <a:pt x="167" y="258"/>
                </a:lnTo>
                <a:lnTo>
                  <a:pt x="167" y="258"/>
                </a:lnTo>
                <a:lnTo>
                  <a:pt x="155" y="258"/>
                </a:lnTo>
                <a:lnTo>
                  <a:pt x="149" y="258"/>
                </a:lnTo>
                <a:lnTo>
                  <a:pt x="119" y="246"/>
                </a:lnTo>
                <a:lnTo>
                  <a:pt x="119" y="246"/>
                </a:lnTo>
                <a:lnTo>
                  <a:pt x="113" y="240"/>
                </a:lnTo>
                <a:lnTo>
                  <a:pt x="107" y="240"/>
                </a:lnTo>
                <a:lnTo>
                  <a:pt x="95" y="240"/>
                </a:lnTo>
                <a:lnTo>
                  <a:pt x="78" y="252"/>
                </a:lnTo>
                <a:lnTo>
                  <a:pt x="66" y="264"/>
                </a:lnTo>
                <a:lnTo>
                  <a:pt x="72" y="276"/>
                </a:lnTo>
                <a:lnTo>
                  <a:pt x="72" y="276"/>
                </a:lnTo>
                <a:lnTo>
                  <a:pt x="90" y="294"/>
                </a:lnTo>
                <a:lnTo>
                  <a:pt x="90" y="294"/>
                </a:lnTo>
                <a:lnTo>
                  <a:pt x="90" y="300"/>
                </a:lnTo>
                <a:lnTo>
                  <a:pt x="90" y="300"/>
                </a:lnTo>
                <a:lnTo>
                  <a:pt x="90" y="306"/>
                </a:lnTo>
                <a:lnTo>
                  <a:pt x="90" y="306"/>
                </a:lnTo>
                <a:lnTo>
                  <a:pt x="90" y="306"/>
                </a:lnTo>
                <a:lnTo>
                  <a:pt x="90" y="312"/>
                </a:lnTo>
                <a:lnTo>
                  <a:pt x="90" y="312"/>
                </a:lnTo>
                <a:lnTo>
                  <a:pt x="90" y="312"/>
                </a:lnTo>
                <a:lnTo>
                  <a:pt x="84" y="312"/>
                </a:lnTo>
                <a:lnTo>
                  <a:pt x="84" y="312"/>
                </a:lnTo>
                <a:lnTo>
                  <a:pt x="84" y="318"/>
                </a:lnTo>
                <a:lnTo>
                  <a:pt x="84" y="318"/>
                </a:lnTo>
                <a:lnTo>
                  <a:pt x="90" y="324"/>
                </a:lnTo>
                <a:lnTo>
                  <a:pt x="90" y="336"/>
                </a:lnTo>
                <a:lnTo>
                  <a:pt x="90" y="336"/>
                </a:lnTo>
                <a:lnTo>
                  <a:pt x="101" y="348"/>
                </a:lnTo>
                <a:lnTo>
                  <a:pt x="107" y="342"/>
                </a:lnTo>
                <a:lnTo>
                  <a:pt x="107" y="342"/>
                </a:lnTo>
                <a:lnTo>
                  <a:pt x="107" y="342"/>
                </a:lnTo>
                <a:lnTo>
                  <a:pt x="107" y="336"/>
                </a:lnTo>
                <a:lnTo>
                  <a:pt x="107" y="336"/>
                </a:lnTo>
                <a:lnTo>
                  <a:pt x="101" y="336"/>
                </a:lnTo>
                <a:lnTo>
                  <a:pt x="107" y="330"/>
                </a:lnTo>
                <a:lnTo>
                  <a:pt x="107" y="330"/>
                </a:lnTo>
                <a:lnTo>
                  <a:pt x="107" y="330"/>
                </a:lnTo>
                <a:lnTo>
                  <a:pt x="107" y="324"/>
                </a:lnTo>
                <a:lnTo>
                  <a:pt x="107" y="324"/>
                </a:lnTo>
                <a:lnTo>
                  <a:pt x="113" y="324"/>
                </a:lnTo>
                <a:lnTo>
                  <a:pt x="113" y="324"/>
                </a:lnTo>
                <a:lnTo>
                  <a:pt x="113" y="324"/>
                </a:lnTo>
                <a:lnTo>
                  <a:pt x="119" y="324"/>
                </a:lnTo>
                <a:lnTo>
                  <a:pt x="125" y="342"/>
                </a:lnTo>
                <a:lnTo>
                  <a:pt x="125" y="348"/>
                </a:lnTo>
                <a:lnTo>
                  <a:pt x="137" y="366"/>
                </a:lnTo>
                <a:lnTo>
                  <a:pt x="137" y="360"/>
                </a:lnTo>
                <a:lnTo>
                  <a:pt x="131" y="354"/>
                </a:lnTo>
                <a:lnTo>
                  <a:pt x="137" y="354"/>
                </a:lnTo>
                <a:lnTo>
                  <a:pt x="137" y="348"/>
                </a:lnTo>
                <a:lnTo>
                  <a:pt x="137" y="342"/>
                </a:lnTo>
                <a:lnTo>
                  <a:pt x="143" y="342"/>
                </a:lnTo>
                <a:lnTo>
                  <a:pt x="143" y="342"/>
                </a:lnTo>
                <a:lnTo>
                  <a:pt x="143" y="342"/>
                </a:lnTo>
                <a:lnTo>
                  <a:pt x="149" y="342"/>
                </a:lnTo>
                <a:lnTo>
                  <a:pt x="149" y="342"/>
                </a:lnTo>
                <a:lnTo>
                  <a:pt x="155" y="348"/>
                </a:lnTo>
                <a:lnTo>
                  <a:pt x="161" y="354"/>
                </a:lnTo>
                <a:lnTo>
                  <a:pt x="167" y="366"/>
                </a:lnTo>
                <a:lnTo>
                  <a:pt x="167" y="366"/>
                </a:lnTo>
                <a:lnTo>
                  <a:pt x="167" y="366"/>
                </a:lnTo>
                <a:lnTo>
                  <a:pt x="173" y="366"/>
                </a:lnTo>
                <a:lnTo>
                  <a:pt x="173" y="366"/>
                </a:lnTo>
                <a:lnTo>
                  <a:pt x="167" y="360"/>
                </a:lnTo>
                <a:lnTo>
                  <a:pt x="167" y="354"/>
                </a:lnTo>
                <a:lnTo>
                  <a:pt x="167" y="354"/>
                </a:lnTo>
                <a:lnTo>
                  <a:pt x="167" y="354"/>
                </a:lnTo>
                <a:lnTo>
                  <a:pt x="167" y="354"/>
                </a:lnTo>
                <a:lnTo>
                  <a:pt x="161" y="354"/>
                </a:lnTo>
                <a:lnTo>
                  <a:pt x="161" y="348"/>
                </a:lnTo>
                <a:lnTo>
                  <a:pt x="161" y="348"/>
                </a:lnTo>
                <a:lnTo>
                  <a:pt x="161" y="342"/>
                </a:lnTo>
                <a:lnTo>
                  <a:pt x="167" y="342"/>
                </a:lnTo>
                <a:lnTo>
                  <a:pt x="167" y="336"/>
                </a:lnTo>
                <a:lnTo>
                  <a:pt x="161" y="324"/>
                </a:lnTo>
                <a:lnTo>
                  <a:pt x="155" y="312"/>
                </a:lnTo>
                <a:lnTo>
                  <a:pt x="149" y="306"/>
                </a:lnTo>
                <a:lnTo>
                  <a:pt x="149" y="300"/>
                </a:lnTo>
                <a:lnTo>
                  <a:pt x="149" y="300"/>
                </a:lnTo>
                <a:lnTo>
                  <a:pt x="149" y="294"/>
                </a:lnTo>
                <a:lnTo>
                  <a:pt x="149" y="288"/>
                </a:lnTo>
                <a:lnTo>
                  <a:pt x="149" y="288"/>
                </a:lnTo>
                <a:lnTo>
                  <a:pt x="149" y="288"/>
                </a:lnTo>
                <a:lnTo>
                  <a:pt x="149" y="288"/>
                </a:lnTo>
                <a:lnTo>
                  <a:pt x="155" y="288"/>
                </a:lnTo>
                <a:lnTo>
                  <a:pt x="161" y="294"/>
                </a:lnTo>
                <a:lnTo>
                  <a:pt x="167" y="300"/>
                </a:lnTo>
                <a:lnTo>
                  <a:pt x="173" y="300"/>
                </a:lnTo>
                <a:lnTo>
                  <a:pt x="185" y="300"/>
                </a:lnTo>
                <a:lnTo>
                  <a:pt x="191" y="300"/>
                </a:lnTo>
                <a:lnTo>
                  <a:pt x="191" y="300"/>
                </a:lnTo>
                <a:lnTo>
                  <a:pt x="191" y="300"/>
                </a:lnTo>
                <a:lnTo>
                  <a:pt x="191" y="294"/>
                </a:lnTo>
                <a:lnTo>
                  <a:pt x="191" y="294"/>
                </a:lnTo>
                <a:lnTo>
                  <a:pt x="185" y="294"/>
                </a:lnTo>
                <a:lnTo>
                  <a:pt x="185" y="288"/>
                </a:lnTo>
                <a:lnTo>
                  <a:pt x="179" y="288"/>
                </a:lnTo>
                <a:lnTo>
                  <a:pt x="179" y="288"/>
                </a:lnTo>
                <a:lnTo>
                  <a:pt x="179" y="288"/>
                </a:lnTo>
                <a:lnTo>
                  <a:pt x="179" y="288"/>
                </a:lnTo>
                <a:lnTo>
                  <a:pt x="179" y="294"/>
                </a:lnTo>
                <a:lnTo>
                  <a:pt x="179" y="294"/>
                </a:lnTo>
                <a:lnTo>
                  <a:pt x="173" y="288"/>
                </a:lnTo>
                <a:lnTo>
                  <a:pt x="173" y="288"/>
                </a:lnTo>
                <a:lnTo>
                  <a:pt x="167" y="288"/>
                </a:lnTo>
                <a:lnTo>
                  <a:pt x="161" y="270"/>
                </a:lnTo>
                <a:lnTo>
                  <a:pt x="161" y="270"/>
                </a:lnTo>
                <a:lnTo>
                  <a:pt x="161" y="270"/>
                </a:lnTo>
                <a:lnTo>
                  <a:pt x="161" y="264"/>
                </a:lnTo>
                <a:lnTo>
                  <a:pt x="191" y="258"/>
                </a:lnTo>
                <a:lnTo>
                  <a:pt x="191" y="258"/>
                </a:lnTo>
                <a:lnTo>
                  <a:pt x="191" y="258"/>
                </a:lnTo>
                <a:lnTo>
                  <a:pt x="197" y="258"/>
                </a:lnTo>
                <a:lnTo>
                  <a:pt x="209" y="276"/>
                </a:lnTo>
                <a:lnTo>
                  <a:pt x="215" y="282"/>
                </a:lnTo>
                <a:lnTo>
                  <a:pt x="215" y="282"/>
                </a:lnTo>
                <a:lnTo>
                  <a:pt x="215" y="282"/>
                </a:lnTo>
                <a:lnTo>
                  <a:pt x="215" y="282"/>
                </a:lnTo>
                <a:lnTo>
                  <a:pt x="221" y="282"/>
                </a:lnTo>
                <a:lnTo>
                  <a:pt x="221" y="276"/>
                </a:lnTo>
                <a:lnTo>
                  <a:pt x="221" y="246"/>
                </a:lnTo>
                <a:lnTo>
                  <a:pt x="215" y="240"/>
                </a:lnTo>
                <a:lnTo>
                  <a:pt x="191" y="228"/>
                </a:lnTo>
                <a:lnTo>
                  <a:pt x="173" y="216"/>
                </a:lnTo>
                <a:lnTo>
                  <a:pt x="161" y="210"/>
                </a:lnTo>
                <a:lnTo>
                  <a:pt x="149" y="210"/>
                </a:lnTo>
                <a:lnTo>
                  <a:pt x="137" y="204"/>
                </a:lnTo>
                <a:lnTo>
                  <a:pt x="137" y="204"/>
                </a:lnTo>
                <a:lnTo>
                  <a:pt x="137" y="204"/>
                </a:lnTo>
                <a:lnTo>
                  <a:pt x="137" y="204"/>
                </a:lnTo>
                <a:lnTo>
                  <a:pt x="137" y="198"/>
                </a:lnTo>
                <a:lnTo>
                  <a:pt x="137" y="198"/>
                </a:lnTo>
                <a:lnTo>
                  <a:pt x="143" y="198"/>
                </a:lnTo>
                <a:lnTo>
                  <a:pt x="143" y="198"/>
                </a:lnTo>
                <a:lnTo>
                  <a:pt x="143" y="198"/>
                </a:lnTo>
                <a:lnTo>
                  <a:pt x="143" y="198"/>
                </a:lnTo>
                <a:lnTo>
                  <a:pt x="143" y="198"/>
                </a:lnTo>
                <a:lnTo>
                  <a:pt x="149" y="204"/>
                </a:lnTo>
                <a:lnTo>
                  <a:pt x="149" y="204"/>
                </a:lnTo>
                <a:lnTo>
                  <a:pt x="149" y="198"/>
                </a:lnTo>
                <a:lnTo>
                  <a:pt x="155" y="198"/>
                </a:lnTo>
                <a:lnTo>
                  <a:pt x="149" y="174"/>
                </a:lnTo>
                <a:lnTo>
                  <a:pt x="149" y="174"/>
                </a:lnTo>
                <a:lnTo>
                  <a:pt x="155" y="174"/>
                </a:lnTo>
                <a:lnTo>
                  <a:pt x="161" y="168"/>
                </a:lnTo>
                <a:lnTo>
                  <a:pt x="161" y="168"/>
                </a:lnTo>
                <a:lnTo>
                  <a:pt x="161" y="168"/>
                </a:lnTo>
                <a:lnTo>
                  <a:pt x="167" y="174"/>
                </a:lnTo>
                <a:lnTo>
                  <a:pt x="167" y="174"/>
                </a:lnTo>
                <a:lnTo>
                  <a:pt x="173" y="174"/>
                </a:lnTo>
                <a:lnTo>
                  <a:pt x="173" y="180"/>
                </a:lnTo>
                <a:lnTo>
                  <a:pt x="173" y="180"/>
                </a:lnTo>
                <a:lnTo>
                  <a:pt x="173" y="180"/>
                </a:lnTo>
                <a:lnTo>
                  <a:pt x="167" y="186"/>
                </a:lnTo>
                <a:lnTo>
                  <a:pt x="167" y="186"/>
                </a:lnTo>
                <a:lnTo>
                  <a:pt x="173" y="186"/>
                </a:lnTo>
                <a:lnTo>
                  <a:pt x="179" y="180"/>
                </a:lnTo>
                <a:lnTo>
                  <a:pt x="179" y="180"/>
                </a:lnTo>
                <a:lnTo>
                  <a:pt x="179" y="180"/>
                </a:lnTo>
                <a:lnTo>
                  <a:pt x="179" y="180"/>
                </a:lnTo>
                <a:lnTo>
                  <a:pt x="179" y="180"/>
                </a:lnTo>
                <a:lnTo>
                  <a:pt x="179" y="168"/>
                </a:lnTo>
                <a:lnTo>
                  <a:pt x="173" y="168"/>
                </a:lnTo>
                <a:lnTo>
                  <a:pt x="155" y="138"/>
                </a:lnTo>
                <a:lnTo>
                  <a:pt x="155" y="138"/>
                </a:lnTo>
                <a:lnTo>
                  <a:pt x="149" y="132"/>
                </a:lnTo>
                <a:lnTo>
                  <a:pt x="149" y="132"/>
                </a:lnTo>
                <a:lnTo>
                  <a:pt x="143" y="120"/>
                </a:lnTo>
                <a:lnTo>
                  <a:pt x="137" y="120"/>
                </a:lnTo>
                <a:lnTo>
                  <a:pt x="137" y="114"/>
                </a:lnTo>
                <a:lnTo>
                  <a:pt x="137" y="114"/>
                </a:lnTo>
                <a:lnTo>
                  <a:pt x="137" y="90"/>
                </a:lnTo>
                <a:lnTo>
                  <a:pt x="143" y="90"/>
                </a:lnTo>
                <a:lnTo>
                  <a:pt x="143" y="84"/>
                </a:lnTo>
                <a:lnTo>
                  <a:pt x="155" y="78"/>
                </a:lnTo>
                <a:lnTo>
                  <a:pt x="155" y="78"/>
                </a:lnTo>
                <a:lnTo>
                  <a:pt x="155" y="78"/>
                </a:lnTo>
                <a:lnTo>
                  <a:pt x="161" y="78"/>
                </a:lnTo>
                <a:lnTo>
                  <a:pt x="161" y="84"/>
                </a:lnTo>
                <a:lnTo>
                  <a:pt x="161" y="84"/>
                </a:lnTo>
                <a:lnTo>
                  <a:pt x="161" y="84"/>
                </a:lnTo>
                <a:lnTo>
                  <a:pt x="161" y="84"/>
                </a:lnTo>
                <a:lnTo>
                  <a:pt x="155" y="90"/>
                </a:lnTo>
                <a:lnTo>
                  <a:pt x="155" y="90"/>
                </a:lnTo>
                <a:lnTo>
                  <a:pt x="155" y="90"/>
                </a:lnTo>
                <a:lnTo>
                  <a:pt x="161" y="102"/>
                </a:lnTo>
                <a:lnTo>
                  <a:pt x="179" y="126"/>
                </a:lnTo>
                <a:lnTo>
                  <a:pt x="185" y="126"/>
                </a:lnTo>
                <a:lnTo>
                  <a:pt x="197" y="132"/>
                </a:lnTo>
                <a:lnTo>
                  <a:pt x="197" y="132"/>
                </a:lnTo>
                <a:lnTo>
                  <a:pt x="197" y="132"/>
                </a:lnTo>
                <a:lnTo>
                  <a:pt x="197" y="132"/>
                </a:lnTo>
                <a:lnTo>
                  <a:pt x="203" y="132"/>
                </a:lnTo>
                <a:lnTo>
                  <a:pt x="203" y="126"/>
                </a:lnTo>
                <a:lnTo>
                  <a:pt x="197" y="126"/>
                </a:lnTo>
                <a:lnTo>
                  <a:pt x="191" y="120"/>
                </a:lnTo>
                <a:lnTo>
                  <a:pt x="191" y="120"/>
                </a:lnTo>
                <a:lnTo>
                  <a:pt x="185" y="120"/>
                </a:lnTo>
                <a:lnTo>
                  <a:pt x="179" y="114"/>
                </a:lnTo>
                <a:lnTo>
                  <a:pt x="179" y="108"/>
                </a:lnTo>
                <a:lnTo>
                  <a:pt x="179" y="108"/>
                </a:lnTo>
                <a:lnTo>
                  <a:pt x="179" y="108"/>
                </a:lnTo>
                <a:lnTo>
                  <a:pt x="179" y="102"/>
                </a:lnTo>
                <a:lnTo>
                  <a:pt x="185" y="102"/>
                </a:lnTo>
                <a:lnTo>
                  <a:pt x="203" y="102"/>
                </a:lnTo>
                <a:lnTo>
                  <a:pt x="203" y="96"/>
                </a:lnTo>
                <a:lnTo>
                  <a:pt x="209" y="96"/>
                </a:lnTo>
                <a:lnTo>
                  <a:pt x="209" y="96"/>
                </a:lnTo>
                <a:lnTo>
                  <a:pt x="209" y="96"/>
                </a:lnTo>
                <a:lnTo>
                  <a:pt x="221" y="102"/>
                </a:lnTo>
                <a:lnTo>
                  <a:pt x="233" y="114"/>
                </a:lnTo>
                <a:lnTo>
                  <a:pt x="233" y="114"/>
                </a:lnTo>
                <a:lnTo>
                  <a:pt x="233" y="114"/>
                </a:lnTo>
                <a:lnTo>
                  <a:pt x="233" y="114"/>
                </a:lnTo>
                <a:lnTo>
                  <a:pt x="239" y="114"/>
                </a:lnTo>
                <a:lnTo>
                  <a:pt x="239" y="114"/>
                </a:lnTo>
                <a:lnTo>
                  <a:pt x="233" y="108"/>
                </a:lnTo>
                <a:lnTo>
                  <a:pt x="227" y="102"/>
                </a:lnTo>
                <a:lnTo>
                  <a:pt x="227" y="102"/>
                </a:lnTo>
                <a:lnTo>
                  <a:pt x="227" y="102"/>
                </a:lnTo>
                <a:lnTo>
                  <a:pt x="227" y="102"/>
                </a:lnTo>
                <a:lnTo>
                  <a:pt x="221" y="102"/>
                </a:lnTo>
                <a:lnTo>
                  <a:pt x="221" y="96"/>
                </a:lnTo>
                <a:lnTo>
                  <a:pt x="221" y="96"/>
                </a:lnTo>
                <a:lnTo>
                  <a:pt x="215" y="96"/>
                </a:lnTo>
                <a:lnTo>
                  <a:pt x="209" y="96"/>
                </a:lnTo>
                <a:lnTo>
                  <a:pt x="209" y="96"/>
                </a:lnTo>
                <a:lnTo>
                  <a:pt x="209" y="96"/>
                </a:lnTo>
                <a:lnTo>
                  <a:pt x="203" y="90"/>
                </a:lnTo>
                <a:lnTo>
                  <a:pt x="197" y="78"/>
                </a:lnTo>
                <a:lnTo>
                  <a:pt x="197" y="72"/>
                </a:lnTo>
                <a:lnTo>
                  <a:pt x="197" y="72"/>
                </a:lnTo>
                <a:lnTo>
                  <a:pt x="197" y="72"/>
                </a:lnTo>
                <a:lnTo>
                  <a:pt x="203" y="72"/>
                </a:lnTo>
                <a:lnTo>
                  <a:pt x="203" y="66"/>
                </a:lnTo>
                <a:lnTo>
                  <a:pt x="209" y="66"/>
                </a:lnTo>
                <a:lnTo>
                  <a:pt x="209" y="66"/>
                </a:lnTo>
                <a:lnTo>
                  <a:pt x="209" y="72"/>
                </a:lnTo>
                <a:lnTo>
                  <a:pt x="209" y="72"/>
                </a:lnTo>
                <a:lnTo>
                  <a:pt x="215" y="72"/>
                </a:lnTo>
                <a:lnTo>
                  <a:pt x="215" y="72"/>
                </a:lnTo>
                <a:lnTo>
                  <a:pt x="215" y="72"/>
                </a:lnTo>
                <a:lnTo>
                  <a:pt x="221" y="72"/>
                </a:lnTo>
                <a:lnTo>
                  <a:pt x="221" y="72"/>
                </a:lnTo>
                <a:lnTo>
                  <a:pt x="221" y="72"/>
                </a:lnTo>
                <a:lnTo>
                  <a:pt x="221" y="72"/>
                </a:lnTo>
                <a:lnTo>
                  <a:pt x="245" y="60"/>
                </a:lnTo>
                <a:lnTo>
                  <a:pt x="275" y="54"/>
                </a:lnTo>
                <a:lnTo>
                  <a:pt x="281" y="60"/>
                </a:lnTo>
                <a:lnTo>
                  <a:pt x="293" y="60"/>
                </a:lnTo>
                <a:lnTo>
                  <a:pt x="311" y="66"/>
                </a:lnTo>
                <a:lnTo>
                  <a:pt x="317" y="66"/>
                </a:lnTo>
                <a:lnTo>
                  <a:pt x="323" y="66"/>
                </a:lnTo>
                <a:lnTo>
                  <a:pt x="323" y="66"/>
                </a:lnTo>
                <a:lnTo>
                  <a:pt x="323" y="66"/>
                </a:lnTo>
                <a:lnTo>
                  <a:pt x="323" y="72"/>
                </a:lnTo>
                <a:close/>
              </a:path>
            </a:pathLst>
          </a:custGeom>
          <a:solidFill>
            <a:schemeClr val="bg2"/>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583" name="Freeform 870"/>
          <p:cNvSpPr>
            <a:spLocks/>
          </p:cNvSpPr>
          <p:nvPr/>
        </p:nvSpPr>
        <p:spPr bwMode="auto">
          <a:xfrm>
            <a:off x="6243250" y="4330350"/>
            <a:ext cx="2481408" cy="2530750"/>
          </a:xfrm>
          <a:custGeom>
            <a:avLst/>
            <a:gdLst>
              <a:gd name="T0" fmla="*/ 1085 w 1559"/>
              <a:gd name="T1" fmla="*/ 852 h 1590"/>
              <a:gd name="T2" fmla="*/ 1109 w 1559"/>
              <a:gd name="T3" fmla="*/ 786 h 1590"/>
              <a:gd name="T4" fmla="*/ 1061 w 1559"/>
              <a:gd name="T5" fmla="*/ 672 h 1590"/>
              <a:gd name="T6" fmla="*/ 1079 w 1559"/>
              <a:gd name="T7" fmla="*/ 558 h 1590"/>
              <a:gd name="T8" fmla="*/ 1145 w 1559"/>
              <a:gd name="T9" fmla="*/ 576 h 1590"/>
              <a:gd name="T10" fmla="*/ 1253 w 1559"/>
              <a:gd name="T11" fmla="*/ 636 h 1590"/>
              <a:gd name="T12" fmla="*/ 1265 w 1559"/>
              <a:gd name="T13" fmla="*/ 690 h 1590"/>
              <a:gd name="T14" fmla="*/ 1247 w 1559"/>
              <a:gd name="T15" fmla="*/ 768 h 1590"/>
              <a:gd name="T16" fmla="*/ 1289 w 1559"/>
              <a:gd name="T17" fmla="*/ 750 h 1590"/>
              <a:gd name="T18" fmla="*/ 1331 w 1559"/>
              <a:gd name="T19" fmla="*/ 792 h 1590"/>
              <a:gd name="T20" fmla="*/ 1355 w 1559"/>
              <a:gd name="T21" fmla="*/ 708 h 1590"/>
              <a:gd name="T22" fmla="*/ 1433 w 1559"/>
              <a:gd name="T23" fmla="*/ 558 h 1590"/>
              <a:gd name="T24" fmla="*/ 1559 w 1559"/>
              <a:gd name="T25" fmla="*/ 474 h 1590"/>
              <a:gd name="T26" fmla="*/ 1487 w 1559"/>
              <a:gd name="T27" fmla="*/ 384 h 1590"/>
              <a:gd name="T28" fmla="*/ 1421 w 1559"/>
              <a:gd name="T29" fmla="*/ 396 h 1590"/>
              <a:gd name="T30" fmla="*/ 1247 w 1559"/>
              <a:gd name="T31" fmla="*/ 492 h 1590"/>
              <a:gd name="T32" fmla="*/ 1115 w 1559"/>
              <a:gd name="T33" fmla="*/ 540 h 1590"/>
              <a:gd name="T34" fmla="*/ 1091 w 1559"/>
              <a:gd name="T35" fmla="*/ 462 h 1590"/>
              <a:gd name="T36" fmla="*/ 1067 w 1559"/>
              <a:gd name="T37" fmla="*/ 546 h 1590"/>
              <a:gd name="T38" fmla="*/ 881 w 1559"/>
              <a:gd name="T39" fmla="*/ 522 h 1590"/>
              <a:gd name="T40" fmla="*/ 797 w 1559"/>
              <a:gd name="T41" fmla="*/ 504 h 1590"/>
              <a:gd name="T42" fmla="*/ 647 w 1559"/>
              <a:gd name="T43" fmla="*/ 432 h 1590"/>
              <a:gd name="T44" fmla="*/ 677 w 1559"/>
              <a:gd name="T45" fmla="*/ 342 h 1590"/>
              <a:gd name="T46" fmla="*/ 545 w 1559"/>
              <a:gd name="T47" fmla="*/ 192 h 1590"/>
              <a:gd name="T48" fmla="*/ 569 w 1559"/>
              <a:gd name="T49" fmla="*/ 138 h 1590"/>
              <a:gd name="T50" fmla="*/ 575 w 1559"/>
              <a:gd name="T51" fmla="*/ 72 h 1590"/>
              <a:gd name="T52" fmla="*/ 497 w 1559"/>
              <a:gd name="T53" fmla="*/ 18 h 1590"/>
              <a:gd name="T54" fmla="*/ 336 w 1559"/>
              <a:gd name="T55" fmla="*/ 48 h 1590"/>
              <a:gd name="T56" fmla="*/ 312 w 1559"/>
              <a:gd name="T57" fmla="*/ 144 h 1590"/>
              <a:gd name="T58" fmla="*/ 336 w 1559"/>
              <a:gd name="T59" fmla="*/ 240 h 1590"/>
              <a:gd name="T60" fmla="*/ 288 w 1559"/>
              <a:gd name="T61" fmla="*/ 348 h 1590"/>
              <a:gd name="T62" fmla="*/ 138 w 1559"/>
              <a:gd name="T63" fmla="*/ 486 h 1590"/>
              <a:gd name="T64" fmla="*/ 102 w 1559"/>
              <a:gd name="T65" fmla="*/ 486 h 1590"/>
              <a:gd name="T66" fmla="*/ 84 w 1559"/>
              <a:gd name="T67" fmla="*/ 552 h 1590"/>
              <a:gd name="T68" fmla="*/ 102 w 1559"/>
              <a:gd name="T69" fmla="*/ 582 h 1590"/>
              <a:gd name="T70" fmla="*/ 150 w 1559"/>
              <a:gd name="T71" fmla="*/ 672 h 1590"/>
              <a:gd name="T72" fmla="*/ 126 w 1559"/>
              <a:gd name="T73" fmla="*/ 684 h 1590"/>
              <a:gd name="T74" fmla="*/ 30 w 1559"/>
              <a:gd name="T75" fmla="*/ 690 h 1590"/>
              <a:gd name="T76" fmla="*/ 54 w 1559"/>
              <a:gd name="T77" fmla="*/ 774 h 1590"/>
              <a:gd name="T78" fmla="*/ 48 w 1559"/>
              <a:gd name="T79" fmla="*/ 798 h 1590"/>
              <a:gd name="T80" fmla="*/ 48 w 1559"/>
              <a:gd name="T81" fmla="*/ 816 h 1590"/>
              <a:gd name="T82" fmla="*/ 198 w 1559"/>
              <a:gd name="T83" fmla="*/ 870 h 1590"/>
              <a:gd name="T84" fmla="*/ 234 w 1559"/>
              <a:gd name="T85" fmla="*/ 810 h 1590"/>
              <a:gd name="T86" fmla="*/ 252 w 1559"/>
              <a:gd name="T87" fmla="*/ 840 h 1590"/>
              <a:gd name="T88" fmla="*/ 240 w 1559"/>
              <a:gd name="T89" fmla="*/ 924 h 1590"/>
              <a:gd name="T90" fmla="*/ 258 w 1559"/>
              <a:gd name="T91" fmla="*/ 1050 h 1590"/>
              <a:gd name="T92" fmla="*/ 282 w 1559"/>
              <a:gd name="T93" fmla="*/ 1158 h 1590"/>
              <a:gd name="T94" fmla="*/ 348 w 1559"/>
              <a:gd name="T95" fmla="*/ 1290 h 1590"/>
              <a:gd name="T96" fmla="*/ 425 w 1559"/>
              <a:gd name="T97" fmla="*/ 1476 h 1590"/>
              <a:gd name="T98" fmla="*/ 467 w 1559"/>
              <a:gd name="T99" fmla="*/ 1572 h 1590"/>
              <a:gd name="T100" fmla="*/ 545 w 1559"/>
              <a:gd name="T101" fmla="*/ 1536 h 1590"/>
              <a:gd name="T102" fmla="*/ 599 w 1559"/>
              <a:gd name="T103" fmla="*/ 1470 h 1590"/>
              <a:gd name="T104" fmla="*/ 617 w 1559"/>
              <a:gd name="T105" fmla="*/ 1392 h 1590"/>
              <a:gd name="T106" fmla="*/ 629 w 1559"/>
              <a:gd name="T107" fmla="*/ 1218 h 1590"/>
              <a:gd name="T108" fmla="*/ 671 w 1559"/>
              <a:gd name="T109" fmla="*/ 1176 h 1590"/>
              <a:gd name="T110" fmla="*/ 749 w 1559"/>
              <a:gd name="T111" fmla="*/ 1128 h 1590"/>
              <a:gd name="T112" fmla="*/ 815 w 1559"/>
              <a:gd name="T113" fmla="*/ 1056 h 1590"/>
              <a:gd name="T114" fmla="*/ 917 w 1559"/>
              <a:gd name="T115" fmla="*/ 954 h 1590"/>
              <a:gd name="T116" fmla="*/ 923 w 1559"/>
              <a:gd name="T117" fmla="*/ 954 h 1590"/>
              <a:gd name="T118" fmla="*/ 959 w 1559"/>
              <a:gd name="T119" fmla="*/ 930 h 1590"/>
              <a:gd name="T120" fmla="*/ 1001 w 1559"/>
              <a:gd name="T121" fmla="*/ 894 h 1590"/>
              <a:gd name="T122" fmla="*/ 1013 w 1559"/>
              <a:gd name="T123" fmla="*/ 846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59" h="1590">
                <a:moveTo>
                  <a:pt x="1061" y="810"/>
                </a:moveTo>
                <a:lnTo>
                  <a:pt x="1067" y="810"/>
                </a:lnTo>
                <a:lnTo>
                  <a:pt x="1067" y="810"/>
                </a:lnTo>
                <a:lnTo>
                  <a:pt x="1067" y="816"/>
                </a:lnTo>
                <a:lnTo>
                  <a:pt x="1067" y="816"/>
                </a:lnTo>
                <a:lnTo>
                  <a:pt x="1067" y="816"/>
                </a:lnTo>
                <a:lnTo>
                  <a:pt x="1067" y="816"/>
                </a:lnTo>
                <a:lnTo>
                  <a:pt x="1067" y="822"/>
                </a:lnTo>
                <a:lnTo>
                  <a:pt x="1067" y="822"/>
                </a:lnTo>
                <a:lnTo>
                  <a:pt x="1067" y="822"/>
                </a:lnTo>
                <a:lnTo>
                  <a:pt x="1067" y="822"/>
                </a:lnTo>
                <a:lnTo>
                  <a:pt x="1067" y="834"/>
                </a:lnTo>
                <a:lnTo>
                  <a:pt x="1067" y="834"/>
                </a:lnTo>
                <a:lnTo>
                  <a:pt x="1067" y="840"/>
                </a:lnTo>
                <a:lnTo>
                  <a:pt x="1067" y="840"/>
                </a:lnTo>
                <a:lnTo>
                  <a:pt x="1067" y="840"/>
                </a:lnTo>
                <a:lnTo>
                  <a:pt x="1067" y="846"/>
                </a:lnTo>
                <a:lnTo>
                  <a:pt x="1067" y="846"/>
                </a:lnTo>
                <a:lnTo>
                  <a:pt x="1085" y="852"/>
                </a:lnTo>
                <a:lnTo>
                  <a:pt x="1085" y="852"/>
                </a:lnTo>
                <a:lnTo>
                  <a:pt x="1097" y="846"/>
                </a:lnTo>
                <a:lnTo>
                  <a:pt x="1097" y="840"/>
                </a:lnTo>
                <a:lnTo>
                  <a:pt x="1109" y="846"/>
                </a:lnTo>
                <a:lnTo>
                  <a:pt x="1109" y="846"/>
                </a:lnTo>
                <a:lnTo>
                  <a:pt x="1115" y="846"/>
                </a:lnTo>
                <a:lnTo>
                  <a:pt x="1115" y="846"/>
                </a:lnTo>
                <a:lnTo>
                  <a:pt x="1115" y="840"/>
                </a:lnTo>
                <a:lnTo>
                  <a:pt x="1109" y="828"/>
                </a:lnTo>
                <a:lnTo>
                  <a:pt x="1109" y="828"/>
                </a:lnTo>
                <a:lnTo>
                  <a:pt x="1115" y="828"/>
                </a:lnTo>
                <a:lnTo>
                  <a:pt x="1115" y="828"/>
                </a:lnTo>
                <a:lnTo>
                  <a:pt x="1115" y="828"/>
                </a:lnTo>
                <a:lnTo>
                  <a:pt x="1115" y="822"/>
                </a:lnTo>
                <a:lnTo>
                  <a:pt x="1115" y="822"/>
                </a:lnTo>
                <a:lnTo>
                  <a:pt x="1115" y="816"/>
                </a:lnTo>
                <a:lnTo>
                  <a:pt x="1115" y="816"/>
                </a:lnTo>
                <a:lnTo>
                  <a:pt x="1115" y="816"/>
                </a:lnTo>
                <a:lnTo>
                  <a:pt x="1115" y="816"/>
                </a:lnTo>
                <a:lnTo>
                  <a:pt x="1115" y="816"/>
                </a:lnTo>
                <a:lnTo>
                  <a:pt x="1109" y="786"/>
                </a:lnTo>
                <a:lnTo>
                  <a:pt x="1109" y="780"/>
                </a:lnTo>
                <a:lnTo>
                  <a:pt x="1103" y="756"/>
                </a:lnTo>
                <a:lnTo>
                  <a:pt x="1097" y="738"/>
                </a:lnTo>
                <a:lnTo>
                  <a:pt x="1097" y="738"/>
                </a:lnTo>
                <a:lnTo>
                  <a:pt x="1091" y="732"/>
                </a:lnTo>
                <a:lnTo>
                  <a:pt x="1085" y="726"/>
                </a:lnTo>
                <a:lnTo>
                  <a:pt x="1085" y="726"/>
                </a:lnTo>
                <a:lnTo>
                  <a:pt x="1091" y="714"/>
                </a:lnTo>
                <a:lnTo>
                  <a:pt x="1091" y="714"/>
                </a:lnTo>
                <a:lnTo>
                  <a:pt x="1091" y="714"/>
                </a:lnTo>
                <a:lnTo>
                  <a:pt x="1097" y="708"/>
                </a:lnTo>
                <a:lnTo>
                  <a:pt x="1091" y="702"/>
                </a:lnTo>
                <a:lnTo>
                  <a:pt x="1097" y="696"/>
                </a:lnTo>
                <a:lnTo>
                  <a:pt x="1097" y="690"/>
                </a:lnTo>
                <a:lnTo>
                  <a:pt x="1091" y="690"/>
                </a:lnTo>
                <a:lnTo>
                  <a:pt x="1085" y="690"/>
                </a:lnTo>
                <a:lnTo>
                  <a:pt x="1085" y="690"/>
                </a:lnTo>
                <a:lnTo>
                  <a:pt x="1067" y="678"/>
                </a:lnTo>
                <a:lnTo>
                  <a:pt x="1061" y="672"/>
                </a:lnTo>
                <a:lnTo>
                  <a:pt x="1061" y="672"/>
                </a:lnTo>
                <a:lnTo>
                  <a:pt x="1061" y="672"/>
                </a:lnTo>
                <a:lnTo>
                  <a:pt x="1061" y="666"/>
                </a:lnTo>
                <a:lnTo>
                  <a:pt x="1061" y="666"/>
                </a:lnTo>
                <a:lnTo>
                  <a:pt x="1067" y="660"/>
                </a:lnTo>
                <a:lnTo>
                  <a:pt x="1079" y="642"/>
                </a:lnTo>
                <a:lnTo>
                  <a:pt x="1097" y="636"/>
                </a:lnTo>
                <a:lnTo>
                  <a:pt x="1097" y="636"/>
                </a:lnTo>
                <a:lnTo>
                  <a:pt x="1097" y="636"/>
                </a:lnTo>
                <a:lnTo>
                  <a:pt x="1103" y="636"/>
                </a:lnTo>
                <a:lnTo>
                  <a:pt x="1109" y="636"/>
                </a:lnTo>
                <a:lnTo>
                  <a:pt x="1109" y="636"/>
                </a:lnTo>
                <a:lnTo>
                  <a:pt x="1109" y="630"/>
                </a:lnTo>
                <a:lnTo>
                  <a:pt x="1103" y="624"/>
                </a:lnTo>
                <a:lnTo>
                  <a:pt x="1091" y="618"/>
                </a:lnTo>
                <a:lnTo>
                  <a:pt x="1067" y="600"/>
                </a:lnTo>
                <a:lnTo>
                  <a:pt x="1061" y="600"/>
                </a:lnTo>
                <a:lnTo>
                  <a:pt x="1061" y="594"/>
                </a:lnTo>
                <a:lnTo>
                  <a:pt x="1067" y="582"/>
                </a:lnTo>
                <a:lnTo>
                  <a:pt x="1067" y="582"/>
                </a:lnTo>
                <a:lnTo>
                  <a:pt x="1079" y="558"/>
                </a:lnTo>
                <a:lnTo>
                  <a:pt x="1079" y="558"/>
                </a:lnTo>
                <a:lnTo>
                  <a:pt x="1085" y="564"/>
                </a:lnTo>
                <a:lnTo>
                  <a:pt x="1097" y="570"/>
                </a:lnTo>
                <a:lnTo>
                  <a:pt x="1109" y="576"/>
                </a:lnTo>
                <a:lnTo>
                  <a:pt x="1109" y="576"/>
                </a:lnTo>
                <a:lnTo>
                  <a:pt x="1109" y="576"/>
                </a:lnTo>
                <a:lnTo>
                  <a:pt x="1127" y="588"/>
                </a:lnTo>
                <a:lnTo>
                  <a:pt x="1127" y="588"/>
                </a:lnTo>
                <a:lnTo>
                  <a:pt x="1127" y="588"/>
                </a:lnTo>
                <a:lnTo>
                  <a:pt x="1139" y="588"/>
                </a:lnTo>
                <a:lnTo>
                  <a:pt x="1139" y="588"/>
                </a:lnTo>
                <a:lnTo>
                  <a:pt x="1145" y="588"/>
                </a:lnTo>
                <a:lnTo>
                  <a:pt x="1145" y="582"/>
                </a:lnTo>
                <a:lnTo>
                  <a:pt x="1145" y="582"/>
                </a:lnTo>
                <a:lnTo>
                  <a:pt x="1139" y="582"/>
                </a:lnTo>
                <a:lnTo>
                  <a:pt x="1139" y="582"/>
                </a:lnTo>
                <a:lnTo>
                  <a:pt x="1145" y="582"/>
                </a:lnTo>
                <a:lnTo>
                  <a:pt x="1145" y="576"/>
                </a:lnTo>
                <a:lnTo>
                  <a:pt x="1145" y="576"/>
                </a:lnTo>
                <a:lnTo>
                  <a:pt x="1145" y="576"/>
                </a:lnTo>
                <a:lnTo>
                  <a:pt x="1145" y="576"/>
                </a:lnTo>
                <a:lnTo>
                  <a:pt x="1151" y="582"/>
                </a:lnTo>
                <a:lnTo>
                  <a:pt x="1157" y="594"/>
                </a:lnTo>
                <a:lnTo>
                  <a:pt x="1157" y="594"/>
                </a:lnTo>
                <a:lnTo>
                  <a:pt x="1157" y="612"/>
                </a:lnTo>
                <a:lnTo>
                  <a:pt x="1157" y="612"/>
                </a:lnTo>
                <a:lnTo>
                  <a:pt x="1157" y="612"/>
                </a:lnTo>
                <a:lnTo>
                  <a:pt x="1157" y="618"/>
                </a:lnTo>
                <a:lnTo>
                  <a:pt x="1157" y="618"/>
                </a:lnTo>
                <a:lnTo>
                  <a:pt x="1151" y="624"/>
                </a:lnTo>
                <a:lnTo>
                  <a:pt x="1151" y="624"/>
                </a:lnTo>
                <a:lnTo>
                  <a:pt x="1151" y="630"/>
                </a:lnTo>
                <a:lnTo>
                  <a:pt x="1157" y="630"/>
                </a:lnTo>
                <a:lnTo>
                  <a:pt x="1157" y="630"/>
                </a:lnTo>
                <a:lnTo>
                  <a:pt x="1157" y="630"/>
                </a:lnTo>
                <a:lnTo>
                  <a:pt x="1181" y="636"/>
                </a:lnTo>
                <a:lnTo>
                  <a:pt x="1187" y="636"/>
                </a:lnTo>
                <a:lnTo>
                  <a:pt x="1205" y="636"/>
                </a:lnTo>
                <a:lnTo>
                  <a:pt x="1211" y="636"/>
                </a:lnTo>
                <a:lnTo>
                  <a:pt x="1253" y="636"/>
                </a:lnTo>
                <a:lnTo>
                  <a:pt x="1265" y="636"/>
                </a:lnTo>
                <a:lnTo>
                  <a:pt x="1271" y="636"/>
                </a:lnTo>
                <a:lnTo>
                  <a:pt x="1271" y="636"/>
                </a:lnTo>
                <a:lnTo>
                  <a:pt x="1277" y="636"/>
                </a:lnTo>
                <a:lnTo>
                  <a:pt x="1277" y="636"/>
                </a:lnTo>
                <a:lnTo>
                  <a:pt x="1289" y="648"/>
                </a:lnTo>
                <a:lnTo>
                  <a:pt x="1295" y="648"/>
                </a:lnTo>
                <a:lnTo>
                  <a:pt x="1295" y="648"/>
                </a:lnTo>
                <a:lnTo>
                  <a:pt x="1295" y="648"/>
                </a:lnTo>
                <a:lnTo>
                  <a:pt x="1295" y="654"/>
                </a:lnTo>
                <a:lnTo>
                  <a:pt x="1289" y="654"/>
                </a:lnTo>
                <a:lnTo>
                  <a:pt x="1283" y="666"/>
                </a:lnTo>
                <a:lnTo>
                  <a:pt x="1283" y="672"/>
                </a:lnTo>
                <a:lnTo>
                  <a:pt x="1277" y="684"/>
                </a:lnTo>
                <a:lnTo>
                  <a:pt x="1277" y="684"/>
                </a:lnTo>
                <a:lnTo>
                  <a:pt x="1271" y="690"/>
                </a:lnTo>
                <a:lnTo>
                  <a:pt x="1271" y="690"/>
                </a:lnTo>
                <a:lnTo>
                  <a:pt x="1271" y="690"/>
                </a:lnTo>
                <a:lnTo>
                  <a:pt x="1265" y="684"/>
                </a:lnTo>
                <a:lnTo>
                  <a:pt x="1265" y="690"/>
                </a:lnTo>
                <a:lnTo>
                  <a:pt x="1265" y="696"/>
                </a:lnTo>
                <a:lnTo>
                  <a:pt x="1265" y="696"/>
                </a:lnTo>
                <a:lnTo>
                  <a:pt x="1265" y="696"/>
                </a:lnTo>
                <a:lnTo>
                  <a:pt x="1247" y="702"/>
                </a:lnTo>
                <a:lnTo>
                  <a:pt x="1247" y="702"/>
                </a:lnTo>
                <a:lnTo>
                  <a:pt x="1247" y="702"/>
                </a:lnTo>
                <a:lnTo>
                  <a:pt x="1241" y="702"/>
                </a:lnTo>
                <a:lnTo>
                  <a:pt x="1241" y="702"/>
                </a:lnTo>
                <a:lnTo>
                  <a:pt x="1241" y="702"/>
                </a:lnTo>
                <a:lnTo>
                  <a:pt x="1235" y="702"/>
                </a:lnTo>
                <a:lnTo>
                  <a:pt x="1235" y="702"/>
                </a:lnTo>
                <a:lnTo>
                  <a:pt x="1229" y="708"/>
                </a:lnTo>
                <a:lnTo>
                  <a:pt x="1229" y="714"/>
                </a:lnTo>
                <a:lnTo>
                  <a:pt x="1223" y="720"/>
                </a:lnTo>
                <a:lnTo>
                  <a:pt x="1223" y="726"/>
                </a:lnTo>
                <a:lnTo>
                  <a:pt x="1223" y="726"/>
                </a:lnTo>
                <a:lnTo>
                  <a:pt x="1223" y="732"/>
                </a:lnTo>
                <a:lnTo>
                  <a:pt x="1229" y="738"/>
                </a:lnTo>
                <a:lnTo>
                  <a:pt x="1235" y="750"/>
                </a:lnTo>
                <a:lnTo>
                  <a:pt x="1247" y="768"/>
                </a:lnTo>
                <a:lnTo>
                  <a:pt x="1247" y="768"/>
                </a:lnTo>
                <a:lnTo>
                  <a:pt x="1247" y="768"/>
                </a:lnTo>
                <a:lnTo>
                  <a:pt x="1253" y="768"/>
                </a:lnTo>
                <a:lnTo>
                  <a:pt x="1259" y="762"/>
                </a:lnTo>
                <a:lnTo>
                  <a:pt x="1259" y="762"/>
                </a:lnTo>
                <a:lnTo>
                  <a:pt x="1259" y="762"/>
                </a:lnTo>
                <a:lnTo>
                  <a:pt x="1259" y="756"/>
                </a:lnTo>
                <a:lnTo>
                  <a:pt x="1259" y="756"/>
                </a:lnTo>
                <a:lnTo>
                  <a:pt x="1259" y="750"/>
                </a:lnTo>
                <a:lnTo>
                  <a:pt x="1259" y="750"/>
                </a:lnTo>
                <a:lnTo>
                  <a:pt x="1259" y="750"/>
                </a:lnTo>
                <a:lnTo>
                  <a:pt x="1259" y="744"/>
                </a:lnTo>
                <a:lnTo>
                  <a:pt x="1259" y="744"/>
                </a:lnTo>
                <a:lnTo>
                  <a:pt x="1259" y="738"/>
                </a:lnTo>
                <a:lnTo>
                  <a:pt x="1265" y="738"/>
                </a:lnTo>
                <a:lnTo>
                  <a:pt x="1277" y="720"/>
                </a:lnTo>
                <a:lnTo>
                  <a:pt x="1283" y="726"/>
                </a:lnTo>
                <a:lnTo>
                  <a:pt x="1289" y="744"/>
                </a:lnTo>
                <a:lnTo>
                  <a:pt x="1289" y="744"/>
                </a:lnTo>
                <a:lnTo>
                  <a:pt x="1289" y="750"/>
                </a:lnTo>
                <a:lnTo>
                  <a:pt x="1289" y="750"/>
                </a:lnTo>
                <a:lnTo>
                  <a:pt x="1289" y="750"/>
                </a:lnTo>
                <a:lnTo>
                  <a:pt x="1289" y="768"/>
                </a:lnTo>
                <a:lnTo>
                  <a:pt x="1289" y="768"/>
                </a:lnTo>
                <a:lnTo>
                  <a:pt x="1295" y="780"/>
                </a:lnTo>
                <a:lnTo>
                  <a:pt x="1295" y="780"/>
                </a:lnTo>
                <a:lnTo>
                  <a:pt x="1295" y="780"/>
                </a:lnTo>
                <a:lnTo>
                  <a:pt x="1301" y="804"/>
                </a:lnTo>
                <a:lnTo>
                  <a:pt x="1301" y="822"/>
                </a:lnTo>
                <a:lnTo>
                  <a:pt x="1331" y="810"/>
                </a:lnTo>
                <a:lnTo>
                  <a:pt x="1331" y="810"/>
                </a:lnTo>
                <a:lnTo>
                  <a:pt x="1337" y="804"/>
                </a:lnTo>
                <a:lnTo>
                  <a:pt x="1331" y="804"/>
                </a:lnTo>
                <a:lnTo>
                  <a:pt x="1331" y="804"/>
                </a:lnTo>
                <a:lnTo>
                  <a:pt x="1331" y="798"/>
                </a:lnTo>
                <a:lnTo>
                  <a:pt x="1331" y="798"/>
                </a:lnTo>
                <a:lnTo>
                  <a:pt x="1331" y="798"/>
                </a:lnTo>
                <a:lnTo>
                  <a:pt x="1331" y="798"/>
                </a:lnTo>
                <a:lnTo>
                  <a:pt x="1331" y="792"/>
                </a:lnTo>
                <a:lnTo>
                  <a:pt x="1331" y="792"/>
                </a:lnTo>
                <a:lnTo>
                  <a:pt x="1331" y="786"/>
                </a:lnTo>
                <a:lnTo>
                  <a:pt x="1331" y="780"/>
                </a:lnTo>
                <a:lnTo>
                  <a:pt x="1331" y="774"/>
                </a:lnTo>
                <a:lnTo>
                  <a:pt x="1331" y="768"/>
                </a:lnTo>
                <a:lnTo>
                  <a:pt x="1337" y="762"/>
                </a:lnTo>
                <a:lnTo>
                  <a:pt x="1337" y="768"/>
                </a:lnTo>
                <a:lnTo>
                  <a:pt x="1337" y="762"/>
                </a:lnTo>
                <a:lnTo>
                  <a:pt x="1343" y="762"/>
                </a:lnTo>
                <a:lnTo>
                  <a:pt x="1343" y="762"/>
                </a:lnTo>
                <a:lnTo>
                  <a:pt x="1343" y="762"/>
                </a:lnTo>
                <a:lnTo>
                  <a:pt x="1343" y="756"/>
                </a:lnTo>
                <a:lnTo>
                  <a:pt x="1343" y="756"/>
                </a:lnTo>
                <a:lnTo>
                  <a:pt x="1349" y="732"/>
                </a:lnTo>
                <a:lnTo>
                  <a:pt x="1349" y="726"/>
                </a:lnTo>
                <a:lnTo>
                  <a:pt x="1349" y="726"/>
                </a:lnTo>
                <a:lnTo>
                  <a:pt x="1349" y="726"/>
                </a:lnTo>
                <a:lnTo>
                  <a:pt x="1343" y="720"/>
                </a:lnTo>
                <a:lnTo>
                  <a:pt x="1343" y="714"/>
                </a:lnTo>
                <a:lnTo>
                  <a:pt x="1349" y="708"/>
                </a:lnTo>
                <a:lnTo>
                  <a:pt x="1355" y="708"/>
                </a:lnTo>
                <a:lnTo>
                  <a:pt x="1361" y="708"/>
                </a:lnTo>
                <a:lnTo>
                  <a:pt x="1367" y="708"/>
                </a:lnTo>
                <a:lnTo>
                  <a:pt x="1373" y="708"/>
                </a:lnTo>
                <a:lnTo>
                  <a:pt x="1379" y="714"/>
                </a:lnTo>
                <a:lnTo>
                  <a:pt x="1391" y="696"/>
                </a:lnTo>
                <a:lnTo>
                  <a:pt x="1409" y="666"/>
                </a:lnTo>
                <a:lnTo>
                  <a:pt x="1409" y="666"/>
                </a:lnTo>
                <a:lnTo>
                  <a:pt x="1415" y="654"/>
                </a:lnTo>
                <a:lnTo>
                  <a:pt x="1415" y="654"/>
                </a:lnTo>
                <a:lnTo>
                  <a:pt x="1415" y="648"/>
                </a:lnTo>
                <a:lnTo>
                  <a:pt x="1427" y="606"/>
                </a:lnTo>
                <a:lnTo>
                  <a:pt x="1433" y="594"/>
                </a:lnTo>
                <a:lnTo>
                  <a:pt x="1433" y="594"/>
                </a:lnTo>
                <a:lnTo>
                  <a:pt x="1439" y="582"/>
                </a:lnTo>
                <a:lnTo>
                  <a:pt x="1439" y="582"/>
                </a:lnTo>
                <a:lnTo>
                  <a:pt x="1433" y="576"/>
                </a:lnTo>
                <a:lnTo>
                  <a:pt x="1433" y="576"/>
                </a:lnTo>
                <a:lnTo>
                  <a:pt x="1433" y="570"/>
                </a:lnTo>
                <a:lnTo>
                  <a:pt x="1433" y="570"/>
                </a:lnTo>
                <a:lnTo>
                  <a:pt x="1433" y="558"/>
                </a:lnTo>
                <a:lnTo>
                  <a:pt x="1439" y="552"/>
                </a:lnTo>
                <a:lnTo>
                  <a:pt x="1457" y="540"/>
                </a:lnTo>
                <a:lnTo>
                  <a:pt x="1463" y="540"/>
                </a:lnTo>
                <a:lnTo>
                  <a:pt x="1481" y="528"/>
                </a:lnTo>
                <a:lnTo>
                  <a:pt x="1481" y="528"/>
                </a:lnTo>
                <a:lnTo>
                  <a:pt x="1481" y="528"/>
                </a:lnTo>
                <a:lnTo>
                  <a:pt x="1481" y="528"/>
                </a:lnTo>
                <a:lnTo>
                  <a:pt x="1481" y="522"/>
                </a:lnTo>
                <a:lnTo>
                  <a:pt x="1481" y="522"/>
                </a:lnTo>
                <a:lnTo>
                  <a:pt x="1481" y="522"/>
                </a:lnTo>
                <a:lnTo>
                  <a:pt x="1487" y="522"/>
                </a:lnTo>
                <a:lnTo>
                  <a:pt x="1487" y="516"/>
                </a:lnTo>
                <a:lnTo>
                  <a:pt x="1487" y="516"/>
                </a:lnTo>
                <a:lnTo>
                  <a:pt x="1487" y="516"/>
                </a:lnTo>
                <a:lnTo>
                  <a:pt x="1487" y="516"/>
                </a:lnTo>
                <a:lnTo>
                  <a:pt x="1493" y="516"/>
                </a:lnTo>
                <a:lnTo>
                  <a:pt x="1493" y="516"/>
                </a:lnTo>
                <a:lnTo>
                  <a:pt x="1523" y="510"/>
                </a:lnTo>
                <a:lnTo>
                  <a:pt x="1529" y="492"/>
                </a:lnTo>
                <a:lnTo>
                  <a:pt x="1559" y="474"/>
                </a:lnTo>
                <a:lnTo>
                  <a:pt x="1559" y="468"/>
                </a:lnTo>
                <a:lnTo>
                  <a:pt x="1559" y="456"/>
                </a:lnTo>
                <a:lnTo>
                  <a:pt x="1547" y="450"/>
                </a:lnTo>
                <a:lnTo>
                  <a:pt x="1547" y="450"/>
                </a:lnTo>
                <a:lnTo>
                  <a:pt x="1541" y="450"/>
                </a:lnTo>
                <a:lnTo>
                  <a:pt x="1511" y="444"/>
                </a:lnTo>
                <a:lnTo>
                  <a:pt x="1511" y="444"/>
                </a:lnTo>
                <a:lnTo>
                  <a:pt x="1505" y="444"/>
                </a:lnTo>
                <a:lnTo>
                  <a:pt x="1505" y="444"/>
                </a:lnTo>
                <a:lnTo>
                  <a:pt x="1499" y="444"/>
                </a:lnTo>
                <a:lnTo>
                  <a:pt x="1499" y="444"/>
                </a:lnTo>
                <a:lnTo>
                  <a:pt x="1505" y="432"/>
                </a:lnTo>
                <a:lnTo>
                  <a:pt x="1517" y="426"/>
                </a:lnTo>
                <a:lnTo>
                  <a:pt x="1517" y="426"/>
                </a:lnTo>
                <a:lnTo>
                  <a:pt x="1517" y="426"/>
                </a:lnTo>
                <a:lnTo>
                  <a:pt x="1517" y="420"/>
                </a:lnTo>
                <a:lnTo>
                  <a:pt x="1517" y="420"/>
                </a:lnTo>
                <a:lnTo>
                  <a:pt x="1511" y="408"/>
                </a:lnTo>
                <a:lnTo>
                  <a:pt x="1493" y="384"/>
                </a:lnTo>
                <a:lnTo>
                  <a:pt x="1487" y="384"/>
                </a:lnTo>
                <a:lnTo>
                  <a:pt x="1487" y="378"/>
                </a:lnTo>
                <a:lnTo>
                  <a:pt x="1487" y="378"/>
                </a:lnTo>
                <a:lnTo>
                  <a:pt x="1475" y="390"/>
                </a:lnTo>
                <a:lnTo>
                  <a:pt x="1469" y="390"/>
                </a:lnTo>
                <a:lnTo>
                  <a:pt x="1463" y="396"/>
                </a:lnTo>
                <a:lnTo>
                  <a:pt x="1457" y="396"/>
                </a:lnTo>
                <a:lnTo>
                  <a:pt x="1457" y="402"/>
                </a:lnTo>
                <a:lnTo>
                  <a:pt x="1457" y="408"/>
                </a:lnTo>
                <a:lnTo>
                  <a:pt x="1451" y="408"/>
                </a:lnTo>
                <a:lnTo>
                  <a:pt x="1451" y="408"/>
                </a:lnTo>
                <a:lnTo>
                  <a:pt x="1451" y="408"/>
                </a:lnTo>
                <a:lnTo>
                  <a:pt x="1451" y="408"/>
                </a:lnTo>
                <a:lnTo>
                  <a:pt x="1445" y="402"/>
                </a:lnTo>
                <a:lnTo>
                  <a:pt x="1433" y="402"/>
                </a:lnTo>
                <a:lnTo>
                  <a:pt x="1427" y="402"/>
                </a:lnTo>
                <a:lnTo>
                  <a:pt x="1433" y="402"/>
                </a:lnTo>
                <a:lnTo>
                  <a:pt x="1427" y="402"/>
                </a:lnTo>
                <a:lnTo>
                  <a:pt x="1427" y="402"/>
                </a:lnTo>
                <a:lnTo>
                  <a:pt x="1427" y="396"/>
                </a:lnTo>
                <a:lnTo>
                  <a:pt x="1421" y="396"/>
                </a:lnTo>
                <a:lnTo>
                  <a:pt x="1415" y="396"/>
                </a:lnTo>
                <a:lnTo>
                  <a:pt x="1415" y="390"/>
                </a:lnTo>
                <a:lnTo>
                  <a:pt x="1409" y="390"/>
                </a:lnTo>
                <a:lnTo>
                  <a:pt x="1403" y="396"/>
                </a:lnTo>
                <a:lnTo>
                  <a:pt x="1379" y="420"/>
                </a:lnTo>
                <a:lnTo>
                  <a:pt x="1379" y="420"/>
                </a:lnTo>
                <a:lnTo>
                  <a:pt x="1361" y="426"/>
                </a:lnTo>
                <a:lnTo>
                  <a:pt x="1361" y="432"/>
                </a:lnTo>
                <a:lnTo>
                  <a:pt x="1355" y="432"/>
                </a:lnTo>
                <a:lnTo>
                  <a:pt x="1331" y="438"/>
                </a:lnTo>
                <a:lnTo>
                  <a:pt x="1307" y="474"/>
                </a:lnTo>
                <a:lnTo>
                  <a:pt x="1307" y="474"/>
                </a:lnTo>
                <a:lnTo>
                  <a:pt x="1301" y="480"/>
                </a:lnTo>
                <a:lnTo>
                  <a:pt x="1295" y="480"/>
                </a:lnTo>
                <a:lnTo>
                  <a:pt x="1289" y="480"/>
                </a:lnTo>
                <a:lnTo>
                  <a:pt x="1259" y="486"/>
                </a:lnTo>
                <a:lnTo>
                  <a:pt x="1253" y="486"/>
                </a:lnTo>
                <a:lnTo>
                  <a:pt x="1247" y="492"/>
                </a:lnTo>
                <a:lnTo>
                  <a:pt x="1247" y="492"/>
                </a:lnTo>
                <a:lnTo>
                  <a:pt x="1247" y="492"/>
                </a:lnTo>
                <a:lnTo>
                  <a:pt x="1247" y="492"/>
                </a:lnTo>
                <a:lnTo>
                  <a:pt x="1247" y="498"/>
                </a:lnTo>
                <a:lnTo>
                  <a:pt x="1253" y="504"/>
                </a:lnTo>
                <a:lnTo>
                  <a:pt x="1259" y="504"/>
                </a:lnTo>
                <a:lnTo>
                  <a:pt x="1265" y="504"/>
                </a:lnTo>
                <a:lnTo>
                  <a:pt x="1265" y="504"/>
                </a:lnTo>
                <a:lnTo>
                  <a:pt x="1271" y="516"/>
                </a:lnTo>
                <a:lnTo>
                  <a:pt x="1277" y="534"/>
                </a:lnTo>
                <a:lnTo>
                  <a:pt x="1277" y="534"/>
                </a:lnTo>
                <a:lnTo>
                  <a:pt x="1277" y="534"/>
                </a:lnTo>
                <a:lnTo>
                  <a:pt x="1271" y="540"/>
                </a:lnTo>
                <a:lnTo>
                  <a:pt x="1271" y="540"/>
                </a:lnTo>
                <a:lnTo>
                  <a:pt x="1253" y="540"/>
                </a:lnTo>
                <a:lnTo>
                  <a:pt x="1217" y="540"/>
                </a:lnTo>
                <a:lnTo>
                  <a:pt x="1199" y="540"/>
                </a:lnTo>
                <a:lnTo>
                  <a:pt x="1157" y="546"/>
                </a:lnTo>
                <a:lnTo>
                  <a:pt x="1151" y="546"/>
                </a:lnTo>
                <a:lnTo>
                  <a:pt x="1115" y="540"/>
                </a:lnTo>
                <a:lnTo>
                  <a:pt x="1115" y="540"/>
                </a:lnTo>
                <a:lnTo>
                  <a:pt x="1115" y="540"/>
                </a:lnTo>
                <a:lnTo>
                  <a:pt x="1109" y="534"/>
                </a:lnTo>
                <a:lnTo>
                  <a:pt x="1097" y="522"/>
                </a:lnTo>
                <a:lnTo>
                  <a:pt x="1103" y="510"/>
                </a:lnTo>
                <a:lnTo>
                  <a:pt x="1103" y="510"/>
                </a:lnTo>
                <a:lnTo>
                  <a:pt x="1103" y="510"/>
                </a:lnTo>
                <a:lnTo>
                  <a:pt x="1097" y="504"/>
                </a:lnTo>
                <a:lnTo>
                  <a:pt x="1097" y="504"/>
                </a:lnTo>
                <a:lnTo>
                  <a:pt x="1097" y="504"/>
                </a:lnTo>
                <a:lnTo>
                  <a:pt x="1097" y="498"/>
                </a:lnTo>
                <a:lnTo>
                  <a:pt x="1097" y="492"/>
                </a:lnTo>
                <a:lnTo>
                  <a:pt x="1103" y="492"/>
                </a:lnTo>
                <a:lnTo>
                  <a:pt x="1103" y="492"/>
                </a:lnTo>
                <a:lnTo>
                  <a:pt x="1103" y="486"/>
                </a:lnTo>
                <a:lnTo>
                  <a:pt x="1103" y="480"/>
                </a:lnTo>
                <a:lnTo>
                  <a:pt x="1103" y="480"/>
                </a:lnTo>
                <a:lnTo>
                  <a:pt x="1103" y="474"/>
                </a:lnTo>
                <a:lnTo>
                  <a:pt x="1103" y="468"/>
                </a:lnTo>
                <a:lnTo>
                  <a:pt x="1103" y="468"/>
                </a:lnTo>
                <a:lnTo>
                  <a:pt x="1097" y="468"/>
                </a:lnTo>
                <a:lnTo>
                  <a:pt x="1091" y="462"/>
                </a:lnTo>
                <a:lnTo>
                  <a:pt x="1067" y="474"/>
                </a:lnTo>
                <a:lnTo>
                  <a:pt x="1061" y="474"/>
                </a:lnTo>
                <a:lnTo>
                  <a:pt x="1061" y="474"/>
                </a:lnTo>
                <a:lnTo>
                  <a:pt x="1061" y="474"/>
                </a:lnTo>
                <a:lnTo>
                  <a:pt x="1061" y="480"/>
                </a:lnTo>
                <a:lnTo>
                  <a:pt x="1067" y="480"/>
                </a:lnTo>
                <a:lnTo>
                  <a:pt x="1067" y="480"/>
                </a:lnTo>
                <a:lnTo>
                  <a:pt x="1067" y="480"/>
                </a:lnTo>
                <a:lnTo>
                  <a:pt x="1067" y="480"/>
                </a:lnTo>
                <a:lnTo>
                  <a:pt x="1067" y="480"/>
                </a:lnTo>
                <a:lnTo>
                  <a:pt x="1067" y="480"/>
                </a:lnTo>
                <a:lnTo>
                  <a:pt x="1061" y="492"/>
                </a:lnTo>
                <a:lnTo>
                  <a:pt x="1055" y="516"/>
                </a:lnTo>
                <a:lnTo>
                  <a:pt x="1061" y="534"/>
                </a:lnTo>
                <a:lnTo>
                  <a:pt x="1067" y="534"/>
                </a:lnTo>
                <a:lnTo>
                  <a:pt x="1067" y="540"/>
                </a:lnTo>
                <a:lnTo>
                  <a:pt x="1067" y="546"/>
                </a:lnTo>
                <a:lnTo>
                  <a:pt x="1067" y="546"/>
                </a:lnTo>
                <a:lnTo>
                  <a:pt x="1067" y="546"/>
                </a:lnTo>
                <a:lnTo>
                  <a:pt x="1067" y="546"/>
                </a:lnTo>
                <a:lnTo>
                  <a:pt x="1061" y="564"/>
                </a:lnTo>
                <a:lnTo>
                  <a:pt x="1061" y="570"/>
                </a:lnTo>
                <a:lnTo>
                  <a:pt x="1055" y="570"/>
                </a:lnTo>
                <a:lnTo>
                  <a:pt x="1019" y="570"/>
                </a:lnTo>
                <a:lnTo>
                  <a:pt x="1001" y="558"/>
                </a:lnTo>
                <a:lnTo>
                  <a:pt x="1001" y="558"/>
                </a:lnTo>
                <a:lnTo>
                  <a:pt x="995" y="558"/>
                </a:lnTo>
                <a:lnTo>
                  <a:pt x="995" y="564"/>
                </a:lnTo>
                <a:lnTo>
                  <a:pt x="989" y="564"/>
                </a:lnTo>
                <a:lnTo>
                  <a:pt x="947" y="552"/>
                </a:lnTo>
                <a:lnTo>
                  <a:pt x="935" y="540"/>
                </a:lnTo>
                <a:lnTo>
                  <a:pt x="917" y="540"/>
                </a:lnTo>
                <a:lnTo>
                  <a:pt x="911" y="546"/>
                </a:lnTo>
                <a:lnTo>
                  <a:pt x="911" y="546"/>
                </a:lnTo>
                <a:lnTo>
                  <a:pt x="911" y="546"/>
                </a:lnTo>
                <a:lnTo>
                  <a:pt x="911" y="546"/>
                </a:lnTo>
                <a:lnTo>
                  <a:pt x="905" y="546"/>
                </a:lnTo>
                <a:lnTo>
                  <a:pt x="899" y="540"/>
                </a:lnTo>
                <a:lnTo>
                  <a:pt x="887" y="528"/>
                </a:lnTo>
                <a:lnTo>
                  <a:pt x="881" y="522"/>
                </a:lnTo>
                <a:lnTo>
                  <a:pt x="881" y="522"/>
                </a:lnTo>
                <a:lnTo>
                  <a:pt x="881" y="516"/>
                </a:lnTo>
                <a:lnTo>
                  <a:pt x="881" y="516"/>
                </a:lnTo>
                <a:lnTo>
                  <a:pt x="875" y="510"/>
                </a:lnTo>
                <a:lnTo>
                  <a:pt x="875" y="510"/>
                </a:lnTo>
                <a:lnTo>
                  <a:pt x="875" y="510"/>
                </a:lnTo>
                <a:lnTo>
                  <a:pt x="857" y="504"/>
                </a:lnTo>
                <a:lnTo>
                  <a:pt x="845" y="504"/>
                </a:lnTo>
                <a:lnTo>
                  <a:pt x="839" y="504"/>
                </a:lnTo>
                <a:lnTo>
                  <a:pt x="833" y="510"/>
                </a:lnTo>
                <a:lnTo>
                  <a:pt x="833" y="510"/>
                </a:lnTo>
                <a:lnTo>
                  <a:pt x="833" y="510"/>
                </a:lnTo>
                <a:lnTo>
                  <a:pt x="827" y="504"/>
                </a:lnTo>
                <a:lnTo>
                  <a:pt x="821" y="504"/>
                </a:lnTo>
                <a:lnTo>
                  <a:pt x="821" y="504"/>
                </a:lnTo>
                <a:lnTo>
                  <a:pt x="821" y="504"/>
                </a:lnTo>
                <a:lnTo>
                  <a:pt x="809" y="504"/>
                </a:lnTo>
                <a:lnTo>
                  <a:pt x="809" y="504"/>
                </a:lnTo>
                <a:lnTo>
                  <a:pt x="809" y="504"/>
                </a:lnTo>
                <a:lnTo>
                  <a:pt x="797" y="504"/>
                </a:lnTo>
                <a:lnTo>
                  <a:pt x="791" y="504"/>
                </a:lnTo>
                <a:lnTo>
                  <a:pt x="779" y="498"/>
                </a:lnTo>
                <a:lnTo>
                  <a:pt x="779" y="498"/>
                </a:lnTo>
                <a:lnTo>
                  <a:pt x="743" y="480"/>
                </a:lnTo>
                <a:lnTo>
                  <a:pt x="737" y="474"/>
                </a:lnTo>
                <a:lnTo>
                  <a:pt x="737" y="474"/>
                </a:lnTo>
                <a:lnTo>
                  <a:pt x="737" y="474"/>
                </a:lnTo>
                <a:lnTo>
                  <a:pt x="737" y="474"/>
                </a:lnTo>
                <a:lnTo>
                  <a:pt x="731" y="474"/>
                </a:lnTo>
                <a:lnTo>
                  <a:pt x="731" y="474"/>
                </a:lnTo>
                <a:lnTo>
                  <a:pt x="731" y="480"/>
                </a:lnTo>
                <a:lnTo>
                  <a:pt x="731" y="480"/>
                </a:lnTo>
                <a:lnTo>
                  <a:pt x="731" y="480"/>
                </a:lnTo>
                <a:lnTo>
                  <a:pt x="701" y="462"/>
                </a:lnTo>
                <a:lnTo>
                  <a:pt x="677" y="444"/>
                </a:lnTo>
                <a:lnTo>
                  <a:pt x="659" y="432"/>
                </a:lnTo>
                <a:lnTo>
                  <a:pt x="653" y="432"/>
                </a:lnTo>
                <a:lnTo>
                  <a:pt x="659" y="432"/>
                </a:lnTo>
                <a:lnTo>
                  <a:pt x="653" y="438"/>
                </a:lnTo>
                <a:lnTo>
                  <a:pt x="647" y="432"/>
                </a:lnTo>
                <a:lnTo>
                  <a:pt x="629" y="420"/>
                </a:lnTo>
                <a:lnTo>
                  <a:pt x="629" y="420"/>
                </a:lnTo>
                <a:lnTo>
                  <a:pt x="629" y="414"/>
                </a:lnTo>
                <a:lnTo>
                  <a:pt x="629" y="414"/>
                </a:lnTo>
                <a:lnTo>
                  <a:pt x="629" y="414"/>
                </a:lnTo>
                <a:lnTo>
                  <a:pt x="635" y="402"/>
                </a:lnTo>
                <a:lnTo>
                  <a:pt x="641" y="402"/>
                </a:lnTo>
                <a:lnTo>
                  <a:pt x="641" y="402"/>
                </a:lnTo>
                <a:lnTo>
                  <a:pt x="647" y="396"/>
                </a:lnTo>
                <a:lnTo>
                  <a:pt x="647" y="390"/>
                </a:lnTo>
                <a:lnTo>
                  <a:pt x="647" y="390"/>
                </a:lnTo>
                <a:lnTo>
                  <a:pt x="647" y="390"/>
                </a:lnTo>
                <a:lnTo>
                  <a:pt x="647" y="390"/>
                </a:lnTo>
                <a:lnTo>
                  <a:pt x="647" y="378"/>
                </a:lnTo>
                <a:lnTo>
                  <a:pt x="647" y="372"/>
                </a:lnTo>
                <a:lnTo>
                  <a:pt x="653" y="360"/>
                </a:lnTo>
                <a:lnTo>
                  <a:pt x="665" y="354"/>
                </a:lnTo>
                <a:lnTo>
                  <a:pt x="665" y="348"/>
                </a:lnTo>
                <a:lnTo>
                  <a:pt x="671" y="348"/>
                </a:lnTo>
                <a:lnTo>
                  <a:pt x="677" y="342"/>
                </a:lnTo>
                <a:lnTo>
                  <a:pt x="677" y="336"/>
                </a:lnTo>
                <a:lnTo>
                  <a:pt x="677" y="336"/>
                </a:lnTo>
                <a:lnTo>
                  <a:pt x="683" y="336"/>
                </a:lnTo>
                <a:lnTo>
                  <a:pt x="677" y="330"/>
                </a:lnTo>
                <a:lnTo>
                  <a:pt x="671" y="324"/>
                </a:lnTo>
                <a:lnTo>
                  <a:pt x="659" y="318"/>
                </a:lnTo>
                <a:lnTo>
                  <a:pt x="641" y="306"/>
                </a:lnTo>
                <a:lnTo>
                  <a:pt x="635" y="300"/>
                </a:lnTo>
                <a:lnTo>
                  <a:pt x="623" y="288"/>
                </a:lnTo>
                <a:lnTo>
                  <a:pt x="587" y="270"/>
                </a:lnTo>
                <a:lnTo>
                  <a:pt x="569" y="270"/>
                </a:lnTo>
                <a:lnTo>
                  <a:pt x="563" y="252"/>
                </a:lnTo>
                <a:lnTo>
                  <a:pt x="563" y="246"/>
                </a:lnTo>
                <a:lnTo>
                  <a:pt x="557" y="222"/>
                </a:lnTo>
                <a:lnTo>
                  <a:pt x="551" y="216"/>
                </a:lnTo>
                <a:lnTo>
                  <a:pt x="551" y="210"/>
                </a:lnTo>
                <a:lnTo>
                  <a:pt x="545" y="210"/>
                </a:lnTo>
                <a:lnTo>
                  <a:pt x="545" y="192"/>
                </a:lnTo>
                <a:lnTo>
                  <a:pt x="545" y="192"/>
                </a:lnTo>
                <a:lnTo>
                  <a:pt x="545" y="192"/>
                </a:lnTo>
                <a:lnTo>
                  <a:pt x="545" y="186"/>
                </a:lnTo>
                <a:lnTo>
                  <a:pt x="545" y="186"/>
                </a:lnTo>
                <a:lnTo>
                  <a:pt x="557" y="186"/>
                </a:lnTo>
                <a:lnTo>
                  <a:pt x="563" y="192"/>
                </a:lnTo>
                <a:lnTo>
                  <a:pt x="563" y="192"/>
                </a:lnTo>
                <a:lnTo>
                  <a:pt x="563" y="198"/>
                </a:lnTo>
                <a:lnTo>
                  <a:pt x="563" y="198"/>
                </a:lnTo>
                <a:lnTo>
                  <a:pt x="569" y="198"/>
                </a:lnTo>
                <a:lnTo>
                  <a:pt x="569" y="204"/>
                </a:lnTo>
                <a:lnTo>
                  <a:pt x="575" y="204"/>
                </a:lnTo>
                <a:lnTo>
                  <a:pt x="581" y="198"/>
                </a:lnTo>
                <a:lnTo>
                  <a:pt x="593" y="192"/>
                </a:lnTo>
                <a:lnTo>
                  <a:pt x="599" y="186"/>
                </a:lnTo>
                <a:lnTo>
                  <a:pt x="599" y="186"/>
                </a:lnTo>
                <a:lnTo>
                  <a:pt x="599" y="186"/>
                </a:lnTo>
                <a:lnTo>
                  <a:pt x="599" y="180"/>
                </a:lnTo>
                <a:lnTo>
                  <a:pt x="605" y="180"/>
                </a:lnTo>
                <a:lnTo>
                  <a:pt x="605" y="180"/>
                </a:lnTo>
                <a:lnTo>
                  <a:pt x="605" y="174"/>
                </a:lnTo>
                <a:lnTo>
                  <a:pt x="569" y="138"/>
                </a:lnTo>
                <a:lnTo>
                  <a:pt x="569" y="132"/>
                </a:lnTo>
                <a:lnTo>
                  <a:pt x="569" y="132"/>
                </a:lnTo>
                <a:lnTo>
                  <a:pt x="569" y="132"/>
                </a:lnTo>
                <a:lnTo>
                  <a:pt x="569" y="132"/>
                </a:lnTo>
                <a:lnTo>
                  <a:pt x="569" y="132"/>
                </a:lnTo>
                <a:lnTo>
                  <a:pt x="569" y="132"/>
                </a:lnTo>
                <a:lnTo>
                  <a:pt x="563" y="126"/>
                </a:lnTo>
                <a:lnTo>
                  <a:pt x="563" y="126"/>
                </a:lnTo>
                <a:lnTo>
                  <a:pt x="563" y="102"/>
                </a:lnTo>
                <a:lnTo>
                  <a:pt x="569" y="90"/>
                </a:lnTo>
                <a:lnTo>
                  <a:pt x="569" y="90"/>
                </a:lnTo>
                <a:lnTo>
                  <a:pt x="569" y="84"/>
                </a:lnTo>
                <a:lnTo>
                  <a:pt x="575" y="84"/>
                </a:lnTo>
                <a:lnTo>
                  <a:pt x="575" y="84"/>
                </a:lnTo>
                <a:lnTo>
                  <a:pt x="575" y="84"/>
                </a:lnTo>
                <a:lnTo>
                  <a:pt x="575" y="84"/>
                </a:lnTo>
                <a:lnTo>
                  <a:pt x="575" y="78"/>
                </a:lnTo>
                <a:lnTo>
                  <a:pt x="575" y="78"/>
                </a:lnTo>
                <a:lnTo>
                  <a:pt x="575" y="72"/>
                </a:lnTo>
                <a:lnTo>
                  <a:pt x="575" y="72"/>
                </a:lnTo>
                <a:lnTo>
                  <a:pt x="575" y="72"/>
                </a:lnTo>
                <a:lnTo>
                  <a:pt x="569" y="72"/>
                </a:lnTo>
                <a:lnTo>
                  <a:pt x="563" y="66"/>
                </a:lnTo>
                <a:lnTo>
                  <a:pt x="557" y="66"/>
                </a:lnTo>
                <a:lnTo>
                  <a:pt x="557" y="60"/>
                </a:lnTo>
                <a:lnTo>
                  <a:pt x="557" y="60"/>
                </a:lnTo>
                <a:lnTo>
                  <a:pt x="551" y="60"/>
                </a:lnTo>
                <a:lnTo>
                  <a:pt x="551" y="60"/>
                </a:lnTo>
                <a:lnTo>
                  <a:pt x="545" y="60"/>
                </a:lnTo>
                <a:lnTo>
                  <a:pt x="545" y="60"/>
                </a:lnTo>
                <a:lnTo>
                  <a:pt x="545" y="60"/>
                </a:lnTo>
                <a:lnTo>
                  <a:pt x="539" y="60"/>
                </a:lnTo>
                <a:lnTo>
                  <a:pt x="539" y="60"/>
                </a:lnTo>
                <a:lnTo>
                  <a:pt x="539" y="54"/>
                </a:lnTo>
                <a:lnTo>
                  <a:pt x="527" y="18"/>
                </a:lnTo>
                <a:lnTo>
                  <a:pt x="521" y="12"/>
                </a:lnTo>
                <a:lnTo>
                  <a:pt x="521" y="0"/>
                </a:lnTo>
                <a:lnTo>
                  <a:pt x="515" y="0"/>
                </a:lnTo>
                <a:lnTo>
                  <a:pt x="509" y="0"/>
                </a:lnTo>
                <a:lnTo>
                  <a:pt x="497" y="18"/>
                </a:lnTo>
                <a:lnTo>
                  <a:pt x="485" y="24"/>
                </a:lnTo>
                <a:lnTo>
                  <a:pt x="467" y="42"/>
                </a:lnTo>
                <a:lnTo>
                  <a:pt x="467" y="42"/>
                </a:lnTo>
                <a:lnTo>
                  <a:pt x="449" y="48"/>
                </a:lnTo>
                <a:lnTo>
                  <a:pt x="413" y="60"/>
                </a:lnTo>
                <a:lnTo>
                  <a:pt x="407" y="66"/>
                </a:lnTo>
                <a:lnTo>
                  <a:pt x="407" y="66"/>
                </a:lnTo>
                <a:lnTo>
                  <a:pt x="407" y="66"/>
                </a:lnTo>
                <a:lnTo>
                  <a:pt x="395" y="66"/>
                </a:lnTo>
                <a:lnTo>
                  <a:pt x="395" y="66"/>
                </a:lnTo>
                <a:lnTo>
                  <a:pt x="390" y="66"/>
                </a:lnTo>
                <a:lnTo>
                  <a:pt x="390" y="66"/>
                </a:lnTo>
                <a:lnTo>
                  <a:pt x="390" y="66"/>
                </a:lnTo>
                <a:lnTo>
                  <a:pt x="384" y="66"/>
                </a:lnTo>
                <a:lnTo>
                  <a:pt x="384" y="66"/>
                </a:lnTo>
                <a:lnTo>
                  <a:pt x="384" y="66"/>
                </a:lnTo>
                <a:lnTo>
                  <a:pt x="384" y="66"/>
                </a:lnTo>
                <a:lnTo>
                  <a:pt x="378" y="60"/>
                </a:lnTo>
                <a:lnTo>
                  <a:pt x="366" y="54"/>
                </a:lnTo>
                <a:lnTo>
                  <a:pt x="336" y="48"/>
                </a:lnTo>
                <a:lnTo>
                  <a:pt x="330" y="48"/>
                </a:lnTo>
                <a:lnTo>
                  <a:pt x="330" y="48"/>
                </a:lnTo>
                <a:lnTo>
                  <a:pt x="324" y="48"/>
                </a:lnTo>
                <a:lnTo>
                  <a:pt x="306" y="54"/>
                </a:lnTo>
                <a:lnTo>
                  <a:pt x="306" y="54"/>
                </a:lnTo>
                <a:lnTo>
                  <a:pt x="306" y="54"/>
                </a:lnTo>
                <a:lnTo>
                  <a:pt x="294" y="72"/>
                </a:lnTo>
                <a:lnTo>
                  <a:pt x="294" y="78"/>
                </a:lnTo>
                <a:lnTo>
                  <a:pt x="294" y="78"/>
                </a:lnTo>
                <a:lnTo>
                  <a:pt x="300" y="78"/>
                </a:lnTo>
                <a:lnTo>
                  <a:pt x="306" y="78"/>
                </a:lnTo>
                <a:lnTo>
                  <a:pt x="312" y="78"/>
                </a:lnTo>
                <a:lnTo>
                  <a:pt x="324" y="96"/>
                </a:lnTo>
                <a:lnTo>
                  <a:pt x="324" y="102"/>
                </a:lnTo>
                <a:lnTo>
                  <a:pt x="324" y="102"/>
                </a:lnTo>
                <a:lnTo>
                  <a:pt x="324" y="102"/>
                </a:lnTo>
                <a:lnTo>
                  <a:pt x="324" y="102"/>
                </a:lnTo>
                <a:lnTo>
                  <a:pt x="318" y="108"/>
                </a:lnTo>
                <a:lnTo>
                  <a:pt x="312" y="108"/>
                </a:lnTo>
                <a:lnTo>
                  <a:pt x="312" y="144"/>
                </a:lnTo>
                <a:lnTo>
                  <a:pt x="330" y="174"/>
                </a:lnTo>
                <a:lnTo>
                  <a:pt x="348" y="192"/>
                </a:lnTo>
                <a:lnTo>
                  <a:pt x="348" y="192"/>
                </a:lnTo>
                <a:lnTo>
                  <a:pt x="348" y="192"/>
                </a:lnTo>
                <a:lnTo>
                  <a:pt x="348" y="198"/>
                </a:lnTo>
                <a:lnTo>
                  <a:pt x="348" y="198"/>
                </a:lnTo>
                <a:lnTo>
                  <a:pt x="360" y="198"/>
                </a:lnTo>
                <a:lnTo>
                  <a:pt x="366" y="192"/>
                </a:lnTo>
                <a:lnTo>
                  <a:pt x="366" y="192"/>
                </a:lnTo>
                <a:lnTo>
                  <a:pt x="366" y="198"/>
                </a:lnTo>
                <a:lnTo>
                  <a:pt x="372" y="198"/>
                </a:lnTo>
                <a:lnTo>
                  <a:pt x="378" y="204"/>
                </a:lnTo>
                <a:lnTo>
                  <a:pt x="378" y="204"/>
                </a:lnTo>
                <a:lnTo>
                  <a:pt x="384" y="204"/>
                </a:lnTo>
                <a:lnTo>
                  <a:pt x="378" y="216"/>
                </a:lnTo>
                <a:lnTo>
                  <a:pt x="366" y="216"/>
                </a:lnTo>
                <a:lnTo>
                  <a:pt x="342" y="228"/>
                </a:lnTo>
                <a:lnTo>
                  <a:pt x="342" y="234"/>
                </a:lnTo>
                <a:lnTo>
                  <a:pt x="336" y="234"/>
                </a:lnTo>
                <a:lnTo>
                  <a:pt x="336" y="240"/>
                </a:lnTo>
                <a:lnTo>
                  <a:pt x="342" y="246"/>
                </a:lnTo>
                <a:lnTo>
                  <a:pt x="342" y="264"/>
                </a:lnTo>
                <a:lnTo>
                  <a:pt x="336" y="270"/>
                </a:lnTo>
                <a:lnTo>
                  <a:pt x="336" y="276"/>
                </a:lnTo>
                <a:lnTo>
                  <a:pt x="336" y="276"/>
                </a:lnTo>
                <a:lnTo>
                  <a:pt x="336" y="276"/>
                </a:lnTo>
                <a:lnTo>
                  <a:pt x="336" y="276"/>
                </a:lnTo>
                <a:lnTo>
                  <a:pt x="342" y="276"/>
                </a:lnTo>
                <a:lnTo>
                  <a:pt x="342" y="282"/>
                </a:lnTo>
                <a:lnTo>
                  <a:pt x="342" y="282"/>
                </a:lnTo>
                <a:lnTo>
                  <a:pt x="336" y="288"/>
                </a:lnTo>
                <a:lnTo>
                  <a:pt x="324" y="294"/>
                </a:lnTo>
                <a:lnTo>
                  <a:pt x="324" y="300"/>
                </a:lnTo>
                <a:lnTo>
                  <a:pt x="324" y="300"/>
                </a:lnTo>
                <a:lnTo>
                  <a:pt x="300" y="324"/>
                </a:lnTo>
                <a:lnTo>
                  <a:pt x="300" y="324"/>
                </a:lnTo>
                <a:lnTo>
                  <a:pt x="306" y="336"/>
                </a:lnTo>
                <a:lnTo>
                  <a:pt x="300" y="342"/>
                </a:lnTo>
                <a:lnTo>
                  <a:pt x="294" y="348"/>
                </a:lnTo>
                <a:lnTo>
                  <a:pt x="288" y="348"/>
                </a:lnTo>
                <a:lnTo>
                  <a:pt x="276" y="354"/>
                </a:lnTo>
                <a:lnTo>
                  <a:pt x="276" y="354"/>
                </a:lnTo>
                <a:lnTo>
                  <a:pt x="276" y="354"/>
                </a:lnTo>
                <a:lnTo>
                  <a:pt x="270" y="366"/>
                </a:lnTo>
                <a:lnTo>
                  <a:pt x="270" y="378"/>
                </a:lnTo>
                <a:lnTo>
                  <a:pt x="264" y="390"/>
                </a:lnTo>
                <a:lnTo>
                  <a:pt x="258" y="396"/>
                </a:lnTo>
                <a:lnTo>
                  <a:pt x="252" y="408"/>
                </a:lnTo>
                <a:lnTo>
                  <a:pt x="246" y="408"/>
                </a:lnTo>
                <a:lnTo>
                  <a:pt x="222" y="420"/>
                </a:lnTo>
                <a:lnTo>
                  <a:pt x="216" y="432"/>
                </a:lnTo>
                <a:lnTo>
                  <a:pt x="216" y="438"/>
                </a:lnTo>
                <a:lnTo>
                  <a:pt x="210" y="444"/>
                </a:lnTo>
                <a:lnTo>
                  <a:pt x="198" y="474"/>
                </a:lnTo>
                <a:lnTo>
                  <a:pt x="186" y="480"/>
                </a:lnTo>
                <a:lnTo>
                  <a:pt x="144" y="486"/>
                </a:lnTo>
                <a:lnTo>
                  <a:pt x="138" y="486"/>
                </a:lnTo>
                <a:lnTo>
                  <a:pt x="138" y="486"/>
                </a:lnTo>
                <a:lnTo>
                  <a:pt x="138" y="486"/>
                </a:lnTo>
                <a:lnTo>
                  <a:pt x="138" y="486"/>
                </a:lnTo>
                <a:lnTo>
                  <a:pt x="132" y="486"/>
                </a:lnTo>
                <a:lnTo>
                  <a:pt x="132" y="486"/>
                </a:lnTo>
                <a:lnTo>
                  <a:pt x="132" y="486"/>
                </a:lnTo>
                <a:lnTo>
                  <a:pt x="132" y="480"/>
                </a:lnTo>
                <a:lnTo>
                  <a:pt x="132" y="480"/>
                </a:lnTo>
                <a:lnTo>
                  <a:pt x="132" y="480"/>
                </a:lnTo>
                <a:lnTo>
                  <a:pt x="132" y="474"/>
                </a:lnTo>
                <a:lnTo>
                  <a:pt x="132" y="474"/>
                </a:lnTo>
                <a:lnTo>
                  <a:pt x="132" y="474"/>
                </a:lnTo>
                <a:lnTo>
                  <a:pt x="126" y="468"/>
                </a:lnTo>
                <a:lnTo>
                  <a:pt x="126" y="468"/>
                </a:lnTo>
                <a:lnTo>
                  <a:pt x="120" y="468"/>
                </a:lnTo>
                <a:lnTo>
                  <a:pt x="120" y="468"/>
                </a:lnTo>
                <a:lnTo>
                  <a:pt x="114" y="468"/>
                </a:lnTo>
                <a:lnTo>
                  <a:pt x="114" y="468"/>
                </a:lnTo>
                <a:lnTo>
                  <a:pt x="108" y="474"/>
                </a:lnTo>
                <a:lnTo>
                  <a:pt x="102" y="480"/>
                </a:lnTo>
                <a:lnTo>
                  <a:pt x="102" y="480"/>
                </a:lnTo>
                <a:lnTo>
                  <a:pt x="102" y="480"/>
                </a:lnTo>
                <a:lnTo>
                  <a:pt x="102" y="486"/>
                </a:lnTo>
                <a:lnTo>
                  <a:pt x="102" y="486"/>
                </a:lnTo>
                <a:lnTo>
                  <a:pt x="96" y="492"/>
                </a:lnTo>
                <a:lnTo>
                  <a:pt x="96" y="492"/>
                </a:lnTo>
                <a:lnTo>
                  <a:pt x="96" y="492"/>
                </a:lnTo>
                <a:lnTo>
                  <a:pt x="90" y="504"/>
                </a:lnTo>
                <a:lnTo>
                  <a:pt x="90" y="504"/>
                </a:lnTo>
                <a:lnTo>
                  <a:pt x="84" y="510"/>
                </a:lnTo>
                <a:lnTo>
                  <a:pt x="78" y="510"/>
                </a:lnTo>
                <a:lnTo>
                  <a:pt x="78" y="510"/>
                </a:lnTo>
                <a:lnTo>
                  <a:pt x="78" y="516"/>
                </a:lnTo>
                <a:lnTo>
                  <a:pt x="72" y="516"/>
                </a:lnTo>
                <a:lnTo>
                  <a:pt x="72" y="522"/>
                </a:lnTo>
                <a:lnTo>
                  <a:pt x="72" y="528"/>
                </a:lnTo>
                <a:lnTo>
                  <a:pt x="66" y="528"/>
                </a:lnTo>
                <a:lnTo>
                  <a:pt x="66" y="540"/>
                </a:lnTo>
                <a:lnTo>
                  <a:pt x="66" y="540"/>
                </a:lnTo>
                <a:lnTo>
                  <a:pt x="66" y="546"/>
                </a:lnTo>
                <a:lnTo>
                  <a:pt x="66" y="546"/>
                </a:lnTo>
                <a:lnTo>
                  <a:pt x="72" y="546"/>
                </a:lnTo>
                <a:lnTo>
                  <a:pt x="84" y="552"/>
                </a:lnTo>
                <a:lnTo>
                  <a:pt x="84" y="552"/>
                </a:lnTo>
                <a:lnTo>
                  <a:pt x="84" y="558"/>
                </a:lnTo>
                <a:lnTo>
                  <a:pt x="84" y="558"/>
                </a:lnTo>
                <a:lnTo>
                  <a:pt x="90" y="552"/>
                </a:lnTo>
                <a:lnTo>
                  <a:pt x="96" y="552"/>
                </a:lnTo>
                <a:lnTo>
                  <a:pt x="96" y="552"/>
                </a:lnTo>
                <a:lnTo>
                  <a:pt x="102" y="552"/>
                </a:lnTo>
                <a:lnTo>
                  <a:pt x="102" y="552"/>
                </a:lnTo>
                <a:lnTo>
                  <a:pt x="102" y="558"/>
                </a:lnTo>
                <a:lnTo>
                  <a:pt x="102" y="558"/>
                </a:lnTo>
                <a:lnTo>
                  <a:pt x="102" y="558"/>
                </a:lnTo>
                <a:lnTo>
                  <a:pt x="102" y="558"/>
                </a:lnTo>
                <a:lnTo>
                  <a:pt x="108" y="558"/>
                </a:lnTo>
                <a:lnTo>
                  <a:pt x="108" y="558"/>
                </a:lnTo>
                <a:lnTo>
                  <a:pt x="108" y="564"/>
                </a:lnTo>
                <a:lnTo>
                  <a:pt x="108" y="576"/>
                </a:lnTo>
                <a:lnTo>
                  <a:pt x="102" y="576"/>
                </a:lnTo>
                <a:lnTo>
                  <a:pt x="102" y="576"/>
                </a:lnTo>
                <a:lnTo>
                  <a:pt x="102" y="582"/>
                </a:lnTo>
                <a:lnTo>
                  <a:pt x="102" y="582"/>
                </a:lnTo>
                <a:lnTo>
                  <a:pt x="102" y="582"/>
                </a:lnTo>
                <a:lnTo>
                  <a:pt x="102" y="582"/>
                </a:lnTo>
                <a:lnTo>
                  <a:pt x="102" y="588"/>
                </a:lnTo>
                <a:lnTo>
                  <a:pt x="102" y="588"/>
                </a:lnTo>
                <a:lnTo>
                  <a:pt x="102" y="588"/>
                </a:lnTo>
                <a:lnTo>
                  <a:pt x="102" y="594"/>
                </a:lnTo>
                <a:lnTo>
                  <a:pt x="108" y="606"/>
                </a:lnTo>
                <a:lnTo>
                  <a:pt x="108" y="606"/>
                </a:lnTo>
                <a:lnTo>
                  <a:pt x="108" y="606"/>
                </a:lnTo>
                <a:lnTo>
                  <a:pt x="114" y="606"/>
                </a:lnTo>
                <a:lnTo>
                  <a:pt x="114" y="612"/>
                </a:lnTo>
                <a:lnTo>
                  <a:pt x="114" y="612"/>
                </a:lnTo>
                <a:lnTo>
                  <a:pt x="132" y="624"/>
                </a:lnTo>
                <a:lnTo>
                  <a:pt x="132" y="624"/>
                </a:lnTo>
                <a:lnTo>
                  <a:pt x="150" y="666"/>
                </a:lnTo>
                <a:lnTo>
                  <a:pt x="150" y="666"/>
                </a:lnTo>
                <a:lnTo>
                  <a:pt x="156" y="666"/>
                </a:lnTo>
                <a:lnTo>
                  <a:pt x="150" y="666"/>
                </a:lnTo>
                <a:lnTo>
                  <a:pt x="150" y="672"/>
                </a:lnTo>
                <a:lnTo>
                  <a:pt x="150" y="672"/>
                </a:lnTo>
                <a:lnTo>
                  <a:pt x="150" y="672"/>
                </a:lnTo>
                <a:lnTo>
                  <a:pt x="150" y="678"/>
                </a:lnTo>
                <a:lnTo>
                  <a:pt x="150" y="678"/>
                </a:lnTo>
                <a:lnTo>
                  <a:pt x="150" y="678"/>
                </a:lnTo>
                <a:lnTo>
                  <a:pt x="156" y="678"/>
                </a:lnTo>
                <a:lnTo>
                  <a:pt x="156" y="684"/>
                </a:lnTo>
                <a:lnTo>
                  <a:pt x="156" y="684"/>
                </a:lnTo>
                <a:lnTo>
                  <a:pt x="156" y="684"/>
                </a:lnTo>
                <a:lnTo>
                  <a:pt x="156" y="684"/>
                </a:lnTo>
                <a:lnTo>
                  <a:pt x="150" y="684"/>
                </a:lnTo>
                <a:lnTo>
                  <a:pt x="144" y="690"/>
                </a:lnTo>
                <a:lnTo>
                  <a:pt x="138" y="690"/>
                </a:lnTo>
                <a:lnTo>
                  <a:pt x="138" y="690"/>
                </a:lnTo>
                <a:lnTo>
                  <a:pt x="132" y="690"/>
                </a:lnTo>
                <a:lnTo>
                  <a:pt x="132" y="690"/>
                </a:lnTo>
                <a:lnTo>
                  <a:pt x="126" y="690"/>
                </a:lnTo>
                <a:lnTo>
                  <a:pt x="126" y="690"/>
                </a:lnTo>
                <a:lnTo>
                  <a:pt x="126" y="690"/>
                </a:lnTo>
                <a:lnTo>
                  <a:pt x="126" y="690"/>
                </a:lnTo>
                <a:lnTo>
                  <a:pt x="126" y="684"/>
                </a:lnTo>
                <a:lnTo>
                  <a:pt x="108" y="690"/>
                </a:lnTo>
                <a:lnTo>
                  <a:pt x="102" y="690"/>
                </a:lnTo>
                <a:lnTo>
                  <a:pt x="102" y="690"/>
                </a:lnTo>
                <a:lnTo>
                  <a:pt x="102" y="696"/>
                </a:lnTo>
                <a:lnTo>
                  <a:pt x="96" y="696"/>
                </a:lnTo>
                <a:lnTo>
                  <a:pt x="96" y="696"/>
                </a:lnTo>
                <a:lnTo>
                  <a:pt x="84" y="696"/>
                </a:lnTo>
                <a:lnTo>
                  <a:pt x="78" y="696"/>
                </a:lnTo>
                <a:lnTo>
                  <a:pt x="78" y="696"/>
                </a:lnTo>
                <a:lnTo>
                  <a:pt x="78" y="696"/>
                </a:lnTo>
                <a:lnTo>
                  <a:pt x="78" y="696"/>
                </a:lnTo>
                <a:lnTo>
                  <a:pt x="78" y="690"/>
                </a:lnTo>
                <a:lnTo>
                  <a:pt x="72" y="690"/>
                </a:lnTo>
                <a:lnTo>
                  <a:pt x="60" y="690"/>
                </a:lnTo>
                <a:lnTo>
                  <a:pt x="54" y="690"/>
                </a:lnTo>
                <a:lnTo>
                  <a:pt x="54" y="690"/>
                </a:lnTo>
                <a:lnTo>
                  <a:pt x="54" y="690"/>
                </a:lnTo>
                <a:lnTo>
                  <a:pt x="36" y="690"/>
                </a:lnTo>
                <a:lnTo>
                  <a:pt x="30" y="690"/>
                </a:lnTo>
                <a:lnTo>
                  <a:pt x="30" y="690"/>
                </a:lnTo>
                <a:lnTo>
                  <a:pt x="30" y="690"/>
                </a:lnTo>
                <a:lnTo>
                  <a:pt x="30" y="690"/>
                </a:lnTo>
                <a:lnTo>
                  <a:pt x="30" y="702"/>
                </a:lnTo>
                <a:lnTo>
                  <a:pt x="30" y="708"/>
                </a:lnTo>
                <a:lnTo>
                  <a:pt x="30" y="708"/>
                </a:lnTo>
                <a:lnTo>
                  <a:pt x="6" y="708"/>
                </a:lnTo>
                <a:lnTo>
                  <a:pt x="6" y="708"/>
                </a:lnTo>
                <a:lnTo>
                  <a:pt x="0" y="714"/>
                </a:lnTo>
                <a:lnTo>
                  <a:pt x="0" y="714"/>
                </a:lnTo>
                <a:lnTo>
                  <a:pt x="0" y="714"/>
                </a:lnTo>
                <a:lnTo>
                  <a:pt x="0" y="720"/>
                </a:lnTo>
                <a:lnTo>
                  <a:pt x="0" y="726"/>
                </a:lnTo>
                <a:lnTo>
                  <a:pt x="18" y="750"/>
                </a:lnTo>
                <a:lnTo>
                  <a:pt x="24" y="756"/>
                </a:lnTo>
                <a:lnTo>
                  <a:pt x="24" y="756"/>
                </a:lnTo>
                <a:lnTo>
                  <a:pt x="24" y="756"/>
                </a:lnTo>
                <a:lnTo>
                  <a:pt x="30" y="762"/>
                </a:lnTo>
                <a:lnTo>
                  <a:pt x="48" y="774"/>
                </a:lnTo>
                <a:lnTo>
                  <a:pt x="54" y="774"/>
                </a:lnTo>
                <a:lnTo>
                  <a:pt x="54" y="774"/>
                </a:lnTo>
                <a:lnTo>
                  <a:pt x="66" y="780"/>
                </a:lnTo>
                <a:lnTo>
                  <a:pt x="72" y="780"/>
                </a:lnTo>
                <a:lnTo>
                  <a:pt x="78" y="780"/>
                </a:lnTo>
                <a:lnTo>
                  <a:pt x="78" y="780"/>
                </a:lnTo>
                <a:lnTo>
                  <a:pt x="78" y="774"/>
                </a:lnTo>
                <a:lnTo>
                  <a:pt x="84" y="774"/>
                </a:lnTo>
                <a:lnTo>
                  <a:pt x="84" y="774"/>
                </a:lnTo>
                <a:lnTo>
                  <a:pt x="84" y="774"/>
                </a:lnTo>
                <a:lnTo>
                  <a:pt x="84" y="774"/>
                </a:lnTo>
                <a:lnTo>
                  <a:pt x="84" y="774"/>
                </a:lnTo>
                <a:lnTo>
                  <a:pt x="114" y="762"/>
                </a:lnTo>
                <a:lnTo>
                  <a:pt x="120" y="768"/>
                </a:lnTo>
                <a:lnTo>
                  <a:pt x="102" y="792"/>
                </a:lnTo>
                <a:lnTo>
                  <a:pt x="78" y="804"/>
                </a:lnTo>
                <a:lnTo>
                  <a:pt x="54" y="804"/>
                </a:lnTo>
                <a:lnTo>
                  <a:pt x="54" y="804"/>
                </a:lnTo>
                <a:lnTo>
                  <a:pt x="54" y="804"/>
                </a:lnTo>
                <a:lnTo>
                  <a:pt x="54" y="804"/>
                </a:lnTo>
                <a:lnTo>
                  <a:pt x="48" y="798"/>
                </a:lnTo>
                <a:lnTo>
                  <a:pt x="48" y="798"/>
                </a:lnTo>
                <a:lnTo>
                  <a:pt x="48" y="798"/>
                </a:lnTo>
                <a:lnTo>
                  <a:pt x="48" y="798"/>
                </a:lnTo>
                <a:lnTo>
                  <a:pt x="42" y="798"/>
                </a:lnTo>
                <a:lnTo>
                  <a:pt x="42" y="798"/>
                </a:lnTo>
                <a:lnTo>
                  <a:pt x="42" y="798"/>
                </a:lnTo>
                <a:lnTo>
                  <a:pt x="48" y="798"/>
                </a:lnTo>
                <a:lnTo>
                  <a:pt x="48" y="792"/>
                </a:lnTo>
                <a:lnTo>
                  <a:pt x="42" y="798"/>
                </a:lnTo>
                <a:lnTo>
                  <a:pt x="42" y="798"/>
                </a:lnTo>
                <a:lnTo>
                  <a:pt x="42" y="798"/>
                </a:lnTo>
                <a:lnTo>
                  <a:pt x="42" y="798"/>
                </a:lnTo>
                <a:lnTo>
                  <a:pt x="42" y="798"/>
                </a:lnTo>
                <a:lnTo>
                  <a:pt x="36" y="804"/>
                </a:lnTo>
                <a:lnTo>
                  <a:pt x="36" y="804"/>
                </a:lnTo>
                <a:lnTo>
                  <a:pt x="36" y="804"/>
                </a:lnTo>
                <a:lnTo>
                  <a:pt x="42" y="810"/>
                </a:lnTo>
                <a:lnTo>
                  <a:pt x="42" y="810"/>
                </a:lnTo>
                <a:lnTo>
                  <a:pt x="42" y="810"/>
                </a:lnTo>
                <a:lnTo>
                  <a:pt x="42" y="810"/>
                </a:lnTo>
                <a:lnTo>
                  <a:pt x="48" y="816"/>
                </a:lnTo>
                <a:lnTo>
                  <a:pt x="54" y="822"/>
                </a:lnTo>
                <a:lnTo>
                  <a:pt x="54" y="828"/>
                </a:lnTo>
                <a:lnTo>
                  <a:pt x="72" y="840"/>
                </a:lnTo>
                <a:lnTo>
                  <a:pt x="96" y="870"/>
                </a:lnTo>
                <a:lnTo>
                  <a:pt x="96" y="870"/>
                </a:lnTo>
                <a:lnTo>
                  <a:pt x="102" y="876"/>
                </a:lnTo>
                <a:lnTo>
                  <a:pt x="108" y="882"/>
                </a:lnTo>
                <a:lnTo>
                  <a:pt x="108" y="882"/>
                </a:lnTo>
                <a:lnTo>
                  <a:pt x="114" y="882"/>
                </a:lnTo>
                <a:lnTo>
                  <a:pt x="120" y="888"/>
                </a:lnTo>
                <a:lnTo>
                  <a:pt x="126" y="888"/>
                </a:lnTo>
                <a:lnTo>
                  <a:pt x="126" y="894"/>
                </a:lnTo>
                <a:lnTo>
                  <a:pt x="132" y="894"/>
                </a:lnTo>
                <a:lnTo>
                  <a:pt x="138" y="894"/>
                </a:lnTo>
                <a:lnTo>
                  <a:pt x="144" y="894"/>
                </a:lnTo>
                <a:lnTo>
                  <a:pt x="150" y="894"/>
                </a:lnTo>
                <a:lnTo>
                  <a:pt x="156" y="894"/>
                </a:lnTo>
                <a:lnTo>
                  <a:pt x="174" y="888"/>
                </a:lnTo>
                <a:lnTo>
                  <a:pt x="198" y="870"/>
                </a:lnTo>
                <a:lnTo>
                  <a:pt x="198" y="870"/>
                </a:lnTo>
                <a:lnTo>
                  <a:pt x="204" y="870"/>
                </a:lnTo>
                <a:lnTo>
                  <a:pt x="204" y="870"/>
                </a:lnTo>
                <a:lnTo>
                  <a:pt x="210" y="870"/>
                </a:lnTo>
                <a:lnTo>
                  <a:pt x="210" y="870"/>
                </a:lnTo>
                <a:lnTo>
                  <a:pt x="216" y="852"/>
                </a:lnTo>
                <a:lnTo>
                  <a:pt x="216" y="846"/>
                </a:lnTo>
                <a:lnTo>
                  <a:pt x="216" y="846"/>
                </a:lnTo>
                <a:lnTo>
                  <a:pt x="216" y="840"/>
                </a:lnTo>
                <a:lnTo>
                  <a:pt x="216" y="840"/>
                </a:lnTo>
                <a:lnTo>
                  <a:pt x="210" y="834"/>
                </a:lnTo>
                <a:lnTo>
                  <a:pt x="210" y="804"/>
                </a:lnTo>
                <a:lnTo>
                  <a:pt x="210" y="804"/>
                </a:lnTo>
                <a:lnTo>
                  <a:pt x="216" y="804"/>
                </a:lnTo>
                <a:lnTo>
                  <a:pt x="252" y="804"/>
                </a:lnTo>
                <a:lnTo>
                  <a:pt x="252" y="810"/>
                </a:lnTo>
                <a:lnTo>
                  <a:pt x="252" y="810"/>
                </a:lnTo>
                <a:lnTo>
                  <a:pt x="252" y="810"/>
                </a:lnTo>
                <a:lnTo>
                  <a:pt x="240" y="816"/>
                </a:lnTo>
                <a:lnTo>
                  <a:pt x="240" y="810"/>
                </a:lnTo>
                <a:lnTo>
                  <a:pt x="234" y="810"/>
                </a:lnTo>
                <a:lnTo>
                  <a:pt x="234" y="810"/>
                </a:lnTo>
                <a:lnTo>
                  <a:pt x="234" y="810"/>
                </a:lnTo>
                <a:lnTo>
                  <a:pt x="234" y="810"/>
                </a:lnTo>
                <a:lnTo>
                  <a:pt x="234" y="810"/>
                </a:lnTo>
                <a:lnTo>
                  <a:pt x="234" y="810"/>
                </a:lnTo>
                <a:lnTo>
                  <a:pt x="234" y="816"/>
                </a:lnTo>
                <a:lnTo>
                  <a:pt x="228" y="816"/>
                </a:lnTo>
                <a:lnTo>
                  <a:pt x="228" y="816"/>
                </a:lnTo>
                <a:lnTo>
                  <a:pt x="228" y="822"/>
                </a:lnTo>
                <a:lnTo>
                  <a:pt x="228" y="840"/>
                </a:lnTo>
                <a:lnTo>
                  <a:pt x="228" y="840"/>
                </a:lnTo>
                <a:lnTo>
                  <a:pt x="234" y="840"/>
                </a:lnTo>
                <a:lnTo>
                  <a:pt x="246" y="840"/>
                </a:lnTo>
                <a:lnTo>
                  <a:pt x="252" y="840"/>
                </a:lnTo>
                <a:lnTo>
                  <a:pt x="252" y="840"/>
                </a:lnTo>
                <a:lnTo>
                  <a:pt x="258" y="840"/>
                </a:lnTo>
                <a:lnTo>
                  <a:pt x="264" y="834"/>
                </a:lnTo>
                <a:lnTo>
                  <a:pt x="264" y="840"/>
                </a:lnTo>
                <a:lnTo>
                  <a:pt x="264" y="840"/>
                </a:lnTo>
                <a:lnTo>
                  <a:pt x="252" y="840"/>
                </a:lnTo>
                <a:lnTo>
                  <a:pt x="252" y="846"/>
                </a:lnTo>
                <a:lnTo>
                  <a:pt x="246" y="846"/>
                </a:lnTo>
                <a:lnTo>
                  <a:pt x="246" y="846"/>
                </a:lnTo>
                <a:lnTo>
                  <a:pt x="246" y="846"/>
                </a:lnTo>
                <a:lnTo>
                  <a:pt x="234" y="852"/>
                </a:lnTo>
                <a:lnTo>
                  <a:pt x="234" y="852"/>
                </a:lnTo>
                <a:lnTo>
                  <a:pt x="234" y="852"/>
                </a:lnTo>
                <a:lnTo>
                  <a:pt x="234" y="858"/>
                </a:lnTo>
                <a:lnTo>
                  <a:pt x="234" y="858"/>
                </a:lnTo>
                <a:lnTo>
                  <a:pt x="234" y="864"/>
                </a:lnTo>
                <a:lnTo>
                  <a:pt x="234" y="864"/>
                </a:lnTo>
                <a:lnTo>
                  <a:pt x="234" y="864"/>
                </a:lnTo>
                <a:lnTo>
                  <a:pt x="240" y="870"/>
                </a:lnTo>
                <a:lnTo>
                  <a:pt x="246" y="876"/>
                </a:lnTo>
                <a:lnTo>
                  <a:pt x="246" y="888"/>
                </a:lnTo>
                <a:lnTo>
                  <a:pt x="252" y="894"/>
                </a:lnTo>
                <a:lnTo>
                  <a:pt x="252" y="894"/>
                </a:lnTo>
                <a:lnTo>
                  <a:pt x="252" y="900"/>
                </a:lnTo>
                <a:lnTo>
                  <a:pt x="240" y="918"/>
                </a:lnTo>
                <a:lnTo>
                  <a:pt x="240" y="924"/>
                </a:lnTo>
                <a:lnTo>
                  <a:pt x="234" y="942"/>
                </a:lnTo>
                <a:lnTo>
                  <a:pt x="234" y="942"/>
                </a:lnTo>
                <a:lnTo>
                  <a:pt x="240" y="948"/>
                </a:lnTo>
                <a:lnTo>
                  <a:pt x="240" y="960"/>
                </a:lnTo>
                <a:lnTo>
                  <a:pt x="240" y="972"/>
                </a:lnTo>
                <a:lnTo>
                  <a:pt x="240" y="972"/>
                </a:lnTo>
                <a:lnTo>
                  <a:pt x="246" y="972"/>
                </a:lnTo>
                <a:lnTo>
                  <a:pt x="246" y="972"/>
                </a:lnTo>
                <a:lnTo>
                  <a:pt x="246" y="972"/>
                </a:lnTo>
                <a:lnTo>
                  <a:pt x="252" y="972"/>
                </a:lnTo>
                <a:lnTo>
                  <a:pt x="258" y="978"/>
                </a:lnTo>
                <a:lnTo>
                  <a:pt x="258" y="978"/>
                </a:lnTo>
                <a:lnTo>
                  <a:pt x="258" y="978"/>
                </a:lnTo>
                <a:lnTo>
                  <a:pt x="252" y="978"/>
                </a:lnTo>
                <a:lnTo>
                  <a:pt x="246" y="972"/>
                </a:lnTo>
                <a:lnTo>
                  <a:pt x="246" y="972"/>
                </a:lnTo>
                <a:lnTo>
                  <a:pt x="240" y="978"/>
                </a:lnTo>
                <a:lnTo>
                  <a:pt x="252" y="1026"/>
                </a:lnTo>
                <a:lnTo>
                  <a:pt x="252" y="1044"/>
                </a:lnTo>
                <a:lnTo>
                  <a:pt x="258" y="1050"/>
                </a:lnTo>
                <a:lnTo>
                  <a:pt x="258" y="1056"/>
                </a:lnTo>
                <a:lnTo>
                  <a:pt x="264" y="1062"/>
                </a:lnTo>
                <a:lnTo>
                  <a:pt x="264" y="1062"/>
                </a:lnTo>
                <a:lnTo>
                  <a:pt x="264" y="1062"/>
                </a:lnTo>
                <a:lnTo>
                  <a:pt x="264" y="1080"/>
                </a:lnTo>
                <a:lnTo>
                  <a:pt x="264" y="1080"/>
                </a:lnTo>
                <a:lnTo>
                  <a:pt x="264" y="1080"/>
                </a:lnTo>
                <a:lnTo>
                  <a:pt x="264" y="1080"/>
                </a:lnTo>
                <a:lnTo>
                  <a:pt x="264" y="1086"/>
                </a:lnTo>
                <a:lnTo>
                  <a:pt x="270" y="1086"/>
                </a:lnTo>
                <a:lnTo>
                  <a:pt x="270" y="1098"/>
                </a:lnTo>
                <a:lnTo>
                  <a:pt x="270" y="1104"/>
                </a:lnTo>
                <a:lnTo>
                  <a:pt x="270" y="1104"/>
                </a:lnTo>
                <a:lnTo>
                  <a:pt x="270" y="1110"/>
                </a:lnTo>
                <a:lnTo>
                  <a:pt x="270" y="1116"/>
                </a:lnTo>
                <a:lnTo>
                  <a:pt x="270" y="1128"/>
                </a:lnTo>
                <a:lnTo>
                  <a:pt x="276" y="1134"/>
                </a:lnTo>
                <a:lnTo>
                  <a:pt x="282" y="1152"/>
                </a:lnTo>
                <a:lnTo>
                  <a:pt x="282" y="1152"/>
                </a:lnTo>
                <a:lnTo>
                  <a:pt x="282" y="1158"/>
                </a:lnTo>
                <a:lnTo>
                  <a:pt x="294" y="1188"/>
                </a:lnTo>
                <a:lnTo>
                  <a:pt x="300" y="1188"/>
                </a:lnTo>
                <a:lnTo>
                  <a:pt x="300" y="1188"/>
                </a:lnTo>
                <a:lnTo>
                  <a:pt x="300" y="1188"/>
                </a:lnTo>
                <a:lnTo>
                  <a:pt x="300" y="1188"/>
                </a:lnTo>
                <a:lnTo>
                  <a:pt x="306" y="1206"/>
                </a:lnTo>
                <a:lnTo>
                  <a:pt x="306" y="1206"/>
                </a:lnTo>
                <a:lnTo>
                  <a:pt x="306" y="1212"/>
                </a:lnTo>
                <a:lnTo>
                  <a:pt x="330" y="1254"/>
                </a:lnTo>
                <a:lnTo>
                  <a:pt x="330" y="1254"/>
                </a:lnTo>
                <a:lnTo>
                  <a:pt x="330" y="1254"/>
                </a:lnTo>
                <a:lnTo>
                  <a:pt x="336" y="1254"/>
                </a:lnTo>
                <a:lnTo>
                  <a:pt x="336" y="1254"/>
                </a:lnTo>
                <a:lnTo>
                  <a:pt x="336" y="1260"/>
                </a:lnTo>
                <a:lnTo>
                  <a:pt x="336" y="1266"/>
                </a:lnTo>
                <a:lnTo>
                  <a:pt x="336" y="1272"/>
                </a:lnTo>
                <a:lnTo>
                  <a:pt x="336" y="1272"/>
                </a:lnTo>
                <a:lnTo>
                  <a:pt x="342" y="1272"/>
                </a:lnTo>
                <a:lnTo>
                  <a:pt x="348" y="1290"/>
                </a:lnTo>
                <a:lnTo>
                  <a:pt x="348" y="1290"/>
                </a:lnTo>
                <a:lnTo>
                  <a:pt x="342" y="1290"/>
                </a:lnTo>
                <a:lnTo>
                  <a:pt x="348" y="1302"/>
                </a:lnTo>
                <a:lnTo>
                  <a:pt x="348" y="1302"/>
                </a:lnTo>
                <a:lnTo>
                  <a:pt x="348" y="1308"/>
                </a:lnTo>
                <a:lnTo>
                  <a:pt x="348" y="1314"/>
                </a:lnTo>
                <a:lnTo>
                  <a:pt x="348" y="1320"/>
                </a:lnTo>
                <a:lnTo>
                  <a:pt x="348" y="1320"/>
                </a:lnTo>
                <a:lnTo>
                  <a:pt x="348" y="1326"/>
                </a:lnTo>
                <a:lnTo>
                  <a:pt x="354" y="1332"/>
                </a:lnTo>
                <a:lnTo>
                  <a:pt x="354" y="1332"/>
                </a:lnTo>
                <a:lnTo>
                  <a:pt x="354" y="1338"/>
                </a:lnTo>
                <a:lnTo>
                  <a:pt x="372" y="1380"/>
                </a:lnTo>
                <a:lnTo>
                  <a:pt x="372" y="1380"/>
                </a:lnTo>
                <a:lnTo>
                  <a:pt x="378" y="1380"/>
                </a:lnTo>
                <a:lnTo>
                  <a:pt x="395" y="1410"/>
                </a:lnTo>
                <a:lnTo>
                  <a:pt x="401" y="1416"/>
                </a:lnTo>
                <a:lnTo>
                  <a:pt x="407" y="1428"/>
                </a:lnTo>
                <a:lnTo>
                  <a:pt x="407" y="1440"/>
                </a:lnTo>
                <a:lnTo>
                  <a:pt x="413" y="1458"/>
                </a:lnTo>
                <a:lnTo>
                  <a:pt x="425" y="1476"/>
                </a:lnTo>
                <a:lnTo>
                  <a:pt x="425" y="1482"/>
                </a:lnTo>
                <a:lnTo>
                  <a:pt x="431" y="1488"/>
                </a:lnTo>
                <a:lnTo>
                  <a:pt x="431" y="1494"/>
                </a:lnTo>
                <a:lnTo>
                  <a:pt x="437" y="1494"/>
                </a:lnTo>
                <a:lnTo>
                  <a:pt x="437" y="1506"/>
                </a:lnTo>
                <a:lnTo>
                  <a:pt x="437" y="1506"/>
                </a:lnTo>
                <a:lnTo>
                  <a:pt x="431" y="1506"/>
                </a:lnTo>
                <a:lnTo>
                  <a:pt x="431" y="1506"/>
                </a:lnTo>
                <a:lnTo>
                  <a:pt x="431" y="1506"/>
                </a:lnTo>
                <a:lnTo>
                  <a:pt x="431" y="1512"/>
                </a:lnTo>
                <a:lnTo>
                  <a:pt x="431" y="1512"/>
                </a:lnTo>
                <a:lnTo>
                  <a:pt x="431" y="1518"/>
                </a:lnTo>
                <a:lnTo>
                  <a:pt x="431" y="1518"/>
                </a:lnTo>
                <a:lnTo>
                  <a:pt x="437" y="1524"/>
                </a:lnTo>
                <a:lnTo>
                  <a:pt x="437" y="1524"/>
                </a:lnTo>
                <a:lnTo>
                  <a:pt x="437" y="1530"/>
                </a:lnTo>
                <a:lnTo>
                  <a:pt x="437" y="1536"/>
                </a:lnTo>
                <a:lnTo>
                  <a:pt x="449" y="1548"/>
                </a:lnTo>
                <a:lnTo>
                  <a:pt x="467" y="1572"/>
                </a:lnTo>
                <a:lnTo>
                  <a:pt x="467" y="1572"/>
                </a:lnTo>
                <a:lnTo>
                  <a:pt x="467" y="1572"/>
                </a:lnTo>
                <a:lnTo>
                  <a:pt x="479" y="1584"/>
                </a:lnTo>
                <a:lnTo>
                  <a:pt x="479" y="1584"/>
                </a:lnTo>
                <a:lnTo>
                  <a:pt x="479" y="1584"/>
                </a:lnTo>
                <a:lnTo>
                  <a:pt x="485" y="1590"/>
                </a:lnTo>
                <a:lnTo>
                  <a:pt x="491" y="1590"/>
                </a:lnTo>
                <a:lnTo>
                  <a:pt x="491" y="1590"/>
                </a:lnTo>
                <a:lnTo>
                  <a:pt x="497" y="1590"/>
                </a:lnTo>
                <a:lnTo>
                  <a:pt x="527" y="1572"/>
                </a:lnTo>
                <a:lnTo>
                  <a:pt x="527" y="1572"/>
                </a:lnTo>
                <a:lnTo>
                  <a:pt x="527" y="1566"/>
                </a:lnTo>
                <a:lnTo>
                  <a:pt x="527" y="1566"/>
                </a:lnTo>
                <a:lnTo>
                  <a:pt x="527" y="1560"/>
                </a:lnTo>
                <a:lnTo>
                  <a:pt x="527" y="1560"/>
                </a:lnTo>
                <a:lnTo>
                  <a:pt x="533" y="1548"/>
                </a:lnTo>
                <a:lnTo>
                  <a:pt x="533" y="1548"/>
                </a:lnTo>
                <a:lnTo>
                  <a:pt x="533" y="1542"/>
                </a:lnTo>
                <a:lnTo>
                  <a:pt x="533" y="1542"/>
                </a:lnTo>
                <a:lnTo>
                  <a:pt x="533" y="1542"/>
                </a:lnTo>
                <a:lnTo>
                  <a:pt x="545" y="1536"/>
                </a:lnTo>
                <a:lnTo>
                  <a:pt x="545" y="1536"/>
                </a:lnTo>
                <a:lnTo>
                  <a:pt x="545" y="1536"/>
                </a:lnTo>
                <a:lnTo>
                  <a:pt x="569" y="1530"/>
                </a:lnTo>
                <a:lnTo>
                  <a:pt x="575" y="1518"/>
                </a:lnTo>
                <a:lnTo>
                  <a:pt x="575" y="1518"/>
                </a:lnTo>
                <a:lnTo>
                  <a:pt x="569" y="1518"/>
                </a:lnTo>
                <a:lnTo>
                  <a:pt x="569" y="1518"/>
                </a:lnTo>
                <a:lnTo>
                  <a:pt x="569" y="1518"/>
                </a:lnTo>
                <a:lnTo>
                  <a:pt x="569" y="1506"/>
                </a:lnTo>
                <a:lnTo>
                  <a:pt x="575" y="1506"/>
                </a:lnTo>
                <a:lnTo>
                  <a:pt x="575" y="1500"/>
                </a:lnTo>
                <a:lnTo>
                  <a:pt x="575" y="1500"/>
                </a:lnTo>
                <a:lnTo>
                  <a:pt x="587" y="1488"/>
                </a:lnTo>
                <a:lnTo>
                  <a:pt x="587" y="1482"/>
                </a:lnTo>
                <a:lnTo>
                  <a:pt x="587" y="1476"/>
                </a:lnTo>
                <a:lnTo>
                  <a:pt x="587" y="1476"/>
                </a:lnTo>
                <a:lnTo>
                  <a:pt x="587" y="1476"/>
                </a:lnTo>
                <a:lnTo>
                  <a:pt x="593" y="1476"/>
                </a:lnTo>
                <a:lnTo>
                  <a:pt x="593" y="1470"/>
                </a:lnTo>
                <a:lnTo>
                  <a:pt x="599" y="1470"/>
                </a:lnTo>
                <a:lnTo>
                  <a:pt x="605" y="1470"/>
                </a:lnTo>
                <a:lnTo>
                  <a:pt x="605" y="1470"/>
                </a:lnTo>
                <a:lnTo>
                  <a:pt x="617" y="1470"/>
                </a:lnTo>
                <a:lnTo>
                  <a:pt x="617" y="1470"/>
                </a:lnTo>
                <a:lnTo>
                  <a:pt x="617" y="1470"/>
                </a:lnTo>
                <a:lnTo>
                  <a:pt x="623" y="1470"/>
                </a:lnTo>
                <a:lnTo>
                  <a:pt x="623" y="1470"/>
                </a:lnTo>
                <a:lnTo>
                  <a:pt x="623" y="1470"/>
                </a:lnTo>
                <a:lnTo>
                  <a:pt x="623" y="1464"/>
                </a:lnTo>
                <a:lnTo>
                  <a:pt x="623" y="1464"/>
                </a:lnTo>
                <a:lnTo>
                  <a:pt x="623" y="1428"/>
                </a:lnTo>
                <a:lnTo>
                  <a:pt x="623" y="1422"/>
                </a:lnTo>
                <a:lnTo>
                  <a:pt x="623" y="1416"/>
                </a:lnTo>
                <a:lnTo>
                  <a:pt x="617" y="1416"/>
                </a:lnTo>
                <a:lnTo>
                  <a:pt x="617" y="1410"/>
                </a:lnTo>
                <a:lnTo>
                  <a:pt x="617" y="1404"/>
                </a:lnTo>
                <a:lnTo>
                  <a:pt x="617" y="1404"/>
                </a:lnTo>
                <a:lnTo>
                  <a:pt x="617" y="1404"/>
                </a:lnTo>
                <a:lnTo>
                  <a:pt x="617" y="1398"/>
                </a:lnTo>
                <a:lnTo>
                  <a:pt x="617" y="1392"/>
                </a:lnTo>
                <a:lnTo>
                  <a:pt x="617" y="1386"/>
                </a:lnTo>
                <a:lnTo>
                  <a:pt x="623" y="1380"/>
                </a:lnTo>
                <a:lnTo>
                  <a:pt x="623" y="1374"/>
                </a:lnTo>
                <a:lnTo>
                  <a:pt x="623" y="1368"/>
                </a:lnTo>
                <a:lnTo>
                  <a:pt x="629" y="1368"/>
                </a:lnTo>
                <a:lnTo>
                  <a:pt x="629" y="1362"/>
                </a:lnTo>
                <a:lnTo>
                  <a:pt x="635" y="1362"/>
                </a:lnTo>
                <a:lnTo>
                  <a:pt x="635" y="1356"/>
                </a:lnTo>
                <a:lnTo>
                  <a:pt x="641" y="1344"/>
                </a:lnTo>
                <a:lnTo>
                  <a:pt x="641" y="1338"/>
                </a:lnTo>
                <a:lnTo>
                  <a:pt x="647" y="1314"/>
                </a:lnTo>
                <a:lnTo>
                  <a:pt x="647" y="1308"/>
                </a:lnTo>
                <a:lnTo>
                  <a:pt x="647" y="1302"/>
                </a:lnTo>
                <a:lnTo>
                  <a:pt x="647" y="1302"/>
                </a:lnTo>
                <a:lnTo>
                  <a:pt x="641" y="1296"/>
                </a:lnTo>
                <a:lnTo>
                  <a:pt x="641" y="1296"/>
                </a:lnTo>
                <a:lnTo>
                  <a:pt x="641" y="1278"/>
                </a:lnTo>
                <a:lnTo>
                  <a:pt x="641" y="1248"/>
                </a:lnTo>
                <a:lnTo>
                  <a:pt x="635" y="1236"/>
                </a:lnTo>
                <a:lnTo>
                  <a:pt x="629" y="1218"/>
                </a:lnTo>
                <a:lnTo>
                  <a:pt x="629" y="1212"/>
                </a:lnTo>
                <a:lnTo>
                  <a:pt x="629" y="1206"/>
                </a:lnTo>
                <a:lnTo>
                  <a:pt x="635" y="1200"/>
                </a:lnTo>
                <a:lnTo>
                  <a:pt x="641" y="1176"/>
                </a:lnTo>
                <a:lnTo>
                  <a:pt x="641" y="1176"/>
                </a:lnTo>
                <a:lnTo>
                  <a:pt x="647" y="1176"/>
                </a:lnTo>
                <a:lnTo>
                  <a:pt x="647" y="1176"/>
                </a:lnTo>
                <a:lnTo>
                  <a:pt x="647" y="1176"/>
                </a:lnTo>
                <a:lnTo>
                  <a:pt x="647" y="1170"/>
                </a:lnTo>
                <a:lnTo>
                  <a:pt x="647" y="1170"/>
                </a:lnTo>
                <a:lnTo>
                  <a:pt x="653" y="1170"/>
                </a:lnTo>
                <a:lnTo>
                  <a:pt x="665" y="1164"/>
                </a:lnTo>
                <a:lnTo>
                  <a:pt x="665" y="1164"/>
                </a:lnTo>
                <a:lnTo>
                  <a:pt x="671" y="1164"/>
                </a:lnTo>
                <a:lnTo>
                  <a:pt x="671" y="1164"/>
                </a:lnTo>
                <a:lnTo>
                  <a:pt x="671" y="1170"/>
                </a:lnTo>
                <a:lnTo>
                  <a:pt x="671" y="1170"/>
                </a:lnTo>
                <a:lnTo>
                  <a:pt x="671" y="1170"/>
                </a:lnTo>
                <a:lnTo>
                  <a:pt x="671" y="1170"/>
                </a:lnTo>
                <a:lnTo>
                  <a:pt x="671" y="1176"/>
                </a:lnTo>
                <a:lnTo>
                  <a:pt x="677" y="1164"/>
                </a:lnTo>
                <a:lnTo>
                  <a:pt x="677" y="1170"/>
                </a:lnTo>
                <a:lnTo>
                  <a:pt x="683" y="1170"/>
                </a:lnTo>
                <a:lnTo>
                  <a:pt x="689" y="1158"/>
                </a:lnTo>
                <a:lnTo>
                  <a:pt x="689" y="1158"/>
                </a:lnTo>
                <a:lnTo>
                  <a:pt x="695" y="1140"/>
                </a:lnTo>
                <a:lnTo>
                  <a:pt x="695" y="1140"/>
                </a:lnTo>
                <a:lnTo>
                  <a:pt x="701" y="1140"/>
                </a:lnTo>
                <a:lnTo>
                  <a:pt x="701" y="1140"/>
                </a:lnTo>
                <a:lnTo>
                  <a:pt x="701" y="1140"/>
                </a:lnTo>
                <a:lnTo>
                  <a:pt x="719" y="1140"/>
                </a:lnTo>
                <a:lnTo>
                  <a:pt x="725" y="1140"/>
                </a:lnTo>
                <a:lnTo>
                  <a:pt x="731" y="1140"/>
                </a:lnTo>
                <a:lnTo>
                  <a:pt x="737" y="1134"/>
                </a:lnTo>
                <a:lnTo>
                  <a:pt x="743" y="1134"/>
                </a:lnTo>
                <a:lnTo>
                  <a:pt x="743" y="1134"/>
                </a:lnTo>
                <a:lnTo>
                  <a:pt x="749" y="1128"/>
                </a:lnTo>
                <a:lnTo>
                  <a:pt x="749" y="1128"/>
                </a:lnTo>
                <a:lnTo>
                  <a:pt x="749" y="1128"/>
                </a:lnTo>
                <a:lnTo>
                  <a:pt x="749" y="1128"/>
                </a:lnTo>
                <a:lnTo>
                  <a:pt x="755" y="1116"/>
                </a:lnTo>
                <a:lnTo>
                  <a:pt x="749" y="1110"/>
                </a:lnTo>
                <a:lnTo>
                  <a:pt x="749" y="1110"/>
                </a:lnTo>
                <a:lnTo>
                  <a:pt x="749" y="1110"/>
                </a:lnTo>
                <a:lnTo>
                  <a:pt x="749" y="1110"/>
                </a:lnTo>
                <a:lnTo>
                  <a:pt x="755" y="1104"/>
                </a:lnTo>
                <a:lnTo>
                  <a:pt x="755" y="1104"/>
                </a:lnTo>
                <a:lnTo>
                  <a:pt x="755" y="1098"/>
                </a:lnTo>
                <a:lnTo>
                  <a:pt x="761" y="1092"/>
                </a:lnTo>
                <a:lnTo>
                  <a:pt x="767" y="1092"/>
                </a:lnTo>
                <a:lnTo>
                  <a:pt x="767" y="1086"/>
                </a:lnTo>
                <a:lnTo>
                  <a:pt x="779" y="1080"/>
                </a:lnTo>
                <a:lnTo>
                  <a:pt x="779" y="1080"/>
                </a:lnTo>
                <a:lnTo>
                  <a:pt x="797" y="1074"/>
                </a:lnTo>
                <a:lnTo>
                  <a:pt x="803" y="1074"/>
                </a:lnTo>
                <a:lnTo>
                  <a:pt x="803" y="1074"/>
                </a:lnTo>
                <a:lnTo>
                  <a:pt x="809" y="1062"/>
                </a:lnTo>
                <a:lnTo>
                  <a:pt x="809" y="1062"/>
                </a:lnTo>
                <a:lnTo>
                  <a:pt x="809" y="1056"/>
                </a:lnTo>
                <a:lnTo>
                  <a:pt x="815" y="1056"/>
                </a:lnTo>
                <a:lnTo>
                  <a:pt x="821" y="1050"/>
                </a:lnTo>
                <a:lnTo>
                  <a:pt x="821" y="1050"/>
                </a:lnTo>
                <a:lnTo>
                  <a:pt x="827" y="1044"/>
                </a:lnTo>
                <a:lnTo>
                  <a:pt x="833" y="1038"/>
                </a:lnTo>
                <a:lnTo>
                  <a:pt x="851" y="1032"/>
                </a:lnTo>
                <a:lnTo>
                  <a:pt x="857" y="1020"/>
                </a:lnTo>
                <a:lnTo>
                  <a:pt x="857" y="1020"/>
                </a:lnTo>
                <a:lnTo>
                  <a:pt x="857" y="1020"/>
                </a:lnTo>
                <a:lnTo>
                  <a:pt x="863" y="1014"/>
                </a:lnTo>
                <a:lnTo>
                  <a:pt x="863" y="1014"/>
                </a:lnTo>
                <a:lnTo>
                  <a:pt x="863" y="1014"/>
                </a:lnTo>
                <a:lnTo>
                  <a:pt x="875" y="1002"/>
                </a:lnTo>
                <a:lnTo>
                  <a:pt x="887" y="978"/>
                </a:lnTo>
                <a:lnTo>
                  <a:pt x="905" y="966"/>
                </a:lnTo>
                <a:lnTo>
                  <a:pt x="911" y="960"/>
                </a:lnTo>
                <a:lnTo>
                  <a:pt x="911" y="960"/>
                </a:lnTo>
                <a:lnTo>
                  <a:pt x="917" y="960"/>
                </a:lnTo>
                <a:lnTo>
                  <a:pt x="917" y="960"/>
                </a:lnTo>
                <a:lnTo>
                  <a:pt x="917" y="954"/>
                </a:lnTo>
                <a:lnTo>
                  <a:pt x="917" y="954"/>
                </a:lnTo>
                <a:lnTo>
                  <a:pt x="917" y="954"/>
                </a:lnTo>
                <a:lnTo>
                  <a:pt x="911" y="954"/>
                </a:lnTo>
                <a:lnTo>
                  <a:pt x="911" y="954"/>
                </a:lnTo>
                <a:lnTo>
                  <a:pt x="911" y="960"/>
                </a:lnTo>
                <a:lnTo>
                  <a:pt x="905" y="960"/>
                </a:lnTo>
                <a:lnTo>
                  <a:pt x="905" y="966"/>
                </a:lnTo>
                <a:lnTo>
                  <a:pt x="905" y="966"/>
                </a:lnTo>
                <a:lnTo>
                  <a:pt x="899" y="966"/>
                </a:lnTo>
                <a:lnTo>
                  <a:pt x="899" y="960"/>
                </a:lnTo>
                <a:lnTo>
                  <a:pt x="905" y="954"/>
                </a:lnTo>
                <a:lnTo>
                  <a:pt x="911" y="948"/>
                </a:lnTo>
                <a:lnTo>
                  <a:pt x="911" y="948"/>
                </a:lnTo>
                <a:lnTo>
                  <a:pt x="917" y="942"/>
                </a:lnTo>
                <a:lnTo>
                  <a:pt x="923" y="942"/>
                </a:lnTo>
                <a:lnTo>
                  <a:pt x="929" y="942"/>
                </a:lnTo>
                <a:lnTo>
                  <a:pt x="929" y="948"/>
                </a:lnTo>
                <a:lnTo>
                  <a:pt x="929" y="948"/>
                </a:lnTo>
                <a:lnTo>
                  <a:pt x="929" y="948"/>
                </a:lnTo>
                <a:lnTo>
                  <a:pt x="923" y="948"/>
                </a:lnTo>
                <a:lnTo>
                  <a:pt x="923" y="954"/>
                </a:lnTo>
                <a:lnTo>
                  <a:pt x="923" y="954"/>
                </a:lnTo>
                <a:lnTo>
                  <a:pt x="923" y="948"/>
                </a:lnTo>
                <a:lnTo>
                  <a:pt x="917" y="954"/>
                </a:lnTo>
                <a:lnTo>
                  <a:pt x="917" y="954"/>
                </a:lnTo>
                <a:lnTo>
                  <a:pt x="917" y="954"/>
                </a:lnTo>
                <a:lnTo>
                  <a:pt x="923" y="954"/>
                </a:lnTo>
                <a:lnTo>
                  <a:pt x="923" y="954"/>
                </a:lnTo>
                <a:lnTo>
                  <a:pt x="923" y="954"/>
                </a:lnTo>
                <a:lnTo>
                  <a:pt x="929" y="954"/>
                </a:lnTo>
                <a:lnTo>
                  <a:pt x="935" y="948"/>
                </a:lnTo>
                <a:lnTo>
                  <a:pt x="935" y="948"/>
                </a:lnTo>
                <a:lnTo>
                  <a:pt x="941" y="948"/>
                </a:lnTo>
                <a:lnTo>
                  <a:pt x="947" y="948"/>
                </a:lnTo>
                <a:lnTo>
                  <a:pt x="953" y="948"/>
                </a:lnTo>
                <a:lnTo>
                  <a:pt x="953" y="948"/>
                </a:lnTo>
                <a:lnTo>
                  <a:pt x="953" y="948"/>
                </a:lnTo>
                <a:lnTo>
                  <a:pt x="959" y="942"/>
                </a:lnTo>
                <a:lnTo>
                  <a:pt x="971" y="936"/>
                </a:lnTo>
                <a:lnTo>
                  <a:pt x="959" y="936"/>
                </a:lnTo>
                <a:lnTo>
                  <a:pt x="959" y="930"/>
                </a:lnTo>
                <a:lnTo>
                  <a:pt x="959" y="930"/>
                </a:lnTo>
                <a:lnTo>
                  <a:pt x="959" y="930"/>
                </a:lnTo>
                <a:lnTo>
                  <a:pt x="959" y="930"/>
                </a:lnTo>
                <a:lnTo>
                  <a:pt x="959" y="930"/>
                </a:lnTo>
                <a:lnTo>
                  <a:pt x="965" y="930"/>
                </a:lnTo>
                <a:lnTo>
                  <a:pt x="971" y="936"/>
                </a:lnTo>
                <a:lnTo>
                  <a:pt x="977" y="930"/>
                </a:lnTo>
                <a:lnTo>
                  <a:pt x="977" y="930"/>
                </a:lnTo>
                <a:lnTo>
                  <a:pt x="977" y="924"/>
                </a:lnTo>
                <a:lnTo>
                  <a:pt x="977" y="924"/>
                </a:lnTo>
                <a:lnTo>
                  <a:pt x="977" y="924"/>
                </a:lnTo>
                <a:lnTo>
                  <a:pt x="983" y="924"/>
                </a:lnTo>
                <a:lnTo>
                  <a:pt x="983" y="924"/>
                </a:lnTo>
                <a:lnTo>
                  <a:pt x="983" y="924"/>
                </a:lnTo>
                <a:lnTo>
                  <a:pt x="989" y="918"/>
                </a:lnTo>
                <a:lnTo>
                  <a:pt x="1007" y="900"/>
                </a:lnTo>
                <a:lnTo>
                  <a:pt x="1001" y="900"/>
                </a:lnTo>
                <a:lnTo>
                  <a:pt x="1001" y="894"/>
                </a:lnTo>
                <a:lnTo>
                  <a:pt x="1001" y="894"/>
                </a:lnTo>
                <a:lnTo>
                  <a:pt x="1001" y="894"/>
                </a:lnTo>
                <a:lnTo>
                  <a:pt x="1001" y="894"/>
                </a:lnTo>
                <a:lnTo>
                  <a:pt x="1001" y="894"/>
                </a:lnTo>
                <a:lnTo>
                  <a:pt x="1001" y="894"/>
                </a:lnTo>
                <a:lnTo>
                  <a:pt x="1001" y="888"/>
                </a:lnTo>
                <a:lnTo>
                  <a:pt x="1001" y="888"/>
                </a:lnTo>
                <a:lnTo>
                  <a:pt x="995" y="882"/>
                </a:lnTo>
                <a:lnTo>
                  <a:pt x="995" y="876"/>
                </a:lnTo>
                <a:lnTo>
                  <a:pt x="995" y="876"/>
                </a:lnTo>
                <a:lnTo>
                  <a:pt x="995" y="870"/>
                </a:lnTo>
                <a:lnTo>
                  <a:pt x="995" y="870"/>
                </a:lnTo>
                <a:lnTo>
                  <a:pt x="995" y="870"/>
                </a:lnTo>
                <a:lnTo>
                  <a:pt x="995" y="870"/>
                </a:lnTo>
                <a:lnTo>
                  <a:pt x="995" y="864"/>
                </a:lnTo>
                <a:lnTo>
                  <a:pt x="1001" y="858"/>
                </a:lnTo>
                <a:lnTo>
                  <a:pt x="1001" y="858"/>
                </a:lnTo>
                <a:lnTo>
                  <a:pt x="1001" y="852"/>
                </a:lnTo>
                <a:lnTo>
                  <a:pt x="1007" y="852"/>
                </a:lnTo>
                <a:lnTo>
                  <a:pt x="1007" y="852"/>
                </a:lnTo>
                <a:lnTo>
                  <a:pt x="1013" y="846"/>
                </a:lnTo>
                <a:lnTo>
                  <a:pt x="1013" y="846"/>
                </a:lnTo>
                <a:lnTo>
                  <a:pt x="1019" y="846"/>
                </a:lnTo>
                <a:lnTo>
                  <a:pt x="1037" y="846"/>
                </a:lnTo>
                <a:lnTo>
                  <a:pt x="1037" y="840"/>
                </a:lnTo>
                <a:lnTo>
                  <a:pt x="1043" y="840"/>
                </a:lnTo>
                <a:lnTo>
                  <a:pt x="1049" y="840"/>
                </a:lnTo>
                <a:lnTo>
                  <a:pt x="1049" y="834"/>
                </a:lnTo>
                <a:lnTo>
                  <a:pt x="1055" y="834"/>
                </a:lnTo>
                <a:lnTo>
                  <a:pt x="1055" y="828"/>
                </a:lnTo>
                <a:lnTo>
                  <a:pt x="1067" y="816"/>
                </a:lnTo>
                <a:lnTo>
                  <a:pt x="1067" y="816"/>
                </a:lnTo>
                <a:lnTo>
                  <a:pt x="1067" y="816"/>
                </a:lnTo>
                <a:lnTo>
                  <a:pt x="1067" y="810"/>
                </a:lnTo>
                <a:lnTo>
                  <a:pt x="1061" y="81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640" name="Freeform 871"/>
          <p:cNvSpPr>
            <a:spLocks/>
          </p:cNvSpPr>
          <p:nvPr/>
        </p:nvSpPr>
        <p:spPr bwMode="auto">
          <a:xfrm>
            <a:off x="7215758" y="6708300"/>
            <a:ext cx="162350" cy="171900"/>
          </a:xfrm>
          <a:custGeom>
            <a:avLst/>
            <a:gdLst>
              <a:gd name="T0" fmla="*/ 12 w 102"/>
              <a:gd name="T1" fmla="*/ 12 h 108"/>
              <a:gd name="T2" fmla="*/ 18 w 102"/>
              <a:gd name="T3" fmla="*/ 12 h 108"/>
              <a:gd name="T4" fmla="*/ 18 w 102"/>
              <a:gd name="T5" fmla="*/ 12 h 108"/>
              <a:gd name="T6" fmla="*/ 24 w 102"/>
              <a:gd name="T7" fmla="*/ 12 h 108"/>
              <a:gd name="T8" fmla="*/ 24 w 102"/>
              <a:gd name="T9" fmla="*/ 12 h 108"/>
              <a:gd name="T10" fmla="*/ 30 w 102"/>
              <a:gd name="T11" fmla="*/ 18 h 108"/>
              <a:gd name="T12" fmla="*/ 30 w 102"/>
              <a:gd name="T13" fmla="*/ 12 h 108"/>
              <a:gd name="T14" fmla="*/ 30 w 102"/>
              <a:gd name="T15" fmla="*/ 12 h 108"/>
              <a:gd name="T16" fmla="*/ 42 w 102"/>
              <a:gd name="T17" fmla="*/ 18 h 108"/>
              <a:gd name="T18" fmla="*/ 48 w 102"/>
              <a:gd name="T19" fmla="*/ 18 h 108"/>
              <a:gd name="T20" fmla="*/ 48 w 102"/>
              <a:gd name="T21" fmla="*/ 24 h 108"/>
              <a:gd name="T22" fmla="*/ 48 w 102"/>
              <a:gd name="T23" fmla="*/ 24 h 108"/>
              <a:gd name="T24" fmla="*/ 30 w 102"/>
              <a:gd name="T25" fmla="*/ 24 h 108"/>
              <a:gd name="T26" fmla="*/ 12 w 102"/>
              <a:gd name="T27" fmla="*/ 60 h 108"/>
              <a:gd name="T28" fmla="*/ 6 w 102"/>
              <a:gd name="T29" fmla="*/ 90 h 108"/>
              <a:gd name="T30" fmla="*/ 6 w 102"/>
              <a:gd name="T31" fmla="*/ 90 h 108"/>
              <a:gd name="T32" fmla="*/ 12 w 102"/>
              <a:gd name="T33" fmla="*/ 102 h 108"/>
              <a:gd name="T34" fmla="*/ 12 w 102"/>
              <a:gd name="T35" fmla="*/ 102 h 108"/>
              <a:gd name="T36" fmla="*/ 6 w 102"/>
              <a:gd name="T37" fmla="*/ 102 h 108"/>
              <a:gd name="T38" fmla="*/ 6 w 102"/>
              <a:gd name="T39" fmla="*/ 102 h 108"/>
              <a:gd name="T40" fmla="*/ 6 w 102"/>
              <a:gd name="T41" fmla="*/ 102 h 108"/>
              <a:gd name="T42" fmla="*/ 6 w 102"/>
              <a:gd name="T43" fmla="*/ 102 h 108"/>
              <a:gd name="T44" fmla="*/ 6 w 102"/>
              <a:gd name="T45" fmla="*/ 102 h 108"/>
              <a:gd name="T46" fmla="*/ 6 w 102"/>
              <a:gd name="T47" fmla="*/ 96 h 108"/>
              <a:gd name="T48" fmla="*/ 6 w 102"/>
              <a:gd name="T49" fmla="*/ 84 h 108"/>
              <a:gd name="T50" fmla="*/ 0 w 102"/>
              <a:gd name="T51" fmla="*/ 90 h 108"/>
              <a:gd name="T52" fmla="*/ 0 w 102"/>
              <a:gd name="T53" fmla="*/ 90 h 108"/>
              <a:gd name="T54" fmla="*/ 0 w 102"/>
              <a:gd name="T55" fmla="*/ 96 h 108"/>
              <a:gd name="T56" fmla="*/ 0 w 102"/>
              <a:gd name="T57" fmla="*/ 96 h 108"/>
              <a:gd name="T58" fmla="*/ 0 w 102"/>
              <a:gd name="T59" fmla="*/ 102 h 108"/>
              <a:gd name="T60" fmla="*/ 6 w 102"/>
              <a:gd name="T61" fmla="*/ 108 h 108"/>
              <a:gd name="T62" fmla="*/ 102 w 102"/>
              <a:gd name="T63" fmla="*/ 108 h 108"/>
              <a:gd name="T64" fmla="*/ 102 w 102"/>
              <a:gd name="T65" fmla="*/ 102 h 108"/>
              <a:gd name="T66" fmla="*/ 102 w 102"/>
              <a:gd name="T67" fmla="*/ 102 h 108"/>
              <a:gd name="T68" fmla="*/ 102 w 102"/>
              <a:gd name="T69" fmla="*/ 102 h 108"/>
              <a:gd name="T70" fmla="*/ 102 w 102"/>
              <a:gd name="T71" fmla="*/ 102 h 108"/>
              <a:gd name="T72" fmla="*/ 90 w 102"/>
              <a:gd name="T73" fmla="*/ 84 h 108"/>
              <a:gd name="T74" fmla="*/ 90 w 102"/>
              <a:gd name="T75" fmla="*/ 78 h 108"/>
              <a:gd name="T76" fmla="*/ 90 w 102"/>
              <a:gd name="T77" fmla="*/ 78 h 108"/>
              <a:gd name="T78" fmla="*/ 90 w 102"/>
              <a:gd name="T79" fmla="*/ 72 h 108"/>
              <a:gd name="T80" fmla="*/ 60 w 102"/>
              <a:gd name="T81" fmla="*/ 30 h 108"/>
              <a:gd name="T82" fmla="*/ 60 w 102"/>
              <a:gd name="T83" fmla="*/ 30 h 108"/>
              <a:gd name="T84" fmla="*/ 54 w 102"/>
              <a:gd name="T85" fmla="*/ 24 h 108"/>
              <a:gd name="T86" fmla="*/ 54 w 102"/>
              <a:gd name="T87" fmla="*/ 24 h 108"/>
              <a:gd name="T88" fmla="*/ 54 w 102"/>
              <a:gd name="T89" fmla="*/ 24 h 108"/>
              <a:gd name="T90" fmla="*/ 54 w 102"/>
              <a:gd name="T91" fmla="*/ 24 h 108"/>
              <a:gd name="T92" fmla="*/ 48 w 102"/>
              <a:gd name="T93" fmla="*/ 24 h 108"/>
              <a:gd name="T94" fmla="*/ 48 w 102"/>
              <a:gd name="T95" fmla="*/ 18 h 108"/>
              <a:gd name="T96" fmla="*/ 36 w 102"/>
              <a:gd name="T97" fmla="*/ 12 h 108"/>
              <a:gd name="T98" fmla="*/ 36 w 102"/>
              <a:gd name="T99" fmla="*/ 12 h 108"/>
              <a:gd name="T100" fmla="*/ 36 w 102"/>
              <a:gd name="T101" fmla="*/ 12 h 108"/>
              <a:gd name="T102" fmla="*/ 30 w 102"/>
              <a:gd name="T103" fmla="*/ 0 h 108"/>
              <a:gd name="T104" fmla="*/ 12 w 102"/>
              <a:gd name="T105"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2" h="108">
                <a:moveTo>
                  <a:pt x="12" y="12"/>
                </a:moveTo>
                <a:lnTo>
                  <a:pt x="18" y="12"/>
                </a:lnTo>
                <a:lnTo>
                  <a:pt x="18" y="12"/>
                </a:lnTo>
                <a:lnTo>
                  <a:pt x="24" y="12"/>
                </a:lnTo>
                <a:lnTo>
                  <a:pt x="24" y="12"/>
                </a:lnTo>
                <a:lnTo>
                  <a:pt x="30" y="18"/>
                </a:lnTo>
                <a:lnTo>
                  <a:pt x="30" y="12"/>
                </a:lnTo>
                <a:lnTo>
                  <a:pt x="30" y="12"/>
                </a:lnTo>
                <a:lnTo>
                  <a:pt x="42" y="18"/>
                </a:lnTo>
                <a:lnTo>
                  <a:pt x="48" y="18"/>
                </a:lnTo>
                <a:lnTo>
                  <a:pt x="48" y="24"/>
                </a:lnTo>
                <a:lnTo>
                  <a:pt x="48" y="24"/>
                </a:lnTo>
                <a:lnTo>
                  <a:pt x="30" y="24"/>
                </a:lnTo>
                <a:lnTo>
                  <a:pt x="12" y="60"/>
                </a:lnTo>
                <a:lnTo>
                  <a:pt x="6" y="90"/>
                </a:lnTo>
                <a:lnTo>
                  <a:pt x="6" y="90"/>
                </a:lnTo>
                <a:lnTo>
                  <a:pt x="12" y="102"/>
                </a:lnTo>
                <a:lnTo>
                  <a:pt x="12" y="102"/>
                </a:lnTo>
                <a:lnTo>
                  <a:pt x="6" y="102"/>
                </a:lnTo>
                <a:lnTo>
                  <a:pt x="6" y="102"/>
                </a:lnTo>
                <a:lnTo>
                  <a:pt x="6" y="102"/>
                </a:lnTo>
                <a:lnTo>
                  <a:pt x="6" y="102"/>
                </a:lnTo>
                <a:lnTo>
                  <a:pt x="6" y="102"/>
                </a:lnTo>
                <a:lnTo>
                  <a:pt x="6" y="96"/>
                </a:lnTo>
                <a:lnTo>
                  <a:pt x="6" y="84"/>
                </a:lnTo>
                <a:lnTo>
                  <a:pt x="0" y="90"/>
                </a:lnTo>
                <a:lnTo>
                  <a:pt x="0" y="90"/>
                </a:lnTo>
                <a:lnTo>
                  <a:pt x="0" y="96"/>
                </a:lnTo>
                <a:lnTo>
                  <a:pt x="0" y="96"/>
                </a:lnTo>
                <a:lnTo>
                  <a:pt x="0" y="102"/>
                </a:lnTo>
                <a:lnTo>
                  <a:pt x="6" y="108"/>
                </a:lnTo>
                <a:lnTo>
                  <a:pt x="102" y="108"/>
                </a:lnTo>
                <a:lnTo>
                  <a:pt x="102" y="102"/>
                </a:lnTo>
                <a:lnTo>
                  <a:pt x="102" y="102"/>
                </a:lnTo>
                <a:lnTo>
                  <a:pt x="102" y="102"/>
                </a:lnTo>
                <a:lnTo>
                  <a:pt x="102" y="102"/>
                </a:lnTo>
                <a:lnTo>
                  <a:pt x="90" y="84"/>
                </a:lnTo>
                <a:lnTo>
                  <a:pt x="90" y="78"/>
                </a:lnTo>
                <a:lnTo>
                  <a:pt x="90" y="78"/>
                </a:lnTo>
                <a:lnTo>
                  <a:pt x="90" y="72"/>
                </a:lnTo>
                <a:lnTo>
                  <a:pt x="60" y="30"/>
                </a:lnTo>
                <a:lnTo>
                  <a:pt x="60" y="30"/>
                </a:lnTo>
                <a:lnTo>
                  <a:pt x="54" y="24"/>
                </a:lnTo>
                <a:lnTo>
                  <a:pt x="54" y="24"/>
                </a:lnTo>
                <a:lnTo>
                  <a:pt x="54" y="24"/>
                </a:lnTo>
                <a:lnTo>
                  <a:pt x="54" y="24"/>
                </a:lnTo>
                <a:lnTo>
                  <a:pt x="48" y="24"/>
                </a:lnTo>
                <a:lnTo>
                  <a:pt x="48" y="18"/>
                </a:lnTo>
                <a:lnTo>
                  <a:pt x="36" y="12"/>
                </a:lnTo>
                <a:lnTo>
                  <a:pt x="36" y="12"/>
                </a:lnTo>
                <a:lnTo>
                  <a:pt x="36" y="12"/>
                </a:lnTo>
                <a:lnTo>
                  <a:pt x="30" y="0"/>
                </a:lnTo>
                <a:lnTo>
                  <a:pt x="12" y="12"/>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641" name="Freeform 872"/>
          <p:cNvSpPr>
            <a:spLocks/>
          </p:cNvSpPr>
          <p:nvPr/>
        </p:nvSpPr>
        <p:spPr bwMode="auto">
          <a:xfrm>
            <a:off x="27791" y="2496750"/>
            <a:ext cx="1107800" cy="1088700"/>
          </a:xfrm>
          <a:custGeom>
            <a:avLst/>
            <a:gdLst>
              <a:gd name="T0" fmla="*/ 98 w 116"/>
              <a:gd name="T1" fmla="*/ 23 h 114"/>
              <a:gd name="T2" fmla="*/ 94 w 116"/>
              <a:gd name="T3" fmla="*/ 22 h 114"/>
              <a:gd name="T4" fmla="*/ 80 w 116"/>
              <a:gd name="T5" fmla="*/ 12 h 114"/>
              <a:gd name="T6" fmla="*/ 71 w 116"/>
              <a:gd name="T7" fmla="*/ 5 h 114"/>
              <a:gd name="T8" fmla="*/ 64 w 116"/>
              <a:gd name="T9" fmla="*/ 1 h 114"/>
              <a:gd name="T10" fmla="*/ 59 w 116"/>
              <a:gd name="T11" fmla="*/ 2 h 114"/>
              <a:gd name="T12" fmla="*/ 57 w 116"/>
              <a:gd name="T13" fmla="*/ 12 h 114"/>
              <a:gd name="T14" fmla="*/ 53 w 116"/>
              <a:gd name="T15" fmla="*/ 16 h 114"/>
              <a:gd name="T16" fmla="*/ 48 w 116"/>
              <a:gd name="T17" fmla="*/ 18 h 114"/>
              <a:gd name="T18" fmla="*/ 44 w 116"/>
              <a:gd name="T19" fmla="*/ 22 h 114"/>
              <a:gd name="T20" fmla="*/ 46 w 116"/>
              <a:gd name="T21" fmla="*/ 23 h 114"/>
              <a:gd name="T22" fmla="*/ 47 w 116"/>
              <a:gd name="T23" fmla="*/ 23 h 114"/>
              <a:gd name="T24" fmla="*/ 41 w 116"/>
              <a:gd name="T25" fmla="*/ 25 h 114"/>
              <a:gd name="T26" fmla="*/ 32 w 116"/>
              <a:gd name="T27" fmla="*/ 23 h 114"/>
              <a:gd name="T28" fmla="*/ 30 w 116"/>
              <a:gd name="T29" fmla="*/ 20 h 114"/>
              <a:gd name="T30" fmla="*/ 28 w 116"/>
              <a:gd name="T31" fmla="*/ 25 h 114"/>
              <a:gd name="T32" fmla="*/ 30 w 116"/>
              <a:gd name="T33" fmla="*/ 33 h 114"/>
              <a:gd name="T34" fmla="*/ 23 w 116"/>
              <a:gd name="T35" fmla="*/ 34 h 114"/>
              <a:gd name="T36" fmla="*/ 18 w 116"/>
              <a:gd name="T37" fmla="*/ 35 h 114"/>
              <a:gd name="T38" fmla="*/ 1 w 116"/>
              <a:gd name="T39" fmla="*/ 35 h 114"/>
              <a:gd name="T40" fmla="*/ 1 w 116"/>
              <a:gd name="T41" fmla="*/ 38 h 114"/>
              <a:gd name="T42" fmla="*/ 5 w 116"/>
              <a:gd name="T43" fmla="*/ 41 h 114"/>
              <a:gd name="T44" fmla="*/ 8 w 116"/>
              <a:gd name="T45" fmla="*/ 44 h 114"/>
              <a:gd name="T46" fmla="*/ 25 w 116"/>
              <a:gd name="T47" fmla="*/ 52 h 114"/>
              <a:gd name="T48" fmla="*/ 25 w 116"/>
              <a:gd name="T49" fmla="*/ 52 h 114"/>
              <a:gd name="T50" fmla="*/ 24 w 116"/>
              <a:gd name="T51" fmla="*/ 57 h 114"/>
              <a:gd name="T52" fmla="*/ 32 w 116"/>
              <a:gd name="T53" fmla="*/ 65 h 114"/>
              <a:gd name="T54" fmla="*/ 33 w 116"/>
              <a:gd name="T55" fmla="*/ 70 h 114"/>
              <a:gd name="T56" fmla="*/ 32 w 116"/>
              <a:gd name="T57" fmla="*/ 72 h 114"/>
              <a:gd name="T58" fmla="*/ 38 w 116"/>
              <a:gd name="T59" fmla="*/ 81 h 114"/>
              <a:gd name="T60" fmla="*/ 36 w 116"/>
              <a:gd name="T61" fmla="*/ 78 h 114"/>
              <a:gd name="T62" fmla="*/ 32 w 116"/>
              <a:gd name="T63" fmla="*/ 86 h 114"/>
              <a:gd name="T64" fmla="*/ 30 w 116"/>
              <a:gd name="T65" fmla="*/ 99 h 114"/>
              <a:gd name="T66" fmla="*/ 28 w 116"/>
              <a:gd name="T67" fmla="*/ 101 h 114"/>
              <a:gd name="T68" fmla="*/ 43 w 116"/>
              <a:gd name="T69" fmla="*/ 109 h 114"/>
              <a:gd name="T70" fmla="*/ 49 w 116"/>
              <a:gd name="T71" fmla="*/ 108 h 114"/>
              <a:gd name="T72" fmla="*/ 56 w 116"/>
              <a:gd name="T73" fmla="*/ 109 h 114"/>
              <a:gd name="T74" fmla="*/ 59 w 116"/>
              <a:gd name="T75" fmla="*/ 110 h 114"/>
              <a:gd name="T76" fmla="*/ 61 w 116"/>
              <a:gd name="T77" fmla="*/ 113 h 114"/>
              <a:gd name="T78" fmla="*/ 63 w 116"/>
              <a:gd name="T79" fmla="*/ 113 h 114"/>
              <a:gd name="T80" fmla="*/ 66 w 116"/>
              <a:gd name="T81" fmla="*/ 114 h 114"/>
              <a:gd name="T82" fmla="*/ 69 w 116"/>
              <a:gd name="T83" fmla="*/ 113 h 114"/>
              <a:gd name="T84" fmla="*/ 70 w 116"/>
              <a:gd name="T85" fmla="*/ 108 h 114"/>
              <a:gd name="T86" fmla="*/ 75 w 116"/>
              <a:gd name="T87" fmla="*/ 102 h 114"/>
              <a:gd name="T88" fmla="*/ 78 w 116"/>
              <a:gd name="T89" fmla="*/ 100 h 114"/>
              <a:gd name="T90" fmla="*/ 79 w 116"/>
              <a:gd name="T91" fmla="*/ 99 h 114"/>
              <a:gd name="T92" fmla="*/ 82 w 116"/>
              <a:gd name="T93" fmla="*/ 100 h 114"/>
              <a:gd name="T94" fmla="*/ 87 w 116"/>
              <a:gd name="T95" fmla="*/ 101 h 114"/>
              <a:gd name="T96" fmla="*/ 98 w 116"/>
              <a:gd name="T97" fmla="*/ 105 h 114"/>
              <a:gd name="T98" fmla="*/ 105 w 116"/>
              <a:gd name="T99" fmla="*/ 100 h 114"/>
              <a:gd name="T100" fmla="*/ 109 w 116"/>
              <a:gd name="T101" fmla="*/ 92 h 114"/>
              <a:gd name="T102" fmla="*/ 104 w 116"/>
              <a:gd name="T103" fmla="*/ 87 h 114"/>
              <a:gd name="T104" fmla="*/ 105 w 116"/>
              <a:gd name="T105" fmla="*/ 79 h 114"/>
              <a:gd name="T106" fmla="*/ 104 w 116"/>
              <a:gd name="T107" fmla="*/ 72 h 114"/>
              <a:gd name="T108" fmla="*/ 104 w 116"/>
              <a:gd name="T109" fmla="*/ 67 h 114"/>
              <a:gd name="T110" fmla="*/ 101 w 116"/>
              <a:gd name="T111" fmla="*/ 63 h 114"/>
              <a:gd name="T112" fmla="*/ 99 w 116"/>
              <a:gd name="T113" fmla="*/ 65 h 114"/>
              <a:gd name="T114" fmla="*/ 99 w 116"/>
              <a:gd name="T115" fmla="*/ 60 h 114"/>
              <a:gd name="T116" fmla="*/ 106 w 116"/>
              <a:gd name="T117" fmla="*/ 49 h 114"/>
              <a:gd name="T118" fmla="*/ 111 w 116"/>
              <a:gd name="T119" fmla="*/ 41 h 114"/>
              <a:gd name="T120" fmla="*/ 115 w 116"/>
              <a:gd name="T121" fmla="*/ 29 h 114"/>
              <a:gd name="T122" fmla="*/ 101 w 116"/>
              <a:gd name="T123" fmla="*/ 2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4">
                <a:moveTo>
                  <a:pt x="100" y="23"/>
                </a:moveTo>
                <a:cubicBezTo>
                  <a:pt x="99" y="22"/>
                  <a:pt x="99" y="22"/>
                  <a:pt x="99" y="22"/>
                </a:cubicBezTo>
                <a:cubicBezTo>
                  <a:pt x="99" y="22"/>
                  <a:pt x="99" y="22"/>
                  <a:pt x="99" y="22"/>
                </a:cubicBezTo>
                <a:cubicBezTo>
                  <a:pt x="99" y="22"/>
                  <a:pt x="99" y="22"/>
                  <a:pt x="99" y="22"/>
                </a:cubicBezTo>
                <a:cubicBezTo>
                  <a:pt x="98" y="22"/>
                  <a:pt x="98" y="22"/>
                  <a:pt x="98" y="22"/>
                </a:cubicBezTo>
                <a:cubicBezTo>
                  <a:pt x="98" y="22"/>
                  <a:pt x="98" y="22"/>
                  <a:pt x="98" y="22"/>
                </a:cubicBezTo>
                <a:cubicBezTo>
                  <a:pt x="98" y="23"/>
                  <a:pt x="98" y="23"/>
                  <a:pt x="98" y="23"/>
                </a:cubicBezTo>
                <a:cubicBezTo>
                  <a:pt x="98" y="23"/>
                  <a:pt x="98" y="23"/>
                  <a:pt x="98" y="23"/>
                </a:cubicBezTo>
                <a:cubicBezTo>
                  <a:pt x="97" y="23"/>
                  <a:pt x="97" y="23"/>
                  <a:pt x="97" y="23"/>
                </a:cubicBezTo>
                <a:cubicBezTo>
                  <a:pt x="96" y="23"/>
                  <a:pt x="96" y="23"/>
                  <a:pt x="96" y="23"/>
                </a:cubicBezTo>
                <a:cubicBezTo>
                  <a:pt x="95" y="22"/>
                  <a:pt x="95" y="22"/>
                  <a:pt x="95" y="22"/>
                </a:cubicBezTo>
                <a:cubicBezTo>
                  <a:pt x="95" y="22"/>
                  <a:pt x="95" y="22"/>
                  <a:pt x="95" y="22"/>
                </a:cubicBezTo>
                <a:cubicBezTo>
                  <a:pt x="95" y="22"/>
                  <a:pt x="95" y="22"/>
                  <a:pt x="95" y="22"/>
                </a:cubicBezTo>
                <a:cubicBezTo>
                  <a:pt x="94" y="22"/>
                  <a:pt x="94" y="22"/>
                  <a:pt x="94" y="22"/>
                </a:cubicBezTo>
                <a:cubicBezTo>
                  <a:pt x="90" y="20"/>
                  <a:pt x="90" y="20"/>
                  <a:pt x="90" y="20"/>
                </a:cubicBezTo>
                <a:cubicBezTo>
                  <a:pt x="83" y="16"/>
                  <a:pt x="83" y="16"/>
                  <a:pt x="83" y="16"/>
                </a:cubicBezTo>
                <a:cubicBezTo>
                  <a:pt x="80" y="16"/>
                  <a:pt x="80" y="16"/>
                  <a:pt x="80" y="16"/>
                </a:cubicBezTo>
                <a:cubicBezTo>
                  <a:pt x="81" y="14"/>
                  <a:pt x="81" y="14"/>
                  <a:pt x="81" y="14"/>
                </a:cubicBezTo>
                <a:cubicBezTo>
                  <a:pt x="81" y="14"/>
                  <a:pt x="81" y="14"/>
                  <a:pt x="81" y="14"/>
                </a:cubicBezTo>
                <a:cubicBezTo>
                  <a:pt x="81" y="12"/>
                  <a:pt x="81" y="12"/>
                  <a:pt x="81" y="12"/>
                </a:cubicBezTo>
                <a:cubicBezTo>
                  <a:pt x="80" y="12"/>
                  <a:pt x="80" y="12"/>
                  <a:pt x="80" y="12"/>
                </a:cubicBezTo>
                <a:cubicBezTo>
                  <a:pt x="79" y="11"/>
                  <a:pt x="79" y="11"/>
                  <a:pt x="79" y="11"/>
                </a:cubicBezTo>
                <a:cubicBezTo>
                  <a:pt x="79" y="10"/>
                  <a:pt x="79" y="10"/>
                  <a:pt x="79" y="10"/>
                </a:cubicBezTo>
                <a:cubicBezTo>
                  <a:pt x="79" y="11"/>
                  <a:pt x="79" y="11"/>
                  <a:pt x="79" y="11"/>
                </a:cubicBezTo>
                <a:cubicBezTo>
                  <a:pt x="78" y="11"/>
                  <a:pt x="78" y="11"/>
                  <a:pt x="78" y="11"/>
                </a:cubicBezTo>
                <a:cubicBezTo>
                  <a:pt x="76" y="11"/>
                  <a:pt x="76" y="11"/>
                  <a:pt x="76" y="11"/>
                </a:cubicBezTo>
                <a:cubicBezTo>
                  <a:pt x="74" y="8"/>
                  <a:pt x="74" y="8"/>
                  <a:pt x="74" y="8"/>
                </a:cubicBezTo>
                <a:cubicBezTo>
                  <a:pt x="71" y="5"/>
                  <a:pt x="71" y="5"/>
                  <a:pt x="71" y="5"/>
                </a:cubicBezTo>
                <a:cubicBezTo>
                  <a:pt x="69" y="6"/>
                  <a:pt x="69" y="6"/>
                  <a:pt x="69" y="6"/>
                </a:cubicBezTo>
                <a:cubicBezTo>
                  <a:pt x="67" y="4"/>
                  <a:pt x="67" y="4"/>
                  <a:pt x="67" y="4"/>
                </a:cubicBezTo>
                <a:cubicBezTo>
                  <a:pt x="67" y="3"/>
                  <a:pt x="67" y="3"/>
                  <a:pt x="67" y="3"/>
                </a:cubicBezTo>
                <a:cubicBezTo>
                  <a:pt x="67" y="3"/>
                  <a:pt x="66" y="0"/>
                  <a:pt x="66" y="0"/>
                </a:cubicBezTo>
                <a:cubicBezTo>
                  <a:pt x="66" y="0"/>
                  <a:pt x="66" y="0"/>
                  <a:pt x="66" y="0"/>
                </a:cubicBezTo>
                <a:cubicBezTo>
                  <a:pt x="65" y="1"/>
                  <a:pt x="65" y="1"/>
                  <a:pt x="65" y="1"/>
                </a:cubicBezTo>
                <a:cubicBezTo>
                  <a:pt x="64" y="1"/>
                  <a:pt x="64" y="1"/>
                  <a:pt x="64" y="1"/>
                </a:cubicBezTo>
                <a:cubicBezTo>
                  <a:pt x="64" y="1"/>
                  <a:pt x="64" y="1"/>
                  <a:pt x="64" y="1"/>
                </a:cubicBezTo>
                <a:cubicBezTo>
                  <a:pt x="63" y="1"/>
                  <a:pt x="63" y="1"/>
                  <a:pt x="63" y="1"/>
                </a:cubicBezTo>
                <a:cubicBezTo>
                  <a:pt x="60" y="2"/>
                  <a:pt x="60" y="2"/>
                  <a:pt x="60" y="2"/>
                </a:cubicBezTo>
                <a:cubicBezTo>
                  <a:pt x="60" y="2"/>
                  <a:pt x="60" y="2"/>
                  <a:pt x="60" y="2"/>
                </a:cubicBezTo>
                <a:cubicBezTo>
                  <a:pt x="59" y="2"/>
                  <a:pt x="59" y="2"/>
                  <a:pt x="59" y="2"/>
                </a:cubicBezTo>
                <a:cubicBezTo>
                  <a:pt x="59" y="2"/>
                  <a:pt x="59" y="2"/>
                  <a:pt x="59" y="2"/>
                </a:cubicBezTo>
                <a:cubicBezTo>
                  <a:pt x="59" y="2"/>
                  <a:pt x="59" y="2"/>
                  <a:pt x="59" y="2"/>
                </a:cubicBezTo>
                <a:cubicBezTo>
                  <a:pt x="58" y="3"/>
                  <a:pt x="58" y="3"/>
                  <a:pt x="58" y="3"/>
                </a:cubicBezTo>
                <a:cubicBezTo>
                  <a:pt x="57" y="4"/>
                  <a:pt x="57" y="4"/>
                  <a:pt x="57" y="4"/>
                </a:cubicBezTo>
                <a:cubicBezTo>
                  <a:pt x="57" y="6"/>
                  <a:pt x="57" y="6"/>
                  <a:pt x="57" y="6"/>
                </a:cubicBezTo>
                <a:cubicBezTo>
                  <a:pt x="57" y="6"/>
                  <a:pt x="57" y="6"/>
                  <a:pt x="57" y="6"/>
                </a:cubicBezTo>
                <a:cubicBezTo>
                  <a:pt x="57" y="8"/>
                  <a:pt x="57" y="8"/>
                  <a:pt x="57" y="8"/>
                </a:cubicBezTo>
                <a:cubicBezTo>
                  <a:pt x="57" y="10"/>
                  <a:pt x="57" y="10"/>
                  <a:pt x="57" y="10"/>
                </a:cubicBezTo>
                <a:cubicBezTo>
                  <a:pt x="57" y="12"/>
                  <a:pt x="57" y="12"/>
                  <a:pt x="57" y="12"/>
                </a:cubicBezTo>
                <a:cubicBezTo>
                  <a:pt x="57" y="12"/>
                  <a:pt x="57" y="12"/>
                  <a:pt x="57" y="12"/>
                </a:cubicBezTo>
                <a:cubicBezTo>
                  <a:pt x="56" y="14"/>
                  <a:pt x="56" y="14"/>
                  <a:pt x="56" y="14"/>
                </a:cubicBezTo>
                <a:cubicBezTo>
                  <a:pt x="56" y="14"/>
                  <a:pt x="56" y="14"/>
                  <a:pt x="56" y="14"/>
                </a:cubicBezTo>
                <a:cubicBezTo>
                  <a:pt x="56" y="14"/>
                  <a:pt x="56" y="14"/>
                  <a:pt x="56" y="14"/>
                </a:cubicBezTo>
                <a:cubicBezTo>
                  <a:pt x="54" y="16"/>
                  <a:pt x="54" y="16"/>
                  <a:pt x="54" y="16"/>
                </a:cubicBezTo>
                <a:cubicBezTo>
                  <a:pt x="54" y="16"/>
                  <a:pt x="54" y="16"/>
                  <a:pt x="54" y="16"/>
                </a:cubicBezTo>
                <a:cubicBezTo>
                  <a:pt x="53" y="16"/>
                  <a:pt x="53" y="16"/>
                  <a:pt x="53" y="16"/>
                </a:cubicBezTo>
                <a:cubicBezTo>
                  <a:pt x="53" y="17"/>
                  <a:pt x="53" y="17"/>
                  <a:pt x="53" y="17"/>
                </a:cubicBezTo>
                <a:cubicBezTo>
                  <a:pt x="51" y="17"/>
                  <a:pt x="51" y="17"/>
                  <a:pt x="51" y="17"/>
                </a:cubicBezTo>
                <a:cubicBezTo>
                  <a:pt x="49" y="17"/>
                  <a:pt x="49" y="17"/>
                  <a:pt x="49" y="17"/>
                </a:cubicBezTo>
                <a:cubicBezTo>
                  <a:pt x="49" y="17"/>
                  <a:pt x="49" y="17"/>
                  <a:pt x="49" y="17"/>
                </a:cubicBezTo>
                <a:cubicBezTo>
                  <a:pt x="48" y="17"/>
                  <a:pt x="48" y="17"/>
                  <a:pt x="48" y="17"/>
                </a:cubicBezTo>
                <a:cubicBezTo>
                  <a:pt x="48" y="18"/>
                  <a:pt x="48" y="18"/>
                  <a:pt x="48" y="18"/>
                </a:cubicBezTo>
                <a:cubicBezTo>
                  <a:pt x="48" y="18"/>
                  <a:pt x="48" y="18"/>
                  <a:pt x="48" y="18"/>
                </a:cubicBezTo>
                <a:cubicBezTo>
                  <a:pt x="46" y="19"/>
                  <a:pt x="46" y="19"/>
                  <a:pt x="46" y="19"/>
                </a:cubicBezTo>
                <a:cubicBezTo>
                  <a:pt x="46" y="19"/>
                  <a:pt x="46" y="19"/>
                  <a:pt x="46" y="19"/>
                </a:cubicBezTo>
                <a:cubicBezTo>
                  <a:pt x="45" y="19"/>
                  <a:pt x="45" y="19"/>
                  <a:pt x="45" y="19"/>
                </a:cubicBezTo>
                <a:cubicBezTo>
                  <a:pt x="45" y="20"/>
                  <a:pt x="45" y="20"/>
                  <a:pt x="45" y="20"/>
                </a:cubicBezTo>
                <a:cubicBezTo>
                  <a:pt x="45" y="20"/>
                  <a:pt x="45" y="20"/>
                  <a:pt x="45" y="20"/>
                </a:cubicBezTo>
                <a:cubicBezTo>
                  <a:pt x="44" y="22"/>
                  <a:pt x="44" y="22"/>
                  <a:pt x="44" y="22"/>
                </a:cubicBezTo>
                <a:cubicBezTo>
                  <a:pt x="44" y="22"/>
                  <a:pt x="44" y="22"/>
                  <a:pt x="44" y="22"/>
                </a:cubicBezTo>
                <a:cubicBezTo>
                  <a:pt x="44" y="22"/>
                  <a:pt x="44" y="22"/>
                  <a:pt x="44" y="22"/>
                </a:cubicBezTo>
                <a:cubicBezTo>
                  <a:pt x="44" y="22"/>
                  <a:pt x="44" y="22"/>
                  <a:pt x="44" y="22"/>
                </a:cubicBezTo>
                <a:cubicBezTo>
                  <a:pt x="45" y="23"/>
                  <a:pt x="45" y="23"/>
                  <a:pt x="45" y="23"/>
                </a:cubicBezTo>
                <a:cubicBezTo>
                  <a:pt x="45" y="23"/>
                  <a:pt x="45" y="23"/>
                  <a:pt x="45" y="23"/>
                </a:cubicBezTo>
                <a:cubicBezTo>
                  <a:pt x="46" y="23"/>
                  <a:pt x="46" y="23"/>
                  <a:pt x="46" y="23"/>
                </a:cubicBezTo>
                <a:cubicBezTo>
                  <a:pt x="46" y="23"/>
                  <a:pt x="46" y="23"/>
                  <a:pt x="46" y="23"/>
                </a:cubicBezTo>
                <a:cubicBezTo>
                  <a:pt x="46" y="23"/>
                  <a:pt x="46" y="23"/>
                  <a:pt x="46" y="23"/>
                </a:cubicBezTo>
                <a:cubicBezTo>
                  <a:pt x="47" y="23"/>
                  <a:pt x="47" y="23"/>
                  <a:pt x="47" y="23"/>
                </a:cubicBezTo>
                <a:cubicBezTo>
                  <a:pt x="47" y="23"/>
                  <a:pt x="47" y="23"/>
                  <a:pt x="47" y="23"/>
                </a:cubicBezTo>
                <a:cubicBezTo>
                  <a:pt x="47" y="22"/>
                  <a:pt x="47" y="22"/>
                  <a:pt x="47" y="22"/>
                </a:cubicBezTo>
                <a:cubicBezTo>
                  <a:pt x="48" y="22"/>
                  <a:pt x="48" y="22"/>
                  <a:pt x="48" y="22"/>
                </a:cubicBezTo>
                <a:cubicBezTo>
                  <a:pt x="47" y="23"/>
                  <a:pt x="47" y="23"/>
                  <a:pt x="47" y="23"/>
                </a:cubicBezTo>
                <a:cubicBezTo>
                  <a:pt x="47" y="23"/>
                  <a:pt x="47" y="23"/>
                  <a:pt x="47" y="23"/>
                </a:cubicBezTo>
                <a:cubicBezTo>
                  <a:pt x="47" y="23"/>
                  <a:pt x="47" y="23"/>
                  <a:pt x="47" y="23"/>
                </a:cubicBezTo>
                <a:cubicBezTo>
                  <a:pt x="47" y="23"/>
                  <a:pt x="47" y="23"/>
                  <a:pt x="47" y="23"/>
                </a:cubicBezTo>
                <a:cubicBezTo>
                  <a:pt x="47" y="23"/>
                  <a:pt x="47" y="23"/>
                  <a:pt x="47" y="23"/>
                </a:cubicBezTo>
                <a:cubicBezTo>
                  <a:pt x="46" y="23"/>
                  <a:pt x="46" y="23"/>
                  <a:pt x="46" y="23"/>
                </a:cubicBezTo>
                <a:cubicBezTo>
                  <a:pt x="43" y="25"/>
                  <a:pt x="43" y="25"/>
                  <a:pt x="43" y="25"/>
                </a:cubicBezTo>
                <a:cubicBezTo>
                  <a:pt x="42" y="25"/>
                  <a:pt x="42" y="25"/>
                  <a:pt x="42" y="25"/>
                </a:cubicBezTo>
                <a:cubicBezTo>
                  <a:pt x="41" y="25"/>
                  <a:pt x="41" y="25"/>
                  <a:pt x="41" y="25"/>
                </a:cubicBezTo>
                <a:cubicBezTo>
                  <a:pt x="41" y="25"/>
                  <a:pt x="41" y="25"/>
                  <a:pt x="41" y="25"/>
                </a:cubicBezTo>
                <a:cubicBezTo>
                  <a:pt x="41" y="25"/>
                  <a:pt x="41" y="25"/>
                  <a:pt x="41" y="25"/>
                </a:cubicBezTo>
                <a:cubicBezTo>
                  <a:pt x="40" y="25"/>
                  <a:pt x="40" y="25"/>
                  <a:pt x="40" y="25"/>
                </a:cubicBezTo>
                <a:cubicBezTo>
                  <a:pt x="39" y="24"/>
                  <a:pt x="39" y="24"/>
                  <a:pt x="39" y="24"/>
                </a:cubicBezTo>
                <a:cubicBezTo>
                  <a:pt x="36" y="24"/>
                  <a:pt x="36" y="24"/>
                  <a:pt x="36" y="24"/>
                </a:cubicBezTo>
                <a:cubicBezTo>
                  <a:pt x="33" y="24"/>
                  <a:pt x="33" y="24"/>
                  <a:pt x="33" y="24"/>
                </a:cubicBezTo>
                <a:cubicBezTo>
                  <a:pt x="33" y="24"/>
                  <a:pt x="33" y="24"/>
                  <a:pt x="33" y="24"/>
                </a:cubicBezTo>
                <a:cubicBezTo>
                  <a:pt x="32" y="23"/>
                  <a:pt x="32" y="23"/>
                  <a:pt x="32" y="23"/>
                </a:cubicBezTo>
                <a:cubicBezTo>
                  <a:pt x="32" y="23"/>
                  <a:pt x="32" y="23"/>
                  <a:pt x="32" y="23"/>
                </a:cubicBezTo>
                <a:cubicBezTo>
                  <a:pt x="32" y="22"/>
                  <a:pt x="32" y="22"/>
                  <a:pt x="32" y="22"/>
                </a:cubicBezTo>
                <a:cubicBezTo>
                  <a:pt x="32" y="22"/>
                  <a:pt x="32" y="22"/>
                  <a:pt x="32" y="22"/>
                </a:cubicBezTo>
                <a:cubicBezTo>
                  <a:pt x="32" y="22"/>
                  <a:pt x="32" y="22"/>
                  <a:pt x="32" y="22"/>
                </a:cubicBezTo>
                <a:cubicBezTo>
                  <a:pt x="32" y="22"/>
                  <a:pt x="32" y="22"/>
                  <a:pt x="32" y="22"/>
                </a:cubicBezTo>
                <a:cubicBezTo>
                  <a:pt x="32" y="22"/>
                  <a:pt x="32" y="22"/>
                  <a:pt x="32" y="22"/>
                </a:cubicBezTo>
                <a:cubicBezTo>
                  <a:pt x="30" y="20"/>
                  <a:pt x="30" y="20"/>
                  <a:pt x="30" y="20"/>
                </a:cubicBezTo>
                <a:cubicBezTo>
                  <a:pt x="27" y="20"/>
                  <a:pt x="27" y="20"/>
                  <a:pt x="27" y="20"/>
                </a:cubicBezTo>
                <a:cubicBezTo>
                  <a:pt x="27" y="20"/>
                  <a:pt x="27" y="20"/>
                  <a:pt x="27" y="20"/>
                </a:cubicBezTo>
                <a:cubicBezTo>
                  <a:pt x="27" y="22"/>
                  <a:pt x="27" y="22"/>
                  <a:pt x="27" y="22"/>
                </a:cubicBezTo>
                <a:cubicBezTo>
                  <a:pt x="27" y="23"/>
                  <a:pt x="27" y="23"/>
                  <a:pt x="27" y="23"/>
                </a:cubicBezTo>
                <a:cubicBezTo>
                  <a:pt x="27" y="24"/>
                  <a:pt x="27" y="24"/>
                  <a:pt x="27" y="24"/>
                </a:cubicBezTo>
                <a:cubicBezTo>
                  <a:pt x="28" y="24"/>
                  <a:pt x="28" y="24"/>
                  <a:pt x="28" y="24"/>
                </a:cubicBezTo>
                <a:cubicBezTo>
                  <a:pt x="28" y="25"/>
                  <a:pt x="28" y="25"/>
                  <a:pt x="28" y="25"/>
                </a:cubicBezTo>
                <a:cubicBezTo>
                  <a:pt x="28" y="25"/>
                  <a:pt x="28" y="25"/>
                  <a:pt x="28" y="25"/>
                </a:cubicBezTo>
                <a:cubicBezTo>
                  <a:pt x="29" y="26"/>
                  <a:pt x="29" y="26"/>
                  <a:pt x="29" y="26"/>
                </a:cubicBezTo>
                <a:cubicBezTo>
                  <a:pt x="29" y="29"/>
                  <a:pt x="29" y="29"/>
                  <a:pt x="29" y="29"/>
                </a:cubicBezTo>
                <a:cubicBezTo>
                  <a:pt x="29" y="32"/>
                  <a:pt x="29" y="32"/>
                  <a:pt x="29" y="32"/>
                </a:cubicBezTo>
                <a:cubicBezTo>
                  <a:pt x="29" y="33"/>
                  <a:pt x="29" y="33"/>
                  <a:pt x="29" y="33"/>
                </a:cubicBezTo>
                <a:cubicBezTo>
                  <a:pt x="30" y="33"/>
                  <a:pt x="30" y="33"/>
                  <a:pt x="30" y="33"/>
                </a:cubicBezTo>
                <a:cubicBezTo>
                  <a:pt x="30" y="33"/>
                  <a:pt x="30" y="33"/>
                  <a:pt x="30" y="33"/>
                </a:cubicBezTo>
                <a:cubicBezTo>
                  <a:pt x="31" y="34"/>
                  <a:pt x="31" y="34"/>
                  <a:pt x="31" y="34"/>
                </a:cubicBezTo>
                <a:cubicBezTo>
                  <a:pt x="31" y="34"/>
                  <a:pt x="31" y="34"/>
                  <a:pt x="31" y="34"/>
                </a:cubicBezTo>
                <a:cubicBezTo>
                  <a:pt x="29" y="34"/>
                  <a:pt x="29" y="34"/>
                  <a:pt x="29" y="34"/>
                </a:cubicBezTo>
                <a:cubicBezTo>
                  <a:pt x="28" y="34"/>
                  <a:pt x="28" y="34"/>
                  <a:pt x="28" y="34"/>
                </a:cubicBezTo>
                <a:cubicBezTo>
                  <a:pt x="24" y="35"/>
                  <a:pt x="24" y="35"/>
                  <a:pt x="24" y="35"/>
                </a:cubicBezTo>
                <a:cubicBezTo>
                  <a:pt x="24" y="35"/>
                  <a:pt x="24" y="35"/>
                  <a:pt x="24" y="35"/>
                </a:cubicBezTo>
                <a:cubicBezTo>
                  <a:pt x="23" y="34"/>
                  <a:pt x="23" y="34"/>
                  <a:pt x="23" y="34"/>
                </a:cubicBezTo>
                <a:cubicBezTo>
                  <a:pt x="23" y="33"/>
                  <a:pt x="23" y="33"/>
                  <a:pt x="23" y="33"/>
                </a:cubicBezTo>
                <a:cubicBezTo>
                  <a:pt x="22" y="34"/>
                  <a:pt x="22" y="34"/>
                  <a:pt x="22" y="34"/>
                </a:cubicBezTo>
                <a:cubicBezTo>
                  <a:pt x="21" y="34"/>
                  <a:pt x="21" y="34"/>
                  <a:pt x="21" y="34"/>
                </a:cubicBezTo>
                <a:cubicBezTo>
                  <a:pt x="20" y="35"/>
                  <a:pt x="20" y="35"/>
                  <a:pt x="20" y="35"/>
                </a:cubicBezTo>
                <a:cubicBezTo>
                  <a:pt x="19" y="36"/>
                  <a:pt x="19" y="36"/>
                  <a:pt x="19" y="36"/>
                </a:cubicBezTo>
                <a:cubicBezTo>
                  <a:pt x="19" y="35"/>
                  <a:pt x="19" y="35"/>
                  <a:pt x="19" y="35"/>
                </a:cubicBezTo>
                <a:cubicBezTo>
                  <a:pt x="18" y="35"/>
                  <a:pt x="18" y="35"/>
                  <a:pt x="18" y="35"/>
                </a:cubicBezTo>
                <a:cubicBezTo>
                  <a:pt x="16" y="32"/>
                  <a:pt x="16" y="32"/>
                  <a:pt x="16" y="32"/>
                </a:cubicBezTo>
                <a:cubicBezTo>
                  <a:pt x="16" y="31"/>
                  <a:pt x="16" y="31"/>
                  <a:pt x="16" y="31"/>
                </a:cubicBezTo>
                <a:cubicBezTo>
                  <a:pt x="15" y="31"/>
                  <a:pt x="15" y="31"/>
                  <a:pt x="15" y="31"/>
                </a:cubicBezTo>
                <a:cubicBezTo>
                  <a:pt x="12" y="31"/>
                  <a:pt x="12" y="31"/>
                  <a:pt x="12" y="31"/>
                </a:cubicBezTo>
                <a:cubicBezTo>
                  <a:pt x="1" y="35"/>
                  <a:pt x="1" y="35"/>
                  <a:pt x="1" y="35"/>
                </a:cubicBezTo>
                <a:cubicBezTo>
                  <a:pt x="1" y="35"/>
                  <a:pt x="1" y="35"/>
                  <a:pt x="1" y="35"/>
                </a:cubicBezTo>
                <a:cubicBezTo>
                  <a:pt x="1" y="35"/>
                  <a:pt x="1" y="35"/>
                  <a:pt x="1" y="35"/>
                </a:cubicBezTo>
                <a:cubicBezTo>
                  <a:pt x="1" y="35"/>
                  <a:pt x="1" y="35"/>
                  <a:pt x="1" y="35"/>
                </a:cubicBezTo>
                <a:cubicBezTo>
                  <a:pt x="1" y="36"/>
                  <a:pt x="1" y="36"/>
                  <a:pt x="1" y="36"/>
                </a:cubicBezTo>
                <a:cubicBezTo>
                  <a:pt x="0" y="37"/>
                  <a:pt x="0" y="37"/>
                  <a:pt x="0" y="37"/>
                </a:cubicBezTo>
                <a:cubicBezTo>
                  <a:pt x="1" y="38"/>
                  <a:pt x="1" y="38"/>
                  <a:pt x="1" y="38"/>
                </a:cubicBezTo>
                <a:cubicBezTo>
                  <a:pt x="1" y="38"/>
                  <a:pt x="1" y="38"/>
                  <a:pt x="1" y="38"/>
                </a:cubicBezTo>
                <a:cubicBezTo>
                  <a:pt x="1" y="38"/>
                  <a:pt x="1" y="38"/>
                  <a:pt x="1" y="38"/>
                </a:cubicBezTo>
                <a:cubicBezTo>
                  <a:pt x="1" y="38"/>
                  <a:pt x="1" y="38"/>
                  <a:pt x="1" y="38"/>
                </a:cubicBezTo>
                <a:cubicBezTo>
                  <a:pt x="2" y="38"/>
                  <a:pt x="2" y="38"/>
                  <a:pt x="2" y="38"/>
                </a:cubicBezTo>
                <a:cubicBezTo>
                  <a:pt x="3" y="38"/>
                  <a:pt x="3" y="38"/>
                  <a:pt x="3" y="38"/>
                </a:cubicBezTo>
                <a:cubicBezTo>
                  <a:pt x="4" y="37"/>
                  <a:pt x="4" y="37"/>
                  <a:pt x="4" y="37"/>
                </a:cubicBezTo>
                <a:cubicBezTo>
                  <a:pt x="6" y="39"/>
                  <a:pt x="6" y="39"/>
                  <a:pt x="6" y="39"/>
                </a:cubicBezTo>
                <a:cubicBezTo>
                  <a:pt x="5" y="41"/>
                  <a:pt x="5" y="41"/>
                  <a:pt x="5" y="41"/>
                </a:cubicBezTo>
                <a:cubicBezTo>
                  <a:pt x="5" y="41"/>
                  <a:pt x="5" y="41"/>
                  <a:pt x="5" y="41"/>
                </a:cubicBezTo>
                <a:cubicBezTo>
                  <a:pt x="5" y="41"/>
                  <a:pt x="5" y="41"/>
                  <a:pt x="5" y="41"/>
                </a:cubicBezTo>
                <a:cubicBezTo>
                  <a:pt x="5" y="41"/>
                  <a:pt x="5" y="41"/>
                  <a:pt x="5" y="41"/>
                </a:cubicBezTo>
                <a:cubicBezTo>
                  <a:pt x="4" y="41"/>
                  <a:pt x="4" y="41"/>
                  <a:pt x="4" y="41"/>
                </a:cubicBezTo>
                <a:cubicBezTo>
                  <a:pt x="1" y="42"/>
                  <a:pt x="1" y="42"/>
                  <a:pt x="1" y="42"/>
                </a:cubicBezTo>
                <a:cubicBezTo>
                  <a:pt x="1" y="42"/>
                  <a:pt x="1" y="42"/>
                  <a:pt x="1" y="42"/>
                </a:cubicBezTo>
                <a:cubicBezTo>
                  <a:pt x="1" y="42"/>
                  <a:pt x="1" y="42"/>
                  <a:pt x="1" y="42"/>
                </a:cubicBezTo>
                <a:cubicBezTo>
                  <a:pt x="7" y="44"/>
                  <a:pt x="7" y="44"/>
                  <a:pt x="7" y="44"/>
                </a:cubicBezTo>
                <a:cubicBezTo>
                  <a:pt x="8" y="44"/>
                  <a:pt x="8" y="44"/>
                  <a:pt x="8" y="44"/>
                </a:cubicBezTo>
                <a:cubicBezTo>
                  <a:pt x="14" y="46"/>
                  <a:pt x="14" y="46"/>
                  <a:pt x="14" y="46"/>
                </a:cubicBezTo>
                <a:cubicBezTo>
                  <a:pt x="18" y="49"/>
                  <a:pt x="18" y="49"/>
                  <a:pt x="18" y="49"/>
                </a:cubicBezTo>
                <a:cubicBezTo>
                  <a:pt x="20" y="52"/>
                  <a:pt x="20" y="52"/>
                  <a:pt x="20" y="52"/>
                </a:cubicBezTo>
                <a:cubicBezTo>
                  <a:pt x="24" y="52"/>
                  <a:pt x="24" y="52"/>
                  <a:pt x="24" y="52"/>
                </a:cubicBezTo>
                <a:cubicBezTo>
                  <a:pt x="24" y="52"/>
                  <a:pt x="24" y="52"/>
                  <a:pt x="24" y="52"/>
                </a:cubicBezTo>
                <a:cubicBezTo>
                  <a:pt x="25" y="52"/>
                  <a:pt x="25" y="52"/>
                  <a:pt x="25" y="52"/>
                </a:cubicBezTo>
                <a:cubicBezTo>
                  <a:pt x="25" y="52"/>
                  <a:pt x="25" y="52"/>
                  <a:pt x="25" y="52"/>
                </a:cubicBezTo>
                <a:cubicBezTo>
                  <a:pt x="26" y="52"/>
                  <a:pt x="26" y="52"/>
                  <a:pt x="26" y="52"/>
                </a:cubicBezTo>
                <a:cubicBezTo>
                  <a:pt x="26" y="52"/>
                  <a:pt x="26" y="52"/>
                  <a:pt x="26" y="52"/>
                </a:cubicBezTo>
                <a:cubicBezTo>
                  <a:pt x="27" y="52"/>
                  <a:pt x="27" y="52"/>
                  <a:pt x="27" y="52"/>
                </a:cubicBezTo>
                <a:cubicBezTo>
                  <a:pt x="28" y="53"/>
                  <a:pt x="28" y="53"/>
                  <a:pt x="28" y="53"/>
                </a:cubicBezTo>
                <a:cubicBezTo>
                  <a:pt x="26" y="52"/>
                  <a:pt x="26" y="52"/>
                  <a:pt x="26" y="52"/>
                </a:cubicBezTo>
                <a:cubicBezTo>
                  <a:pt x="26" y="52"/>
                  <a:pt x="26" y="52"/>
                  <a:pt x="26" y="52"/>
                </a:cubicBezTo>
                <a:cubicBezTo>
                  <a:pt x="25" y="52"/>
                  <a:pt x="25" y="52"/>
                  <a:pt x="25" y="52"/>
                </a:cubicBezTo>
                <a:cubicBezTo>
                  <a:pt x="24" y="52"/>
                  <a:pt x="24" y="52"/>
                  <a:pt x="24" y="52"/>
                </a:cubicBezTo>
                <a:cubicBezTo>
                  <a:pt x="24" y="52"/>
                  <a:pt x="24" y="52"/>
                  <a:pt x="24" y="52"/>
                </a:cubicBezTo>
                <a:cubicBezTo>
                  <a:pt x="24" y="52"/>
                  <a:pt x="24" y="52"/>
                  <a:pt x="24" y="52"/>
                </a:cubicBezTo>
                <a:cubicBezTo>
                  <a:pt x="24" y="53"/>
                  <a:pt x="24" y="53"/>
                  <a:pt x="24" y="53"/>
                </a:cubicBezTo>
                <a:cubicBezTo>
                  <a:pt x="24" y="54"/>
                  <a:pt x="24" y="54"/>
                  <a:pt x="24" y="54"/>
                </a:cubicBezTo>
                <a:cubicBezTo>
                  <a:pt x="25" y="56"/>
                  <a:pt x="25" y="56"/>
                  <a:pt x="25" y="56"/>
                </a:cubicBezTo>
                <a:cubicBezTo>
                  <a:pt x="24" y="57"/>
                  <a:pt x="24" y="57"/>
                  <a:pt x="24" y="57"/>
                </a:cubicBezTo>
                <a:cubicBezTo>
                  <a:pt x="24" y="57"/>
                  <a:pt x="24" y="57"/>
                  <a:pt x="24" y="57"/>
                </a:cubicBezTo>
                <a:cubicBezTo>
                  <a:pt x="24" y="58"/>
                  <a:pt x="24" y="58"/>
                  <a:pt x="24" y="58"/>
                </a:cubicBezTo>
                <a:cubicBezTo>
                  <a:pt x="24" y="58"/>
                  <a:pt x="24" y="58"/>
                  <a:pt x="24" y="58"/>
                </a:cubicBezTo>
                <a:cubicBezTo>
                  <a:pt x="28" y="62"/>
                  <a:pt x="28" y="62"/>
                  <a:pt x="28" y="62"/>
                </a:cubicBezTo>
                <a:cubicBezTo>
                  <a:pt x="29" y="63"/>
                  <a:pt x="29" y="63"/>
                  <a:pt x="29" y="63"/>
                </a:cubicBezTo>
                <a:cubicBezTo>
                  <a:pt x="31" y="64"/>
                  <a:pt x="31" y="64"/>
                  <a:pt x="31" y="64"/>
                </a:cubicBezTo>
                <a:cubicBezTo>
                  <a:pt x="32" y="65"/>
                  <a:pt x="32" y="65"/>
                  <a:pt x="32" y="65"/>
                </a:cubicBezTo>
                <a:cubicBezTo>
                  <a:pt x="33" y="65"/>
                  <a:pt x="33" y="65"/>
                  <a:pt x="33" y="65"/>
                </a:cubicBezTo>
                <a:cubicBezTo>
                  <a:pt x="34" y="68"/>
                  <a:pt x="34" y="68"/>
                  <a:pt x="34" y="68"/>
                </a:cubicBezTo>
                <a:cubicBezTo>
                  <a:pt x="34" y="70"/>
                  <a:pt x="34" y="70"/>
                  <a:pt x="34" y="70"/>
                </a:cubicBezTo>
                <a:cubicBezTo>
                  <a:pt x="34" y="70"/>
                  <a:pt x="34" y="70"/>
                  <a:pt x="34" y="70"/>
                </a:cubicBezTo>
                <a:cubicBezTo>
                  <a:pt x="33" y="70"/>
                  <a:pt x="33" y="70"/>
                  <a:pt x="33" y="70"/>
                </a:cubicBezTo>
                <a:cubicBezTo>
                  <a:pt x="33" y="70"/>
                  <a:pt x="33" y="70"/>
                  <a:pt x="33" y="70"/>
                </a:cubicBezTo>
                <a:cubicBezTo>
                  <a:pt x="33" y="70"/>
                  <a:pt x="33" y="70"/>
                  <a:pt x="33" y="70"/>
                </a:cubicBezTo>
                <a:cubicBezTo>
                  <a:pt x="33" y="70"/>
                  <a:pt x="33" y="70"/>
                  <a:pt x="33" y="70"/>
                </a:cubicBezTo>
                <a:cubicBezTo>
                  <a:pt x="33" y="71"/>
                  <a:pt x="33" y="71"/>
                  <a:pt x="33" y="71"/>
                </a:cubicBezTo>
                <a:cubicBezTo>
                  <a:pt x="33" y="71"/>
                  <a:pt x="33" y="71"/>
                  <a:pt x="33" y="71"/>
                </a:cubicBezTo>
                <a:cubicBezTo>
                  <a:pt x="33" y="72"/>
                  <a:pt x="33" y="72"/>
                  <a:pt x="33" y="72"/>
                </a:cubicBezTo>
                <a:cubicBezTo>
                  <a:pt x="34" y="72"/>
                  <a:pt x="34" y="72"/>
                  <a:pt x="34" y="72"/>
                </a:cubicBezTo>
                <a:cubicBezTo>
                  <a:pt x="34" y="72"/>
                  <a:pt x="34" y="72"/>
                  <a:pt x="34" y="72"/>
                </a:cubicBezTo>
                <a:cubicBezTo>
                  <a:pt x="32" y="72"/>
                  <a:pt x="32" y="72"/>
                  <a:pt x="32" y="72"/>
                </a:cubicBezTo>
                <a:cubicBezTo>
                  <a:pt x="33" y="73"/>
                  <a:pt x="33" y="73"/>
                  <a:pt x="33" y="73"/>
                </a:cubicBezTo>
                <a:cubicBezTo>
                  <a:pt x="34" y="74"/>
                  <a:pt x="34" y="74"/>
                  <a:pt x="34" y="74"/>
                </a:cubicBezTo>
                <a:cubicBezTo>
                  <a:pt x="35" y="75"/>
                  <a:pt x="35" y="75"/>
                  <a:pt x="35" y="75"/>
                </a:cubicBezTo>
                <a:cubicBezTo>
                  <a:pt x="36" y="75"/>
                  <a:pt x="36" y="75"/>
                  <a:pt x="36" y="75"/>
                </a:cubicBezTo>
                <a:cubicBezTo>
                  <a:pt x="36" y="75"/>
                  <a:pt x="36" y="75"/>
                  <a:pt x="36" y="75"/>
                </a:cubicBezTo>
                <a:cubicBezTo>
                  <a:pt x="37" y="76"/>
                  <a:pt x="37" y="76"/>
                  <a:pt x="37" y="76"/>
                </a:cubicBezTo>
                <a:cubicBezTo>
                  <a:pt x="38" y="81"/>
                  <a:pt x="38" y="81"/>
                  <a:pt x="38" y="81"/>
                </a:cubicBezTo>
                <a:cubicBezTo>
                  <a:pt x="38" y="82"/>
                  <a:pt x="38" y="82"/>
                  <a:pt x="38" y="82"/>
                </a:cubicBezTo>
                <a:cubicBezTo>
                  <a:pt x="38" y="82"/>
                  <a:pt x="38" y="82"/>
                  <a:pt x="38" y="82"/>
                </a:cubicBezTo>
                <a:cubicBezTo>
                  <a:pt x="38" y="83"/>
                  <a:pt x="38" y="83"/>
                  <a:pt x="38" y="83"/>
                </a:cubicBezTo>
                <a:cubicBezTo>
                  <a:pt x="38" y="83"/>
                  <a:pt x="38" y="83"/>
                  <a:pt x="38" y="83"/>
                </a:cubicBezTo>
                <a:cubicBezTo>
                  <a:pt x="38" y="83"/>
                  <a:pt x="38" y="83"/>
                  <a:pt x="38" y="83"/>
                </a:cubicBezTo>
                <a:cubicBezTo>
                  <a:pt x="38" y="82"/>
                  <a:pt x="38" y="82"/>
                  <a:pt x="38" y="82"/>
                </a:cubicBezTo>
                <a:cubicBezTo>
                  <a:pt x="36" y="78"/>
                  <a:pt x="36" y="78"/>
                  <a:pt x="36" y="78"/>
                </a:cubicBezTo>
                <a:cubicBezTo>
                  <a:pt x="36" y="77"/>
                  <a:pt x="36" y="77"/>
                  <a:pt x="36" y="77"/>
                </a:cubicBezTo>
                <a:cubicBezTo>
                  <a:pt x="34" y="74"/>
                  <a:pt x="34" y="74"/>
                  <a:pt x="34" y="74"/>
                </a:cubicBezTo>
                <a:cubicBezTo>
                  <a:pt x="33" y="74"/>
                  <a:pt x="33" y="74"/>
                  <a:pt x="33" y="74"/>
                </a:cubicBezTo>
                <a:cubicBezTo>
                  <a:pt x="33" y="75"/>
                  <a:pt x="33" y="75"/>
                  <a:pt x="33" y="75"/>
                </a:cubicBezTo>
                <a:cubicBezTo>
                  <a:pt x="33" y="75"/>
                  <a:pt x="33" y="75"/>
                  <a:pt x="33" y="75"/>
                </a:cubicBezTo>
                <a:cubicBezTo>
                  <a:pt x="32" y="84"/>
                  <a:pt x="32" y="84"/>
                  <a:pt x="32" y="84"/>
                </a:cubicBezTo>
                <a:cubicBezTo>
                  <a:pt x="32" y="86"/>
                  <a:pt x="32" y="86"/>
                  <a:pt x="32" y="86"/>
                </a:cubicBezTo>
                <a:cubicBezTo>
                  <a:pt x="32" y="88"/>
                  <a:pt x="32" y="88"/>
                  <a:pt x="32" y="88"/>
                </a:cubicBezTo>
                <a:cubicBezTo>
                  <a:pt x="32" y="91"/>
                  <a:pt x="32" y="91"/>
                  <a:pt x="32" y="91"/>
                </a:cubicBezTo>
                <a:cubicBezTo>
                  <a:pt x="32" y="91"/>
                  <a:pt x="32" y="91"/>
                  <a:pt x="32" y="91"/>
                </a:cubicBezTo>
                <a:cubicBezTo>
                  <a:pt x="31" y="94"/>
                  <a:pt x="31" y="94"/>
                  <a:pt x="31" y="94"/>
                </a:cubicBezTo>
                <a:cubicBezTo>
                  <a:pt x="31" y="95"/>
                  <a:pt x="31" y="95"/>
                  <a:pt x="31" y="95"/>
                </a:cubicBezTo>
                <a:cubicBezTo>
                  <a:pt x="30" y="98"/>
                  <a:pt x="30" y="98"/>
                  <a:pt x="30" y="98"/>
                </a:cubicBezTo>
                <a:cubicBezTo>
                  <a:pt x="30" y="99"/>
                  <a:pt x="30" y="99"/>
                  <a:pt x="30" y="99"/>
                </a:cubicBezTo>
                <a:cubicBezTo>
                  <a:pt x="30" y="100"/>
                  <a:pt x="30" y="100"/>
                  <a:pt x="30" y="100"/>
                </a:cubicBezTo>
                <a:cubicBezTo>
                  <a:pt x="30" y="100"/>
                  <a:pt x="30" y="100"/>
                  <a:pt x="30" y="100"/>
                </a:cubicBezTo>
                <a:cubicBezTo>
                  <a:pt x="29" y="100"/>
                  <a:pt x="29" y="100"/>
                  <a:pt x="29" y="100"/>
                </a:cubicBezTo>
                <a:cubicBezTo>
                  <a:pt x="29" y="101"/>
                  <a:pt x="29" y="101"/>
                  <a:pt x="29" y="101"/>
                </a:cubicBezTo>
                <a:cubicBezTo>
                  <a:pt x="29" y="101"/>
                  <a:pt x="29" y="101"/>
                  <a:pt x="29" y="101"/>
                </a:cubicBezTo>
                <a:cubicBezTo>
                  <a:pt x="28" y="101"/>
                  <a:pt x="28" y="101"/>
                  <a:pt x="28" y="101"/>
                </a:cubicBezTo>
                <a:cubicBezTo>
                  <a:pt x="28" y="101"/>
                  <a:pt x="28" y="101"/>
                  <a:pt x="28" y="101"/>
                </a:cubicBezTo>
                <a:cubicBezTo>
                  <a:pt x="27" y="101"/>
                  <a:pt x="27" y="101"/>
                  <a:pt x="27" y="101"/>
                </a:cubicBezTo>
                <a:cubicBezTo>
                  <a:pt x="27" y="101"/>
                  <a:pt x="27" y="101"/>
                  <a:pt x="27" y="101"/>
                </a:cubicBezTo>
                <a:cubicBezTo>
                  <a:pt x="28" y="101"/>
                  <a:pt x="28" y="101"/>
                  <a:pt x="28" y="101"/>
                </a:cubicBezTo>
                <a:cubicBezTo>
                  <a:pt x="28" y="102"/>
                  <a:pt x="28" y="102"/>
                  <a:pt x="28" y="102"/>
                </a:cubicBezTo>
                <a:cubicBezTo>
                  <a:pt x="31" y="104"/>
                  <a:pt x="31" y="104"/>
                  <a:pt x="31" y="104"/>
                </a:cubicBezTo>
                <a:cubicBezTo>
                  <a:pt x="32" y="105"/>
                  <a:pt x="32" y="105"/>
                  <a:pt x="32" y="105"/>
                </a:cubicBezTo>
                <a:cubicBezTo>
                  <a:pt x="43" y="109"/>
                  <a:pt x="43" y="109"/>
                  <a:pt x="43" y="109"/>
                </a:cubicBezTo>
                <a:cubicBezTo>
                  <a:pt x="43" y="109"/>
                  <a:pt x="43" y="109"/>
                  <a:pt x="43" y="109"/>
                </a:cubicBezTo>
                <a:cubicBezTo>
                  <a:pt x="46" y="109"/>
                  <a:pt x="46" y="109"/>
                  <a:pt x="46" y="109"/>
                </a:cubicBezTo>
                <a:cubicBezTo>
                  <a:pt x="49" y="109"/>
                  <a:pt x="49" y="109"/>
                  <a:pt x="49" y="109"/>
                </a:cubicBezTo>
                <a:cubicBezTo>
                  <a:pt x="50" y="109"/>
                  <a:pt x="50" y="109"/>
                  <a:pt x="50" y="109"/>
                </a:cubicBezTo>
                <a:cubicBezTo>
                  <a:pt x="49" y="109"/>
                  <a:pt x="49" y="109"/>
                  <a:pt x="49" y="109"/>
                </a:cubicBezTo>
                <a:cubicBezTo>
                  <a:pt x="49" y="108"/>
                  <a:pt x="49" y="108"/>
                  <a:pt x="49" y="108"/>
                </a:cubicBezTo>
                <a:cubicBezTo>
                  <a:pt x="49" y="108"/>
                  <a:pt x="49" y="108"/>
                  <a:pt x="49" y="108"/>
                </a:cubicBezTo>
                <a:cubicBezTo>
                  <a:pt x="49" y="108"/>
                  <a:pt x="49" y="108"/>
                  <a:pt x="49"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5" y="109"/>
                  <a:pt x="55" y="109"/>
                  <a:pt x="55" y="109"/>
                </a:cubicBezTo>
                <a:cubicBezTo>
                  <a:pt x="56" y="109"/>
                  <a:pt x="56" y="109"/>
                  <a:pt x="56" y="109"/>
                </a:cubicBezTo>
                <a:cubicBezTo>
                  <a:pt x="56" y="110"/>
                  <a:pt x="56" y="110"/>
                  <a:pt x="56" y="110"/>
                </a:cubicBezTo>
                <a:cubicBezTo>
                  <a:pt x="56" y="110"/>
                  <a:pt x="56" y="110"/>
                  <a:pt x="56" y="110"/>
                </a:cubicBezTo>
                <a:cubicBezTo>
                  <a:pt x="56" y="111"/>
                  <a:pt x="56" y="111"/>
                  <a:pt x="56" y="111"/>
                </a:cubicBezTo>
                <a:cubicBezTo>
                  <a:pt x="57" y="110"/>
                  <a:pt x="57" y="110"/>
                  <a:pt x="57" y="110"/>
                </a:cubicBezTo>
                <a:cubicBezTo>
                  <a:pt x="57" y="110"/>
                  <a:pt x="57" y="110"/>
                  <a:pt x="57" y="110"/>
                </a:cubicBezTo>
                <a:cubicBezTo>
                  <a:pt x="58" y="110"/>
                  <a:pt x="58" y="110"/>
                  <a:pt x="58" y="110"/>
                </a:cubicBezTo>
                <a:cubicBezTo>
                  <a:pt x="59" y="110"/>
                  <a:pt x="59" y="110"/>
                  <a:pt x="59" y="110"/>
                </a:cubicBezTo>
                <a:cubicBezTo>
                  <a:pt x="59" y="111"/>
                  <a:pt x="59" y="111"/>
                  <a:pt x="59" y="111"/>
                </a:cubicBezTo>
                <a:cubicBezTo>
                  <a:pt x="59" y="111"/>
                  <a:pt x="59" y="111"/>
                  <a:pt x="59" y="111"/>
                </a:cubicBezTo>
                <a:cubicBezTo>
                  <a:pt x="59" y="112"/>
                  <a:pt x="59" y="112"/>
                  <a:pt x="59" y="112"/>
                </a:cubicBezTo>
                <a:cubicBezTo>
                  <a:pt x="61" y="113"/>
                  <a:pt x="61" y="113"/>
                  <a:pt x="61" y="113"/>
                </a:cubicBezTo>
                <a:cubicBezTo>
                  <a:pt x="61" y="113"/>
                  <a:pt x="61" y="113"/>
                  <a:pt x="61" y="113"/>
                </a:cubicBezTo>
                <a:cubicBezTo>
                  <a:pt x="61" y="113"/>
                  <a:pt x="61" y="113"/>
                  <a:pt x="61" y="113"/>
                </a:cubicBezTo>
                <a:cubicBezTo>
                  <a:pt x="61" y="113"/>
                  <a:pt x="61" y="113"/>
                  <a:pt x="61" y="113"/>
                </a:cubicBezTo>
                <a:cubicBezTo>
                  <a:pt x="61" y="114"/>
                  <a:pt x="61" y="114"/>
                  <a:pt x="61" y="114"/>
                </a:cubicBezTo>
                <a:cubicBezTo>
                  <a:pt x="62" y="114"/>
                  <a:pt x="62" y="114"/>
                  <a:pt x="62" y="114"/>
                </a:cubicBezTo>
                <a:cubicBezTo>
                  <a:pt x="62" y="113"/>
                  <a:pt x="62" y="113"/>
                  <a:pt x="62" y="113"/>
                </a:cubicBezTo>
                <a:cubicBezTo>
                  <a:pt x="62" y="113"/>
                  <a:pt x="62" y="113"/>
                  <a:pt x="62" y="113"/>
                </a:cubicBezTo>
                <a:cubicBezTo>
                  <a:pt x="63" y="113"/>
                  <a:pt x="63" y="113"/>
                  <a:pt x="63" y="113"/>
                </a:cubicBezTo>
                <a:cubicBezTo>
                  <a:pt x="63" y="113"/>
                  <a:pt x="63" y="113"/>
                  <a:pt x="63" y="113"/>
                </a:cubicBezTo>
                <a:cubicBezTo>
                  <a:pt x="63" y="113"/>
                  <a:pt x="63" y="113"/>
                  <a:pt x="63" y="113"/>
                </a:cubicBezTo>
                <a:cubicBezTo>
                  <a:pt x="64" y="113"/>
                  <a:pt x="64" y="113"/>
                  <a:pt x="64" y="113"/>
                </a:cubicBezTo>
                <a:cubicBezTo>
                  <a:pt x="64" y="113"/>
                  <a:pt x="64" y="113"/>
                  <a:pt x="64" y="113"/>
                </a:cubicBezTo>
                <a:cubicBezTo>
                  <a:pt x="64" y="113"/>
                  <a:pt x="64" y="113"/>
                  <a:pt x="64" y="113"/>
                </a:cubicBezTo>
                <a:cubicBezTo>
                  <a:pt x="65" y="113"/>
                  <a:pt x="65" y="113"/>
                  <a:pt x="65" y="113"/>
                </a:cubicBezTo>
                <a:cubicBezTo>
                  <a:pt x="65" y="113"/>
                  <a:pt x="65" y="113"/>
                  <a:pt x="65" y="113"/>
                </a:cubicBezTo>
                <a:cubicBezTo>
                  <a:pt x="66" y="114"/>
                  <a:pt x="66" y="114"/>
                  <a:pt x="66" y="114"/>
                </a:cubicBezTo>
                <a:cubicBezTo>
                  <a:pt x="66" y="114"/>
                  <a:pt x="66" y="114"/>
                  <a:pt x="66" y="114"/>
                </a:cubicBezTo>
                <a:cubicBezTo>
                  <a:pt x="67" y="114"/>
                  <a:pt x="67" y="114"/>
                  <a:pt x="67" y="114"/>
                </a:cubicBezTo>
                <a:cubicBezTo>
                  <a:pt x="67" y="114"/>
                  <a:pt x="67" y="114"/>
                  <a:pt x="67" y="114"/>
                </a:cubicBezTo>
                <a:cubicBezTo>
                  <a:pt x="67" y="113"/>
                  <a:pt x="67" y="113"/>
                  <a:pt x="67" y="113"/>
                </a:cubicBezTo>
                <a:cubicBezTo>
                  <a:pt x="67" y="113"/>
                  <a:pt x="67" y="113"/>
                  <a:pt x="67" y="113"/>
                </a:cubicBezTo>
                <a:cubicBezTo>
                  <a:pt x="68" y="113"/>
                  <a:pt x="68" y="113"/>
                  <a:pt x="68" y="113"/>
                </a:cubicBezTo>
                <a:cubicBezTo>
                  <a:pt x="68" y="113"/>
                  <a:pt x="68" y="113"/>
                  <a:pt x="68" y="113"/>
                </a:cubicBezTo>
                <a:cubicBezTo>
                  <a:pt x="69" y="113"/>
                  <a:pt x="69" y="113"/>
                  <a:pt x="69" y="113"/>
                </a:cubicBezTo>
                <a:cubicBezTo>
                  <a:pt x="70" y="112"/>
                  <a:pt x="70" y="112"/>
                  <a:pt x="70" y="112"/>
                </a:cubicBezTo>
                <a:cubicBezTo>
                  <a:pt x="71" y="112"/>
                  <a:pt x="71" y="112"/>
                  <a:pt x="71" y="112"/>
                </a:cubicBezTo>
                <a:cubicBezTo>
                  <a:pt x="72" y="113"/>
                  <a:pt x="72" y="113"/>
                  <a:pt x="72" y="113"/>
                </a:cubicBezTo>
                <a:cubicBezTo>
                  <a:pt x="71" y="112"/>
                  <a:pt x="71" y="112"/>
                  <a:pt x="71" y="112"/>
                </a:cubicBezTo>
                <a:cubicBezTo>
                  <a:pt x="71" y="111"/>
                  <a:pt x="71" y="111"/>
                  <a:pt x="71" y="111"/>
                </a:cubicBezTo>
                <a:cubicBezTo>
                  <a:pt x="71" y="111"/>
                  <a:pt x="71" y="111"/>
                  <a:pt x="71" y="111"/>
                </a:cubicBezTo>
                <a:cubicBezTo>
                  <a:pt x="70" y="108"/>
                  <a:pt x="70" y="108"/>
                  <a:pt x="70" y="108"/>
                </a:cubicBezTo>
                <a:cubicBezTo>
                  <a:pt x="71" y="105"/>
                  <a:pt x="71" y="105"/>
                  <a:pt x="71" y="105"/>
                </a:cubicBezTo>
                <a:cubicBezTo>
                  <a:pt x="72" y="104"/>
                  <a:pt x="72" y="104"/>
                  <a:pt x="72" y="104"/>
                </a:cubicBezTo>
                <a:cubicBezTo>
                  <a:pt x="72" y="103"/>
                  <a:pt x="72" y="103"/>
                  <a:pt x="72" y="103"/>
                </a:cubicBezTo>
                <a:cubicBezTo>
                  <a:pt x="73" y="103"/>
                  <a:pt x="73" y="103"/>
                  <a:pt x="73" y="103"/>
                </a:cubicBezTo>
                <a:cubicBezTo>
                  <a:pt x="74" y="102"/>
                  <a:pt x="74" y="102"/>
                  <a:pt x="74" y="102"/>
                </a:cubicBezTo>
                <a:cubicBezTo>
                  <a:pt x="74" y="102"/>
                  <a:pt x="74" y="102"/>
                  <a:pt x="74" y="102"/>
                </a:cubicBezTo>
                <a:cubicBezTo>
                  <a:pt x="75" y="102"/>
                  <a:pt x="75" y="102"/>
                  <a:pt x="75" y="102"/>
                </a:cubicBezTo>
                <a:cubicBezTo>
                  <a:pt x="77" y="100"/>
                  <a:pt x="77" y="100"/>
                  <a:pt x="77" y="100"/>
                </a:cubicBezTo>
                <a:cubicBezTo>
                  <a:pt x="78" y="100"/>
                  <a:pt x="78" y="100"/>
                  <a:pt x="78" y="100"/>
                </a:cubicBezTo>
                <a:cubicBezTo>
                  <a:pt x="78" y="99"/>
                  <a:pt x="78" y="99"/>
                  <a:pt x="78" y="99"/>
                </a:cubicBezTo>
                <a:cubicBezTo>
                  <a:pt x="78" y="99"/>
                  <a:pt x="78" y="99"/>
                  <a:pt x="78" y="99"/>
                </a:cubicBezTo>
                <a:cubicBezTo>
                  <a:pt x="78" y="99"/>
                  <a:pt x="78" y="99"/>
                  <a:pt x="78" y="99"/>
                </a:cubicBezTo>
                <a:cubicBezTo>
                  <a:pt x="78" y="100"/>
                  <a:pt x="78" y="100"/>
                  <a:pt x="78" y="100"/>
                </a:cubicBezTo>
                <a:cubicBezTo>
                  <a:pt x="78" y="100"/>
                  <a:pt x="78" y="100"/>
                  <a:pt x="78" y="100"/>
                </a:cubicBezTo>
                <a:cubicBezTo>
                  <a:pt x="77" y="100"/>
                  <a:pt x="77" y="100"/>
                  <a:pt x="77" y="100"/>
                </a:cubicBezTo>
                <a:cubicBezTo>
                  <a:pt x="77" y="100"/>
                  <a:pt x="77" y="100"/>
                  <a:pt x="77" y="100"/>
                </a:cubicBezTo>
                <a:cubicBezTo>
                  <a:pt x="77" y="100"/>
                  <a:pt x="77" y="100"/>
                  <a:pt x="77" y="100"/>
                </a:cubicBezTo>
                <a:cubicBezTo>
                  <a:pt x="78" y="99"/>
                  <a:pt x="78" y="99"/>
                  <a:pt x="78" y="99"/>
                </a:cubicBezTo>
                <a:cubicBezTo>
                  <a:pt x="78" y="99"/>
                  <a:pt x="78" y="99"/>
                  <a:pt x="78" y="99"/>
                </a:cubicBezTo>
                <a:cubicBezTo>
                  <a:pt x="78" y="99"/>
                  <a:pt x="78" y="99"/>
                  <a:pt x="78" y="99"/>
                </a:cubicBezTo>
                <a:cubicBezTo>
                  <a:pt x="79" y="99"/>
                  <a:pt x="79" y="99"/>
                  <a:pt x="79" y="99"/>
                </a:cubicBezTo>
                <a:cubicBezTo>
                  <a:pt x="80" y="99"/>
                  <a:pt x="80" y="99"/>
                  <a:pt x="80" y="99"/>
                </a:cubicBezTo>
                <a:cubicBezTo>
                  <a:pt x="80" y="100"/>
                  <a:pt x="80" y="100"/>
                  <a:pt x="80" y="100"/>
                </a:cubicBezTo>
                <a:cubicBezTo>
                  <a:pt x="80" y="100"/>
                  <a:pt x="80" y="100"/>
                  <a:pt x="80" y="100"/>
                </a:cubicBezTo>
                <a:cubicBezTo>
                  <a:pt x="80" y="100"/>
                  <a:pt x="80" y="100"/>
                  <a:pt x="80" y="100"/>
                </a:cubicBezTo>
                <a:cubicBezTo>
                  <a:pt x="81" y="100"/>
                  <a:pt x="81" y="100"/>
                  <a:pt x="81" y="100"/>
                </a:cubicBezTo>
                <a:cubicBezTo>
                  <a:pt x="82" y="100"/>
                  <a:pt x="82" y="100"/>
                  <a:pt x="82" y="100"/>
                </a:cubicBezTo>
                <a:cubicBezTo>
                  <a:pt x="82" y="100"/>
                  <a:pt x="82" y="100"/>
                  <a:pt x="82" y="100"/>
                </a:cubicBezTo>
                <a:cubicBezTo>
                  <a:pt x="85" y="99"/>
                  <a:pt x="85" y="99"/>
                  <a:pt x="85" y="99"/>
                </a:cubicBezTo>
                <a:cubicBezTo>
                  <a:pt x="85" y="101"/>
                  <a:pt x="85" y="101"/>
                  <a:pt x="85" y="101"/>
                </a:cubicBezTo>
                <a:cubicBezTo>
                  <a:pt x="85" y="101"/>
                  <a:pt x="85" y="101"/>
                  <a:pt x="85" y="101"/>
                </a:cubicBezTo>
                <a:cubicBezTo>
                  <a:pt x="86" y="101"/>
                  <a:pt x="86" y="101"/>
                  <a:pt x="86" y="101"/>
                </a:cubicBezTo>
                <a:cubicBezTo>
                  <a:pt x="86" y="101"/>
                  <a:pt x="86" y="101"/>
                  <a:pt x="86" y="101"/>
                </a:cubicBezTo>
                <a:cubicBezTo>
                  <a:pt x="86" y="101"/>
                  <a:pt x="86" y="101"/>
                  <a:pt x="86" y="101"/>
                </a:cubicBezTo>
                <a:cubicBezTo>
                  <a:pt x="87" y="101"/>
                  <a:pt x="87" y="101"/>
                  <a:pt x="87" y="101"/>
                </a:cubicBezTo>
                <a:cubicBezTo>
                  <a:pt x="88" y="101"/>
                  <a:pt x="88" y="101"/>
                  <a:pt x="88" y="101"/>
                </a:cubicBezTo>
                <a:cubicBezTo>
                  <a:pt x="88" y="101"/>
                  <a:pt x="88" y="101"/>
                  <a:pt x="88" y="101"/>
                </a:cubicBezTo>
                <a:cubicBezTo>
                  <a:pt x="92" y="103"/>
                  <a:pt x="92" y="103"/>
                  <a:pt x="92" y="103"/>
                </a:cubicBezTo>
                <a:cubicBezTo>
                  <a:pt x="95" y="105"/>
                  <a:pt x="95" y="105"/>
                  <a:pt x="95" y="105"/>
                </a:cubicBezTo>
                <a:cubicBezTo>
                  <a:pt x="96" y="105"/>
                  <a:pt x="96" y="105"/>
                  <a:pt x="96" y="105"/>
                </a:cubicBezTo>
                <a:cubicBezTo>
                  <a:pt x="97" y="105"/>
                  <a:pt x="97" y="105"/>
                  <a:pt x="97" y="105"/>
                </a:cubicBezTo>
                <a:cubicBezTo>
                  <a:pt x="98" y="105"/>
                  <a:pt x="98" y="105"/>
                  <a:pt x="98" y="105"/>
                </a:cubicBezTo>
                <a:cubicBezTo>
                  <a:pt x="102" y="104"/>
                  <a:pt x="102" y="104"/>
                  <a:pt x="102" y="104"/>
                </a:cubicBezTo>
                <a:cubicBezTo>
                  <a:pt x="103" y="103"/>
                  <a:pt x="103" y="103"/>
                  <a:pt x="103" y="103"/>
                </a:cubicBezTo>
                <a:cubicBezTo>
                  <a:pt x="103" y="103"/>
                  <a:pt x="103" y="103"/>
                  <a:pt x="103" y="103"/>
                </a:cubicBezTo>
                <a:cubicBezTo>
                  <a:pt x="102" y="103"/>
                  <a:pt x="102" y="103"/>
                  <a:pt x="102" y="103"/>
                </a:cubicBezTo>
                <a:cubicBezTo>
                  <a:pt x="102" y="102"/>
                  <a:pt x="102" y="102"/>
                  <a:pt x="102" y="102"/>
                </a:cubicBezTo>
                <a:cubicBezTo>
                  <a:pt x="104" y="101"/>
                  <a:pt x="104" y="101"/>
                  <a:pt x="104" y="101"/>
                </a:cubicBezTo>
                <a:cubicBezTo>
                  <a:pt x="105" y="100"/>
                  <a:pt x="105" y="100"/>
                  <a:pt x="105" y="100"/>
                </a:cubicBezTo>
                <a:cubicBezTo>
                  <a:pt x="107" y="98"/>
                  <a:pt x="107" y="98"/>
                  <a:pt x="107" y="98"/>
                </a:cubicBezTo>
                <a:cubicBezTo>
                  <a:pt x="108" y="97"/>
                  <a:pt x="108" y="97"/>
                  <a:pt x="108" y="97"/>
                </a:cubicBezTo>
                <a:cubicBezTo>
                  <a:pt x="109" y="97"/>
                  <a:pt x="109" y="97"/>
                  <a:pt x="109" y="97"/>
                </a:cubicBezTo>
                <a:cubicBezTo>
                  <a:pt x="109" y="97"/>
                  <a:pt x="109" y="97"/>
                  <a:pt x="109" y="97"/>
                </a:cubicBezTo>
                <a:cubicBezTo>
                  <a:pt x="110" y="96"/>
                  <a:pt x="110" y="96"/>
                  <a:pt x="110" y="96"/>
                </a:cubicBezTo>
                <a:cubicBezTo>
                  <a:pt x="110" y="95"/>
                  <a:pt x="110" y="95"/>
                  <a:pt x="110" y="95"/>
                </a:cubicBezTo>
                <a:cubicBezTo>
                  <a:pt x="109" y="92"/>
                  <a:pt x="109" y="92"/>
                  <a:pt x="109" y="92"/>
                </a:cubicBezTo>
                <a:cubicBezTo>
                  <a:pt x="109" y="92"/>
                  <a:pt x="109" y="92"/>
                  <a:pt x="109" y="92"/>
                </a:cubicBezTo>
                <a:cubicBezTo>
                  <a:pt x="106" y="91"/>
                  <a:pt x="106" y="91"/>
                  <a:pt x="106" y="91"/>
                </a:cubicBezTo>
                <a:cubicBezTo>
                  <a:pt x="106" y="91"/>
                  <a:pt x="106" y="91"/>
                  <a:pt x="106" y="91"/>
                </a:cubicBezTo>
                <a:cubicBezTo>
                  <a:pt x="104" y="89"/>
                  <a:pt x="104" y="89"/>
                  <a:pt x="104" y="89"/>
                </a:cubicBezTo>
                <a:cubicBezTo>
                  <a:pt x="104" y="87"/>
                  <a:pt x="104" y="87"/>
                  <a:pt x="104" y="87"/>
                </a:cubicBezTo>
                <a:cubicBezTo>
                  <a:pt x="104" y="87"/>
                  <a:pt x="104" y="87"/>
                  <a:pt x="104" y="87"/>
                </a:cubicBezTo>
                <a:cubicBezTo>
                  <a:pt x="104" y="87"/>
                  <a:pt x="104" y="87"/>
                  <a:pt x="104" y="87"/>
                </a:cubicBezTo>
                <a:cubicBezTo>
                  <a:pt x="104" y="87"/>
                  <a:pt x="104" y="87"/>
                  <a:pt x="104" y="87"/>
                </a:cubicBezTo>
                <a:cubicBezTo>
                  <a:pt x="105" y="87"/>
                  <a:pt x="105" y="87"/>
                  <a:pt x="105" y="87"/>
                </a:cubicBezTo>
                <a:cubicBezTo>
                  <a:pt x="105" y="83"/>
                  <a:pt x="105" y="83"/>
                  <a:pt x="105" y="83"/>
                </a:cubicBezTo>
                <a:cubicBezTo>
                  <a:pt x="102" y="80"/>
                  <a:pt x="102" y="80"/>
                  <a:pt x="102" y="80"/>
                </a:cubicBezTo>
                <a:cubicBezTo>
                  <a:pt x="104" y="80"/>
                  <a:pt x="104" y="80"/>
                  <a:pt x="104" y="80"/>
                </a:cubicBezTo>
                <a:cubicBezTo>
                  <a:pt x="104" y="79"/>
                  <a:pt x="104" y="79"/>
                  <a:pt x="104" y="79"/>
                </a:cubicBezTo>
                <a:cubicBezTo>
                  <a:pt x="105" y="79"/>
                  <a:pt x="105" y="79"/>
                  <a:pt x="105" y="79"/>
                </a:cubicBezTo>
                <a:cubicBezTo>
                  <a:pt x="106" y="78"/>
                  <a:pt x="106" y="78"/>
                  <a:pt x="106" y="78"/>
                </a:cubicBezTo>
                <a:cubicBezTo>
                  <a:pt x="107" y="78"/>
                  <a:pt x="107" y="78"/>
                  <a:pt x="107" y="78"/>
                </a:cubicBezTo>
                <a:cubicBezTo>
                  <a:pt x="107" y="76"/>
                  <a:pt x="107" y="76"/>
                  <a:pt x="107" y="76"/>
                </a:cubicBezTo>
                <a:cubicBezTo>
                  <a:pt x="106" y="75"/>
                  <a:pt x="106" y="75"/>
                  <a:pt x="106" y="75"/>
                </a:cubicBezTo>
                <a:cubicBezTo>
                  <a:pt x="106" y="75"/>
                  <a:pt x="106" y="75"/>
                  <a:pt x="106" y="75"/>
                </a:cubicBezTo>
                <a:cubicBezTo>
                  <a:pt x="106" y="75"/>
                  <a:pt x="106" y="75"/>
                  <a:pt x="106" y="75"/>
                </a:cubicBezTo>
                <a:cubicBezTo>
                  <a:pt x="104" y="72"/>
                  <a:pt x="104" y="72"/>
                  <a:pt x="104" y="72"/>
                </a:cubicBezTo>
                <a:cubicBezTo>
                  <a:pt x="104" y="71"/>
                  <a:pt x="104" y="71"/>
                  <a:pt x="104" y="71"/>
                </a:cubicBezTo>
                <a:cubicBezTo>
                  <a:pt x="104" y="71"/>
                  <a:pt x="104" y="71"/>
                  <a:pt x="104" y="71"/>
                </a:cubicBezTo>
                <a:cubicBezTo>
                  <a:pt x="104" y="71"/>
                  <a:pt x="104" y="71"/>
                  <a:pt x="104" y="71"/>
                </a:cubicBezTo>
                <a:cubicBezTo>
                  <a:pt x="104" y="71"/>
                  <a:pt x="104" y="71"/>
                  <a:pt x="104" y="71"/>
                </a:cubicBezTo>
                <a:cubicBezTo>
                  <a:pt x="106" y="69"/>
                  <a:pt x="106" y="69"/>
                  <a:pt x="106" y="69"/>
                </a:cubicBezTo>
                <a:cubicBezTo>
                  <a:pt x="104" y="67"/>
                  <a:pt x="104" y="67"/>
                  <a:pt x="104" y="67"/>
                </a:cubicBezTo>
                <a:cubicBezTo>
                  <a:pt x="104" y="67"/>
                  <a:pt x="104" y="67"/>
                  <a:pt x="104" y="67"/>
                </a:cubicBezTo>
                <a:cubicBezTo>
                  <a:pt x="104" y="66"/>
                  <a:pt x="104" y="66"/>
                  <a:pt x="104" y="66"/>
                </a:cubicBezTo>
                <a:cubicBezTo>
                  <a:pt x="104" y="63"/>
                  <a:pt x="104" y="63"/>
                  <a:pt x="104" y="63"/>
                </a:cubicBezTo>
                <a:cubicBezTo>
                  <a:pt x="103" y="63"/>
                  <a:pt x="103" y="63"/>
                  <a:pt x="103" y="63"/>
                </a:cubicBezTo>
                <a:cubicBezTo>
                  <a:pt x="103" y="63"/>
                  <a:pt x="103" y="63"/>
                  <a:pt x="103" y="63"/>
                </a:cubicBezTo>
                <a:cubicBezTo>
                  <a:pt x="102" y="63"/>
                  <a:pt x="102" y="63"/>
                  <a:pt x="102" y="63"/>
                </a:cubicBezTo>
                <a:cubicBezTo>
                  <a:pt x="101" y="63"/>
                  <a:pt x="101" y="63"/>
                  <a:pt x="101" y="63"/>
                </a:cubicBezTo>
                <a:cubicBezTo>
                  <a:pt x="101" y="63"/>
                  <a:pt x="101" y="63"/>
                  <a:pt x="101" y="63"/>
                </a:cubicBezTo>
                <a:cubicBezTo>
                  <a:pt x="100" y="63"/>
                  <a:pt x="100" y="63"/>
                  <a:pt x="100" y="63"/>
                </a:cubicBezTo>
                <a:cubicBezTo>
                  <a:pt x="99" y="63"/>
                  <a:pt x="99" y="63"/>
                  <a:pt x="99" y="63"/>
                </a:cubicBezTo>
                <a:cubicBezTo>
                  <a:pt x="99" y="64"/>
                  <a:pt x="99" y="64"/>
                  <a:pt x="99" y="64"/>
                </a:cubicBezTo>
                <a:cubicBezTo>
                  <a:pt x="99" y="64"/>
                  <a:pt x="99" y="64"/>
                  <a:pt x="99" y="64"/>
                </a:cubicBezTo>
                <a:cubicBezTo>
                  <a:pt x="99" y="64"/>
                  <a:pt x="99" y="64"/>
                  <a:pt x="99" y="64"/>
                </a:cubicBezTo>
                <a:cubicBezTo>
                  <a:pt x="99" y="64"/>
                  <a:pt x="99" y="64"/>
                  <a:pt x="99" y="64"/>
                </a:cubicBezTo>
                <a:cubicBezTo>
                  <a:pt x="99" y="65"/>
                  <a:pt x="99" y="65"/>
                  <a:pt x="99" y="65"/>
                </a:cubicBezTo>
                <a:cubicBezTo>
                  <a:pt x="96" y="67"/>
                  <a:pt x="96" y="67"/>
                  <a:pt x="96" y="67"/>
                </a:cubicBezTo>
                <a:cubicBezTo>
                  <a:pt x="97" y="66"/>
                  <a:pt x="97" y="66"/>
                  <a:pt x="97" y="66"/>
                </a:cubicBezTo>
                <a:cubicBezTo>
                  <a:pt x="97" y="66"/>
                  <a:pt x="97" y="66"/>
                  <a:pt x="97" y="66"/>
                </a:cubicBezTo>
                <a:cubicBezTo>
                  <a:pt x="97" y="63"/>
                  <a:pt x="97" y="63"/>
                  <a:pt x="97" y="63"/>
                </a:cubicBezTo>
                <a:cubicBezTo>
                  <a:pt x="98" y="61"/>
                  <a:pt x="98" y="61"/>
                  <a:pt x="98" y="61"/>
                </a:cubicBezTo>
                <a:cubicBezTo>
                  <a:pt x="99" y="60"/>
                  <a:pt x="99" y="60"/>
                  <a:pt x="99" y="60"/>
                </a:cubicBezTo>
                <a:cubicBezTo>
                  <a:pt x="99" y="60"/>
                  <a:pt x="99" y="60"/>
                  <a:pt x="99" y="60"/>
                </a:cubicBezTo>
                <a:cubicBezTo>
                  <a:pt x="99" y="60"/>
                  <a:pt x="99" y="60"/>
                  <a:pt x="99" y="60"/>
                </a:cubicBezTo>
                <a:cubicBezTo>
                  <a:pt x="103" y="55"/>
                  <a:pt x="103" y="55"/>
                  <a:pt x="103" y="55"/>
                </a:cubicBezTo>
                <a:cubicBezTo>
                  <a:pt x="106" y="52"/>
                  <a:pt x="106" y="52"/>
                  <a:pt x="106" y="52"/>
                </a:cubicBezTo>
                <a:cubicBezTo>
                  <a:pt x="104" y="51"/>
                  <a:pt x="104" y="51"/>
                  <a:pt x="104" y="51"/>
                </a:cubicBezTo>
                <a:cubicBezTo>
                  <a:pt x="105" y="51"/>
                  <a:pt x="105" y="51"/>
                  <a:pt x="105" y="51"/>
                </a:cubicBezTo>
                <a:cubicBezTo>
                  <a:pt x="106" y="49"/>
                  <a:pt x="106" y="49"/>
                  <a:pt x="106" y="49"/>
                </a:cubicBezTo>
                <a:cubicBezTo>
                  <a:pt x="106" y="49"/>
                  <a:pt x="106" y="49"/>
                  <a:pt x="106" y="49"/>
                </a:cubicBezTo>
                <a:cubicBezTo>
                  <a:pt x="107" y="49"/>
                  <a:pt x="107" y="49"/>
                  <a:pt x="107" y="49"/>
                </a:cubicBezTo>
                <a:cubicBezTo>
                  <a:pt x="109" y="50"/>
                  <a:pt x="109" y="50"/>
                  <a:pt x="109" y="50"/>
                </a:cubicBezTo>
                <a:cubicBezTo>
                  <a:pt x="111" y="48"/>
                  <a:pt x="111" y="48"/>
                  <a:pt x="111" y="48"/>
                </a:cubicBezTo>
                <a:cubicBezTo>
                  <a:pt x="110" y="47"/>
                  <a:pt x="110" y="47"/>
                  <a:pt x="110" y="47"/>
                </a:cubicBezTo>
                <a:cubicBezTo>
                  <a:pt x="110" y="47"/>
                  <a:pt x="110" y="47"/>
                  <a:pt x="110" y="47"/>
                </a:cubicBezTo>
                <a:cubicBezTo>
                  <a:pt x="110" y="47"/>
                  <a:pt x="110" y="47"/>
                  <a:pt x="110" y="47"/>
                </a:cubicBezTo>
                <a:cubicBezTo>
                  <a:pt x="111" y="41"/>
                  <a:pt x="111" y="41"/>
                  <a:pt x="111" y="41"/>
                </a:cubicBezTo>
                <a:cubicBezTo>
                  <a:pt x="111" y="41"/>
                  <a:pt x="111" y="41"/>
                  <a:pt x="111" y="41"/>
                </a:cubicBezTo>
                <a:cubicBezTo>
                  <a:pt x="113" y="35"/>
                  <a:pt x="113" y="35"/>
                  <a:pt x="113" y="35"/>
                </a:cubicBezTo>
                <a:cubicBezTo>
                  <a:pt x="113" y="34"/>
                  <a:pt x="113" y="34"/>
                  <a:pt x="113" y="34"/>
                </a:cubicBezTo>
                <a:cubicBezTo>
                  <a:pt x="113" y="34"/>
                  <a:pt x="113" y="34"/>
                  <a:pt x="113" y="34"/>
                </a:cubicBezTo>
                <a:cubicBezTo>
                  <a:pt x="114" y="33"/>
                  <a:pt x="114" y="33"/>
                  <a:pt x="114" y="33"/>
                </a:cubicBezTo>
                <a:cubicBezTo>
                  <a:pt x="116" y="30"/>
                  <a:pt x="116" y="30"/>
                  <a:pt x="116" y="30"/>
                </a:cubicBezTo>
                <a:cubicBezTo>
                  <a:pt x="115" y="29"/>
                  <a:pt x="115" y="29"/>
                  <a:pt x="115" y="29"/>
                </a:cubicBezTo>
                <a:cubicBezTo>
                  <a:pt x="110" y="28"/>
                  <a:pt x="110" y="28"/>
                  <a:pt x="110" y="28"/>
                </a:cubicBezTo>
                <a:cubicBezTo>
                  <a:pt x="104" y="27"/>
                  <a:pt x="104" y="27"/>
                  <a:pt x="104" y="27"/>
                </a:cubicBezTo>
                <a:cubicBezTo>
                  <a:pt x="102" y="24"/>
                  <a:pt x="102" y="24"/>
                  <a:pt x="102" y="24"/>
                </a:cubicBezTo>
                <a:cubicBezTo>
                  <a:pt x="102" y="24"/>
                  <a:pt x="102" y="24"/>
                  <a:pt x="102" y="24"/>
                </a:cubicBezTo>
                <a:cubicBezTo>
                  <a:pt x="102" y="23"/>
                  <a:pt x="102" y="23"/>
                  <a:pt x="102" y="23"/>
                </a:cubicBezTo>
                <a:cubicBezTo>
                  <a:pt x="101" y="23"/>
                  <a:pt x="101" y="23"/>
                  <a:pt x="101" y="23"/>
                </a:cubicBezTo>
                <a:cubicBezTo>
                  <a:pt x="101" y="23"/>
                  <a:pt x="101" y="23"/>
                  <a:pt x="101" y="23"/>
                </a:cubicBezTo>
                <a:cubicBezTo>
                  <a:pt x="100" y="23"/>
                  <a:pt x="100" y="23"/>
                  <a:pt x="100" y="23"/>
                </a:cubicBez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642" name="Freeform 873"/>
          <p:cNvSpPr>
            <a:spLocks/>
          </p:cNvSpPr>
          <p:nvPr/>
        </p:nvSpPr>
        <p:spPr bwMode="auto">
          <a:xfrm>
            <a:off x="6434250" y="3862400"/>
            <a:ext cx="19100" cy="9550"/>
          </a:xfrm>
          <a:custGeom>
            <a:avLst/>
            <a:gdLst>
              <a:gd name="T0" fmla="*/ 12 w 12"/>
              <a:gd name="T1" fmla="*/ 0 h 6"/>
              <a:gd name="T2" fmla="*/ 12 w 12"/>
              <a:gd name="T3" fmla="*/ 0 h 6"/>
              <a:gd name="T4" fmla="*/ 0 w 12"/>
              <a:gd name="T5" fmla="*/ 0 h 6"/>
              <a:gd name="T6" fmla="*/ 0 w 12"/>
              <a:gd name="T7" fmla="*/ 0 h 6"/>
              <a:gd name="T8" fmla="*/ 0 w 12"/>
              <a:gd name="T9" fmla="*/ 0 h 6"/>
              <a:gd name="T10" fmla="*/ 6 w 12"/>
              <a:gd name="T11" fmla="*/ 0 h 6"/>
              <a:gd name="T12" fmla="*/ 6 w 12"/>
              <a:gd name="T13" fmla="*/ 6 h 6"/>
              <a:gd name="T14" fmla="*/ 12 w 12"/>
              <a:gd name="T15" fmla="*/ 6 h 6"/>
              <a:gd name="T16" fmla="*/ 12 w 12"/>
              <a:gd name="T17" fmla="*/ 0 h 6"/>
              <a:gd name="T18" fmla="*/ 12 w 12"/>
              <a:gd name="T19" fmla="*/ 0 h 6"/>
              <a:gd name="T20" fmla="*/ 12 w 12"/>
              <a:gd name="T21" fmla="*/ 0 h 6"/>
              <a:gd name="T22" fmla="*/ 12 w 12"/>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6">
                <a:moveTo>
                  <a:pt x="12" y="0"/>
                </a:moveTo>
                <a:lnTo>
                  <a:pt x="12" y="0"/>
                </a:lnTo>
                <a:lnTo>
                  <a:pt x="0" y="0"/>
                </a:lnTo>
                <a:lnTo>
                  <a:pt x="0" y="0"/>
                </a:lnTo>
                <a:lnTo>
                  <a:pt x="0" y="0"/>
                </a:lnTo>
                <a:lnTo>
                  <a:pt x="6" y="0"/>
                </a:lnTo>
                <a:lnTo>
                  <a:pt x="6" y="6"/>
                </a:lnTo>
                <a:lnTo>
                  <a:pt x="12" y="6"/>
                </a:lnTo>
                <a:lnTo>
                  <a:pt x="12" y="0"/>
                </a:lnTo>
                <a:lnTo>
                  <a:pt x="12" y="0"/>
                </a:lnTo>
                <a:lnTo>
                  <a:pt x="12" y="0"/>
                </a:lnTo>
                <a:lnTo>
                  <a:pt x="12"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643" name="Freeform 874"/>
          <p:cNvSpPr>
            <a:spLocks/>
          </p:cNvSpPr>
          <p:nvPr/>
        </p:nvSpPr>
        <p:spPr bwMode="auto">
          <a:xfrm>
            <a:off x="3406899" y="4635950"/>
            <a:ext cx="57300" cy="114600"/>
          </a:xfrm>
          <a:custGeom>
            <a:avLst/>
            <a:gdLst>
              <a:gd name="T0" fmla="*/ 18 w 36"/>
              <a:gd name="T1" fmla="*/ 0 h 72"/>
              <a:gd name="T2" fmla="*/ 18 w 36"/>
              <a:gd name="T3" fmla="*/ 0 h 72"/>
              <a:gd name="T4" fmla="*/ 12 w 36"/>
              <a:gd name="T5" fmla="*/ 0 h 72"/>
              <a:gd name="T6" fmla="*/ 12 w 36"/>
              <a:gd name="T7" fmla="*/ 6 h 72"/>
              <a:gd name="T8" fmla="*/ 12 w 36"/>
              <a:gd name="T9" fmla="*/ 6 h 72"/>
              <a:gd name="T10" fmla="*/ 6 w 36"/>
              <a:gd name="T11" fmla="*/ 12 h 72"/>
              <a:gd name="T12" fmla="*/ 6 w 36"/>
              <a:gd name="T13" fmla="*/ 18 h 72"/>
              <a:gd name="T14" fmla="*/ 6 w 36"/>
              <a:gd name="T15" fmla="*/ 24 h 72"/>
              <a:gd name="T16" fmla="*/ 6 w 36"/>
              <a:gd name="T17" fmla="*/ 30 h 72"/>
              <a:gd name="T18" fmla="*/ 12 w 36"/>
              <a:gd name="T19" fmla="*/ 42 h 72"/>
              <a:gd name="T20" fmla="*/ 12 w 36"/>
              <a:gd name="T21" fmla="*/ 48 h 72"/>
              <a:gd name="T22" fmla="*/ 6 w 36"/>
              <a:gd name="T23" fmla="*/ 54 h 72"/>
              <a:gd name="T24" fmla="*/ 6 w 36"/>
              <a:gd name="T25" fmla="*/ 54 h 72"/>
              <a:gd name="T26" fmla="*/ 6 w 36"/>
              <a:gd name="T27" fmla="*/ 54 h 72"/>
              <a:gd name="T28" fmla="*/ 6 w 36"/>
              <a:gd name="T29" fmla="*/ 60 h 72"/>
              <a:gd name="T30" fmla="*/ 0 w 36"/>
              <a:gd name="T31" fmla="*/ 72 h 72"/>
              <a:gd name="T32" fmla="*/ 0 w 36"/>
              <a:gd name="T33" fmla="*/ 72 h 72"/>
              <a:gd name="T34" fmla="*/ 0 w 36"/>
              <a:gd name="T35" fmla="*/ 72 h 72"/>
              <a:gd name="T36" fmla="*/ 0 w 36"/>
              <a:gd name="T37" fmla="*/ 72 h 72"/>
              <a:gd name="T38" fmla="*/ 0 w 36"/>
              <a:gd name="T39" fmla="*/ 72 h 72"/>
              <a:gd name="T40" fmla="*/ 12 w 36"/>
              <a:gd name="T41" fmla="*/ 72 h 72"/>
              <a:gd name="T42" fmla="*/ 18 w 36"/>
              <a:gd name="T43" fmla="*/ 72 h 72"/>
              <a:gd name="T44" fmla="*/ 18 w 36"/>
              <a:gd name="T45" fmla="*/ 72 h 72"/>
              <a:gd name="T46" fmla="*/ 30 w 36"/>
              <a:gd name="T47" fmla="*/ 66 h 72"/>
              <a:gd name="T48" fmla="*/ 30 w 36"/>
              <a:gd name="T49" fmla="*/ 60 h 72"/>
              <a:gd name="T50" fmla="*/ 36 w 36"/>
              <a:gd name="T51" fmla="*/ 54 h 72"/>
              <a:gd name="T52" fmla="*/ 36 w 36"/>
              <a:gd name="T53" fmla="*/ 48 h 72"/>
              <a:gd name="T54" fmla="*/ 36 w 36"/>
              <a:gd name="T55" fmla="*/ 36 h 72"/>
              <a:gd name="T56" fmla="*/ 36 w 36"/>
              <a:gd name="T57" fmla="*/ 30 h 72"/>
              <a:gd name="T58" fmla="*/ 36 w 36"/>
              <a:gd name="T59" fmla="*/ 30 h 72"/>
              <a:gd name="T60" fmla="*/ 36 w 36"/>
              <a:gd name="T61" fmla="*/ 18 h 72"/>
              <a:gd name="T62" fmla="*/ 36 w 36"/>
              <a:gd name="T63" fmla="*/ 6 h 72"/>
              <a:gd name="T64" fmla="*/ 30 w 36"/>
              <a:gd name="T65" fmla="*/ 0 h 72"/>
              <a:gd name="T66" fmla="*/ 18 w 36"/>
              <a:gd name="T6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 h="72">
                <a:moveTo>
                  <a:pt x="18" y="0"/>
                </a:moveTo>
                <a:lnTo>
                  <a:pt x="18" y="0"/>
                </a:lnTo>
                <a:lnTo>
                  <a:pt x="12" y="0"/>
                </a:lnTo>
                <a:lnTo>
                  <a:pt x="12" y="6"/>
                </a:lnTo>
                <a:lnTo>
                  <a:pt x="12" y="6"/>
                </a:lnTo>
                <a:lnTo>
                  <a:pt x="6" y="12"/>
                </a:lnTo>
                <a:lnTo>
                  <a:pt x="6" y="18"/>
                </a:lnTo>
                <a:lnTo>
                  <a:pt x="6" y="24"/>
                </a:lnTo>
                <a:lnTo>
                  <a:pt x="6" y="30"/>
                </a:lnTo>
                <a:lnTo>
                  <a:pt x="12" y="42"/>
                </a:lnTo>
                <a:lnTo>
                  <a:pt x="12" y="48"/>
                </a:lnTo>
                <a:lnTo>
                  <a:pt x="6" y="54"/>
                </a:lnTo>
                <a:lnTo>
                  <a:pt x="6" y="54"/>
                </a:lnTo>
                <a:lnTo>
                  <a:pt x="6" y="54"/>
                </a:lnTo>
                <a:lnTo>
                  <a:pt x="6" y="60"/>
                </a:lnTo>
                <a:lnTo>
                  <a:pt x="0" y="72"/>
                </a:lnTo>
                <a:lnTo>
                  <a:pt x="0" y="72"/>
                </a:lnTo>
                <a:lnTo>
                  <a:pt x="0" y="72"/>
                </a:lnTo>
                <a:lnTo>
                  <a:pt x="0" y="72"/>
                </a:lnTo>
                <a:lnTo>
                  <a:pt x="0" y="72"/>
                </a:lnTo>
                <a:lnTo>
                  <a:pt x="12" y="72"/>
                </a:lnTo>
                <a:lnTo>
                  <a:pt x="18" y="72"/>
                </a:lnTo>
                <a:lnTo>
                  <a:pt x="18" y="72"/>
                </a:lnTo>
                <a:lnTo>
                  <a:pt x="30" y="66"/>
                </a:lnTo>
                <a:lnTo>
                  <a:pt x="30" y="60"/>
                </a:lnTo>
                <a:lnTo>
                  <a:pt x="36" y="54"/>
                </a:lnTo>
                <a:lnTo>
                  <a:pt x="36" y="48"/>
                </a:lnTo>
                <a:lnTo>
                  <a:pt x="36" y="36"/>
                </a:lnTo>
                <a:lnTo>
                  <a:pt x="36" y="30"/>
                </a:lnTo>
                <a:lnTo>
                  <a:pt x="36" y="30"/>
                </a:lnTo>
                <a:lnTo>
                  <a:pt x="36" y="18"/>
                </a:lnTo>
                <a:lnTo>
                  <a:pt x="36" y="6"/>
                </a:lnTo>
                <a:lnTo>
                  <a:pt x="30" y="0"/>
                </a:lnTo>
                <a:lnTo>
                  <a:pt x="18"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644" name="Freeform 875"/>
          <p:cNvSpPr>
            <a:spLocks/>
          </p:cNvSpPr>
          <p:nvPr/>
        </p:nvSpPr>
        <p:spPr bwMode="auto">
          <a:xfrm>
            <a:off x="3425974" y="4550000"/>
            <a:ext cx="362900" cy="410650"/>
          </a:xfrm>
          <a:custGeom>
            <a:avLst/>
            <a:gdLst>
              <a:gd name="T0" fmla="*/ 60 w 228"/>
              <a:gd name="T1" fmla="*/ 258 h 258"/>
              <a:gd name="T2" fmla="*/ 78 w 228"/>
              <a:gd name="T3" fmla="*/ 240 h 258"/>
              <a:gd name="T4" fmla="*/ 90 w 228"/>
              <a:gd name="T5" fmla="*/ 216 h 258"/>
              <a:gd name="T6" fmla="*/ 114 w 228"/>
              <a:gd name="T7" fmla="*/ 216 h 258"/>
              <a:gd name="T8" fmla="*/ 132 w 228"/>
              <a:gd name="T9" fmla="*/ 210 h 258"/>
              <a:gd name="T10" fmla="*/ 144 w 228"/>
              <a:gd name="T11" fmla="*/ 192 h 258"/>
              <a:gd name="T12" fmla="*/ 162 w 228"/>
              <a:gd name="T13" fmla="*/ 180 h 258"/>
              <a:gd name="T14" fmla="*/ 132 w 228"/>
              <a:gd name="T15" fmla="*/ 150 h 258"/>
              <a:gd name="T16" fmla="*/ 120 w 228"/>
              <a:gd name="T17" fmla="*/ 132 h 258"/>
              <a:gd name="T18" fmla="*/ 108 w 228"/>
              <a:gd name="T19" fmla="*/ 114 h 258"/>
              <a:gd name="T20" fmla="*/ 126 w 228"/>
              <a:gd name="T21" fmla="*/ 108 h 258"/>
              <a:gd name="T22" fmla="*/ 150 w 228"/>
              <a:gd name="T23" fmla="*/ 102 h 258"/>
              <a:gd name="T24" fmla="*/ 180 w 228"/>
              <a:gd name="T25" fmla="*/ 96 h 258"/>
              <a:gd name="T26" fmla="*/ 216 w 228"/>
              <a:gd name="T27" fmla="*/ 84 h 258"/>
              <a:gd name="T28" fmla="*/ 222 w 228"/>
              <a:gd name="T29" fmla="*/ 78 h 258"/>
              <a:gd name="T30" fmla="*/ 228 w 228"/>
              <a:gd name="T31" fmla="*/ 72 h 258"/>
              <a:gd name="T32" fmla="*/ 228 w 228"/>
              <a:gd name="T33" fmla="*/ 66 h 258"/>
              <a:gd name="T34" fmla="*/ 216 w 228"/>
              <a:gd name="T35" fmla="*/ 66 h 258"/>
              <a:gd name="T36" fmla="*/ 216 w 228"/>
              <a:gd name="T37" fmla="*/ 54 h 258"/>
              <a:gd name="T38" fmla="*/ 222 w 228"/>
              <a:gd name="T39" fmla="*/ 54 h 258"/>
              <a:gd name="T40" fmla="*/ 204 w 228"/>
              <a:gd name="T41" fmla="*/ 0 h 258"/>
              <a:gd name="T42" fmla="*/ 174 w 228"/>
              <a:gd name="T43" fmla="*/ 18 h 258"/>
              <a:gd name="T44" fmla="*/ 156 w 228"/>
              <a:gd name="T45" fmla="*/ 30 h 258"/>
              <a:gd name="T46" fmla="*/ 132 w 228"/>
              <a:gd name="T47" fmla="*/ 42 h 258"/>
              <a:gd name="T48" fmla="*/ 114 w 228"/>
              <a:gd name="T49" fmla="*/ 60 h 258"/>
              <a:gd name="T50" fmla="*/ 102 w 228"/>
              <a:gd name="T51" fmla="*/ 66 h 258"/>
              <a:gd name="T52" fmla="*/ 96 w 228"/>
              <a:gd name="T53" fmla="*/ 66 h 258"/>
              <a:gd name="T54" fmla="*/ 78 w 228"/>
              <a:gd name="T55" fmla="*/ 60 h 258"/>
              <a:gd name="T56" fmla="*/ 72 w 228"/>
              <a:gd name="T57" fmla="*/ 60 h 258"/>
              <a:gd name="T58" fmla="*/ 66 w 228"/>
              <a:gd name="T59" fmla="*/ 54 h 258"/>
              <a:gd name="T60" fmla="*/ 48 w 228"/>
              <a:gd name="T61" fmla="*/ 42 h 258"/>
              <a:gd name="T62" fmla="*/ 36 w 228"/>
              <a:gd name="T63" fmla="*/ 42 h 258"/>
              <a:gd name="T64" fmla="*/ 30 w 228"/>
              <a:gd name="T65" fmla="*/ 48 h 258"/>
              <a:gd name="T66" fmla="*/ 30 w 228"/>
              <a:gd name="T67" fmla="*/ 60 h 258"/>
              <a:gd name="T68" fmla="*/ 30 w 228"/>
              <a:gd name="T69" fmla="*/ 72 h 258"/>
              <a:gd name="T70" fmla="*/ 30 w 228"/>
              <a:gd name="T71" fmla="*/ 84 h 258"/>
              <a:gd name="T72" fmla="*/ 30 w 228"/>
              <a:gd name="T73" fmla="*/ 84 h 258"/>
              <a:gd name="T74" fmla="*/ 30 w 228"/>
              <a:gd name="T75" fmla="*/ 90 h 258"/>
              <a:gd name="T76" fmla="*/ 30 w 228"/>
              <a:gd name="T77" fmla="*/ 102 h 258"/>
              <a:gd name="T78" fmla="*/ 30 w 228"/>
              <a:gd name="T79" fmla="*/ 108 h 258"/>
              <a:gd name="T80" fmla="*/ 24 w 228"/>
              <a:gd name="T81" fmla="*/ 114 h 258"/>
              <a:gd name="T82" fmla="*/ 24 w 228"/>
              <a:gd name="T83" fmla="*/ 120 h 258"/>
              <a:gd name="T84" fmla="*/ 18 w 228"/>
              <a:gd name="T85" fmla="*/ 150 h 258"/>
              <a:gd name="T86" fmla="*/ 6 w 228"/>
              <a:gd name="T87" fmla="*/ 186 h 258"/>
              <a:gd name="T88" fmla="*/ 12 w 228"/>
              <a:gd name="T89" fmla="*/ 186 h 258"/>
              <a:gd name="T90" fmla="*/ 12 w 228"/>
              <a:gd name="T91" fmla="*/ 186 h 258"/>
              <a:gd name="T92" fmla="*/ 12 w 228"/>
              <a:gd name="T93" fmla="*/ 186 h 258"/>
              <a:gd name="T94" fmla="*/ 6 w 228"/>
              <a:gd name="T95" fmla="*/ 198 h 258"/>
              <a:gd name="T96" fmla="*/ 0 w 228"/>
              <a:gd name="T97" fmla="*/ 222 h 258"/>
              <a:gd name="T98" fmla="*/ 0 w 228"/>
              <a:gd name="T99" fmla="*/ 228 h 258"/>
              <a:gd name="T100" fmla="*/ 0 w 228"/>
              <a:gd name="T101" fmla="*/ 234 h 258"/>
              <a:gd name="T102" fmla="*/ 0 w 228"/>
              <a:gd name="T103" fmla="*/ 240 h 258"/>
              <a:gd name="T104" fmla="*/ 0 w 228"/>
              <a:gd name="T105" fmla="*/ 240 h 258"/>
              <a:gd name="T106" fmla="*/ 0 w 228"/>
              <a:gd name="T107" fmla="*/ 252 h 258"/>
              <a:gd name="T108" fmla="*/ 30 w 228"/>
              <a:gd name="T109" fmla="*/ 252 h 258"/>
              <a:gd name="T110" fmla="*/ 60 w 228"/>
              <a:gd name="T111"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8" h="258">
                <a:moveTo>
                  <a:pt x="60" y="258"/>
                </a:moveTo>
                <a:lnTo>
                  <a:pt x="78" y="240"/>
                </a:lnTo>
                <a:lnTo>
                  <a:pt x="90" y="216"/>
                </a:lnTo>
                <a:lnTo>
                  <a:pt x="114" y="216"/>
                </a:lnTo>
                <a:lnTo>
                  <a:pt x="132" y="210"/>
                </a:lnTo>
                <a:lnTo>
                  <a:pt x="144" y="192"/>
                </a:lnTo>
                <a:lnTo>
                  <a:pt x="162" y="180"/>
                </a:lnTo>
                <a:lnTo>
                  <a:pt x="132" y="150"/>
                </a:lnTo>
                <a:lnTo>
                  <a:pt x="120" y="132"/>
                </a:lnTo>
                <a:lnTo>
                  <a:pt x="108" y="114"/>
                </a:lnTo>
                <a:lnTo>
                  <a:pt x="126" y="108"/>
                </a:lnTo>
                <a:lnTo>
                  <a:pt x="150" y="102"/>
                </a:lnTo>
                <a:lnTo>
                  <a:pt x="180" y="96"/>
                </a:lnTo>
                <a:lnTo>
                  <a:pt x="216" y="84"/>
                </a:lnTo>
                <a:lnTo>
                  <a:pt x="222" y="78"/>
                </a:lnTo>
                <a:lnTo>
                  <a:pt x="228" y="72"/>
                </a:lnTo>
                <a:lnTo>
                  <a:pt x="228" y="66"/>
                </a:lnTo>
                <a:lnTo>
                  <a:pt x="216" y="66"/>
                </a:lnTo>
                <a:lnTo>
                  <a:pt x="216" y="54"/>
                </a:lnTo>
                <a:lnTo>
                  <a:pt x="222" y="54"/>
                </a:lnTo>
                <a:lnTo>
                  <a:pt x="204" y="0"/>
                </a:lnTo>
                <a:lnTo>
                  <a:pt x="174" y="18"/>
                </a:lnTo>
                <a:lnTo>
                  <a:pt x="156" y="30"/>
                </a:lnTo>
                <a:lnTo>
                  <a:pt x="132" y="42"/>
                </a:lnTo>
                <a:lnTo>
                  <a:pt x="114" y="60"/>
                </a:lnTo>
                <a:lnTo>
                  <a:pt x="102" y="66"/>
                </a:lnTo>
                <a:lnTo>
                  <a:pt x="96" y="66"/>
                </a:lnTo>
                <a:lnTo>
                  <a:pt x="78" y="60"/>
                </a:lnTo>
                <a:lnTo>
                  <a:pt x="72" y="60"/>
                </a:lnTo>
                <a:lnTo>
                  <a:pt x="66" y="54"/>
                </a:lnTo>
                <a:lnTo>
                  <a:pt x="48" y="42"/>
                </a:lnTo>
                <a:lnTo>
                  <a:pt x="36" y="42"/>
                </a:lnTo>
                <a:lnTo>
                  <a:pt x="30" y="48"/>
                </a:lnTo>
                <a:lnTo>
                  <a:pt x="30" y="60"/>
                </a:lnTo>
                <a:lnTo>
                  <a:pt x="30" y="72"/>
                </a:lnTo>
                <a:lnTo>
                  <a:pt x="30" y="84"/>
                </a:lnTo>
                <a:lnTo>
                  <a:pt x="30" y="84"/>
                </a:lnTo>
                <a:lnTo>
                  <a:pt x="30" y="90"/>
                </a:lnTo>
                <a:lnTo>
                  <a:pt x="30" y="102"/>
                </a:lnTo>
                <a:lnTo>
                  <a:pt x="30" y="108"/>
                </a:lnTo>
                <a:lnTo>
                  <a:pt x="24" y="114"/>
                </a:lnTo>
                <a:lnTo>
                  <a:pt x="24" y="120"/>
                </a:lnTo>
                <a:lnTo>
                  <a:pt x="18" y="150"/>
                </a:lnTo>
                <a:lnTo>
                  <a:pt x="6" y="186"/>
                </a:lnTo>
                <a:lnTo>
                  <a:pt x="12" y="186"/>
                </a:lnTo>
                <a:lnTo>
                  <a:pt x="12" y="186"/>
                </a:lnTo>
                <a:lnTo>
                  <a:pt x="12" y="186"/>
                </a:lnTo>
                <a:lnTo>
                  <a:pt x="6" y="198"/>
                </a:lnTo>
                <a:lnTo>
                  <a:pt x="0" y="222"/>
                </a:lnTo>
                <a:lnTo>
                  <a:pt x="0" y="228"/>
                </a:lnTo>
                <a:lnTo>
                  <a:pt x="0" y="234"/>
                </a:lnTo>
                <a:lnTo>
                  <a:pt x="0" y="240"/>
                </a:lnTo>
                <a:lnTo>
                  <a:pt x="0" y="240"/>
                </a:lnTo>
                <a:lnTo>
                  <a:pt x="0" y="252"/>
                </a:lnTo>
                <a:lnTo>
                  <a:pt x="30" y="252"/>
                </a:lnTo>
                <a:lnTo>
                  <a:pt x="60" y="258"/>
                </a:lnTo>
                <a:close/>
              </a:path>
            </a:pathLst>
          </a:custGeom>
          <a:solidFill>
            <a:srgbClr val="3F3A5C"/>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645" name="Freeform 876"/>
          <p:cNvSpPr>
            <a:spLocks/>
          </p:cNvSpPr>
          <p:nvPr/>
        </p:nvSpPr>
        <p:spPr bwMode="auto">
          <a:xfrm>
            <a:off x="2547399" y="4721900"/>
            <a:ext cx="926350" cy="945450"/>
          </a:xfrm>
          <a:custGeom>
            <a:avLst/>
            <a:gdLst>
              <a:gd name="T0" fmla="*/ 384 w 582"/>
              <a:gd name="T1" fmla="*/ 18 h 594"/>
              <a:gd name="T2" fmla="*/ 384 w 582"/>
              <a:gd name="T3" fmla="*/ 12 h 594"/>
              <a:gd name="T4" fmla="*/ 372 w 582"/>
              <a:gd name="T5" fmla="*/ 12 h 594"/>
              <a:gd name="T6" fmla="*/ 324 w 582"/>
              <a:gd name="T7" fmla="*/ 12 h 594"/>
              <a:gd name="T8" fmla="*/ 276 w 582"/>
              <a:gd name="T9" fmla="*/ 30 h 594"/>
              <a:gd name="T10" fmla="*/ 240 w 582"/>
              <a:gd name="T11" fmla="*/ 48 h 594"/>
              <a:gd name="T12" fmla="*/ 228 w 582"/>
              <a:gd name="T13" fmla="*/ 54 h 594"/>
              <a:gd name="T14" fmla="*/ 192 w 582"/>
              <a:gd name="T15" fmla="*/ 36 h 594"/>
              <a:gd name="T16" fmla="*/ 144 w 582"/>
              <a:gd name="T17" fmla="*/ 30 h 594"/>
              <a:gd name="T18" fmla="*/ 60 w 582"/>
              <a:gd name="T19" fmla="*/ 0 h 594"/>
              <a:gd name="T20" fmla="*/ 42 w 582"/>
              <a:gd name="T21" fmla="*/ 6 h 594"/>
              <a:gd name="T22" fmla="*/ 24 w 582"/>
              <a:gd name="T23" fmla="*/ 6 h 594"/>
              <a:gd name="T24" fmla="*/ 18 w 582"/>
              <a:gd name="T25" fmla="*/ 6 h 594"/>
              <a:gd name="T26" fmla="*/ 12 w 582"/>
              <a:gd name="T27" fmla="*/ 48 h 594"/>
              <a:gd name="T28" fmla="*/ 6 w 582"/>
              <a:gd name="T29" fmla="*/ 72 h 594"/>
              <a:gd name="T30" fmla="*/ 12 w 582"/>
              <a:gd name="T31" fmla="*/ 234 h 594"/>
              <a:gd name="T32" fmla="*/ 12 w 582"/>
              <a:gd name="T33" fmla="*/ 570 h 594"/>
              <a:gd name="T34" fmla="*/ 108 w 582"/>
              <a:gd name="T35" fmla="*/ 576 h 594"/>
              <a:gd name="T36" fmla="*/ 240 w 582"/>
              <a:gd name="T37" fmla="*/ 576 h 594"/>
              <a:gd name="T38" fmla="*/ 348 w 582"/>
              <a:gd name="T39" fmla="*/ 570 h 594"/>
              <a:gd name="T40" fmla="*/ 360 w 582"/>
              <a:gd name="T41" fmla="*/ 564 h 594"/>
              <a:gd name="T42" fmla="*/ 366 w 582"/>
              <a:gd name="T43" fmla="*/ 576 h 594"/>
              <a:gd name="T44" fmla="*/ 462 w 582"/>
              <a:gd name="T45" fmla="*/ 588 h 594"/>
              <a:gd name="T46" fmla="*/ 504 w 582"/>
              <a:gd name="T47" fmla="*/ 564 h 594"/>
              <a:gd name="T48" fmla="*/ 552 w 582"/>
              <a:gd name="T49" fmla="*/ 528 h 594"/>
              <a:gd name="T50" fmla="*/ 576 w 582"/>
              <a:gd name="T51" fmla="*/ 504 h 594"/>
              <a:gd name="T52" fmla="*/ 576 w 582"/>
              <a:gd name="T53" fmla="*/ 462 h 594"/>
              <a:gd name="T54" fmla="*/ 516 w 582"/>
              <a:gd name="T55" fmla="*/ 354 h 594"/>
              <a:gd name="T56" fmla="*/ 486 w 582"/>
              <a:gd name="T57" fmla="*/ 270 h 594"/>
              <a:gd name="T58" fmla="*/ 468 w 582"/>
              <a:gd name="T59" fmla="*/ 234 h 594"/>
              <a:gd name="T60" fmla="*/ 420 w 582"/>
              <a:gd name="T61" fmla="*/ 162 h 594"/>
              <a:gd name="T62" fmla="*/ 420 w 582"/>
              <a:gd name="T63" fmla="*/ 144 h 594"/>
              <a:gd name="T64" fmla="*/ 408 w 582"/>
              <a:gd name="T65" fmla="*/ 132 h 594"/>
              <a:gd name="T66" fmla="*/ 414 w 582"/>
              <a:gd name="T67" fmla="*/ 102 h 594"/>
              <a:gd name="T68" fmla="*/ 420 w 582"/>
              <a:gd name="T69" fmla="*/ 120 h 594"/>
              <a:gd name="T70" fmla="*/ 432 w 582"/>
              <a:gd name="T71" fmla="*/ 144 h 594"/>
              <a:gd name="T72" fmla="*/ 450 w 582"/>
              <a:gd name="T73" fmla="*/ 180 h 594"/>
              <a:gd name="T74" fmla="*/ 468 w 582"/>
              <a:gd name="T75" fmla="*/ 204 h 594"/>
              <a:gd name="T76" fmla="*/ 480 w 582"/>
              <a:gd name="T77" fmla="*/ 222 h 594"/>
              <a:gd name="T78" fmla="*/ 510 w 582"/>
              <a:gd name="T79" fmla="*/ 234 h 594"/>
              <a:gd name="T80" fmla="*/ 516 w 582"/>
              <a:gd name="T81" fmla="*/ 210 h 594"/>
              <a:gd name="T82" fmla="*/ 522 w 582"/>
              <a:gd name="T83" fmla="*/ 192 h 594"/>
              <a:gd name="T84" fmla="*/ 528 w 582"/>
              <a:gd name="T85" fmla="*/ 162 h 594"/>
              <a:gd name="T86" fmla="*/ 540 w 582"/>
              <a:gd name="T87" fmla="*/ 132 h 594"/>
              <a:gd name="T88" fmla="*/ 510 w 582"/>
              <a:gd name="T89" fmla="*/ 42 h 594"/>
              <a:gd name="T90" fmla="*/ 498 w 582"/>
              <a:gd name="T91" fmla="*/ 30 h 594"/>
              <a:gd name="T92" fmla="*/ 474 w 582"/>
              <a:gd name="T93" fmla="*/ 30 h 594"/>
              <a:gd name="T94" fmla="*/ 438 w 582"/>
              <a:gd name="T95" fmla="*/ 36 h 594"/>
              <a:gd name="T96" fmla="*/ 432 w 582"/>
              <a:gd name="T97" fmla="*/ 36 h 594"/>
              <a:gd name="T98" fmla="*/ 414 w 582"/>
              <a:gd name="T99" fmla="*/ 36 h 594"/>
              <a:gd name="T100" fmla="*/ 408 w 582"/>
              <a:gd name="T101" fmla="*/ 30 h 594"/>
              <a:gd name="T102" fmla="*/ 402 w 582"/>
              <a:gd name="T103" fmla="*/ 30 h 594"/>
              <a:gd name="T104" fmla="*/ 378 w 582"/>
              <a:gd name="T105" fmla="*/ 24 h 594"/>
              <a:gd name="T106" fmla="*/ 378 w 582"/>
              <a:gd name="T107" fmla="*/ 12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2" h="594">
                <a:moveTo>
                  <a:pt x="378" y="6"/>
                </a:moveTo>
                <a:lnTo>
                  <a:pt x="384" y="12"/>
                </a:lnTo>
                <a:lnTo>
                  <a:pt x="384" y="12"/>
                </a:lnTo>
                <a:lnTo>
                  <a:pt x="384" y="12"/>
                </a:lnTo>
                <a:lnTo>
                  <a:pt x="384" y="12"/>
                </a:lnTo>
                <a:lnTo>
                  <a:pt x="384" y="18"/>
                </a:lnTo>
                <a:lnTo>
                  <a:pt x="384" y="18"/>
                </a:lnTo>
                <a:lnTo>
                  <a:pt x="390" y="18"/>
                </a:lnTo>
                <a:lnTo>
                  <a:pt x="390" y="18"/>
                </a:lnTo>
                <a:lnTo>
                  <a:pt x="396" y="24"/>
                </a:lnTo>
                <a:lnTo>
                  <a:pt x="396" y="24"/>
                </a:lnTo>
                <a:lnTo>
                  <a:pt x="384" y="12"/>
                </a:lnTo>
                <a:lnTo>
                  <a:pt x="378" y="6"/>
                </a:lnTo>
                <a:lnTo>
                  <a:pt x="378" y="6"/>
                </a:lnTo>
                <a:lnTo>
                  <a:pt x="378" y="6"/>
                </a:lnTo>
                <a:lnTo>
                  <a:pt x="378" y="6"/>
                </a:lnTo>
                <a:lnTo>
                  <a:pt x="372" y="12"/>
                </a:lnTo>
                <a:lnTo>
                  <a:pt x="372" y="12"/>
                </a:lnTo>
                <a:lnTo>
                  <a:pt x="366" y="12"/>
                </a:lnTo>
                <a:lnTo>
                  <a:pt x="366" y="12"/>
                </a:lnTo>
                <a:lnTo>
                  <a:pt x="336" y="12"/>
                </a:lnTo>
                <a:lnTo>
                  <a:pt x="324" y="12"/>
                </a:lnTo>
                <a:lnTo>
                  <a:pt x="324" y="12"/>
                </a:lnTo>
                <a:lnTo>
                  <a:pt x="324" y="12"/>
                </a:lnTo>
                <a:lnTo>
                  <a:pt x="300" y="12"/>
                </a:lnTo>
                <a:lnTo>
                  <a:pt x="294" y="24"/>
                </a:lnTo>
                <a:lnTo>
                  <a:pt x="294" y="24"/>
                </a:lnTo>
                <a:lnTo>
                  <a:pt x="288" y="24"/>
                </a:lnTo>
                <a:lnTo>
                  <a:pt x="282" y="24"/>
                </a:lnTo>
                <a:lnTo>
                  <a:pt x="276" y="30"/>
                </a:lnTo>
                <a:lnTo>
                  <a:pt x="270" y="30"/>
                </a:lnTo>
                <a:lnTo>
                  <a:pt x="252" y="42"/>
                </a:lnTo>
                <a:lnTo>
                  <a:pt x="252" y="42"/>
                </a:lnTo>
                <a:lnTo>
                  <a:pt x="246" y="48"/>
                </a:lnTo>
                <a:lnTo>
                  <a:pt x="246" y="48"/>
                </a:lnTo>
                <a:lnTo>
                  <a:pt x="240" y="48"/>
                </a:lnTo>
                <a:lnTo>
                  <a:pt x="240" y="48"/>
                </a:lnTo>
                <a:lnTo>
                  <a:pt x="234" y="54"/>
                </a:lnTo>
                <a:lnTo>
                  <a:pt x="234" y="54"/>
                </a:lnTo>
                <a:lnTo>
                  <a:pt x="234" y="54"/>
                </a:lnTo>
                <a:lnTo>
                  <a:pt x="228" y="54"/>
                </a:lnTo>
                <a:lnTo>
                  <a:pt x="228" y="54"/>
                </a:lnTo>
                <a:lnTo>
                  <a:pt x="228" y="54"/>
                </a:lnTo>
                <a:lnTo>
                  <a:pt x="216" y="42"/>
                </a:lnTo>
                <a:lnTo>
                  <a:pt x="210" y="42"/>
                </a:lnTo>
                <a:lnTo>
                  <a:pt x="210" y="42"/>
                </a:lnTo>
                <a:lnTo>
                  <a:pt x="198" y="36"/>
                </a:lnTo>
                <a:lnTo>
                  <a:pt x="192" y="36"/>
                </a:lnTo>
                <a:lnTo>
                  <a:pt x="192" y="36"/>
                </a:lnTo>
                <a:lnTo>
                  <a:pt x="186" y="36"/>
                </a:lnTo>
                <a:lnTo>
                  <a:pt x="180" y="36"/>
                </a:lnTo>
                <a:lnTo>
                  <a:pt x="168" y="36"/>
                </a:lnTo>
                <a:lnTo>
                  <a:pt x="168" y="36"/>
                </a:lnTo>
                <a:lnTo>
                  <a:pt x="144" y="30"/>
                </a:lnTo>
                <a:lnTo>
                  <a:pt x="138" y="24"/>
                </a:lnTo>
                <a:lnTo>
                  <a:pt x="138" y="24"/>
                </a:lnTo>
                <a:lnTo>
                  <a:pt x="132" y="18"/>
                </a:lnTo>
                <a:lnTo>
                  <a:pt x="108" y="12"/>
                </a:lnTo>
                <a:lnTo>
                  <a:pt x="66" y="0"/>
                </a:lnTo>
                <a:lnTo>
                  <a:pt x="60" y="0"/>
                </a:lnTo>
                <a:lnTo>
                  <a:pt x="60" y="0"/>
                </a:lnTo>
                <a:lnTo>
                  <a:pt x="60" y="0"/>
                </a:lnTo>
                <a:lnTo>
                  <a:pt x="54" y="0"/>
                </a:lnTo>
                <a:lnTo>
                  <a:pt x="54" y="0"/>
                </a:lnTo>
                <a:lnTo>
                  <a:pt x="48" y="6"/>
                </a:lnTo>
                <a:lnTo>
                  <a:pt x="42" y="6"/>
                </a:lnTo>
                <a:lnTo>
                  <a:pt x="42" y="6"/>
                </a:lnTo>
                <a:lnTo>
                  <a:pt x="36" y="6"/>
                </a:lnTo>
                <a:lnTo>
                  <a:pt x="36" y="12"/>
                </a:lnTo>
                <a:lnTo>
                  <a:pt x="30" y="12"/>
                </a:lnTo>
                <a:lnTo>
                  <a:pt x="30" y="12"/>
                </a:lnTo>
                <a:lnTo>
                  <a:pt x="24" y="6"/>
                </a:lnTo>
                <a:lnTo>
                  <a:pt x="18" y="6"/>
                </a:lnTo>
                <a:lnTo>
                  <a:pt x="18" y="0"/>
                </a:lnTo>
                <a:lnTo>
                  <a:pt x="18" y="0"/>
                </a:lnTo>
                <a:lnTo>
                  <a:pt x="18" y="0"/>
                </a:lnTo>
                <a:lnTo>
                  <a:pt x="18" y="0"/>
                </a:lnTo>
                <a:lnTo>
                  <a:pt x="18" y="6"/>
                </a:lnTo>
                <a:lnTo>
                  <a:pt x="6" y="18"/>
                </a:lnTo>
                <a:lnTo>
                  <a:pt x="6" y="18"/>
                </a:lnTo>
                <a:lnTo>
                  <a:pt x="6" y="30"/>
                </a:lnTo>
                <a:lnTo>
                  <a:pt x="6" y="36"/>
                </a:lnTo>
                <a:lnTo>
                  <a:pt x="6" y="42"/>
                </a:lnTo>
                <a:lnTo>
                  <a:pt x="12" y="48"/>
                </a:lnTo>
                <a:lnTo>
                  <a:pt x="12" y="48"/>
                </a:lnTo>
                <a:lnTo>
                  <a:pt x="12" y="54"/>
                </a:lnTo>
                <a:lnTo>
                  <a:pt x="12" y="54"/>
                </a:lnTo>
                <a:lnTo>
                  <a:pt x="12" y="54"/>
                </a:lnTo>
                <a:lnTo>
                  <a:pt x="12" y="66"/>
                </a:lnTo>
                <a:lnTo>
                  <a:pt x="6" y="72"/>
                </a:lnTo>
                <a:lnTo>
                  <a:pt x="6" y="78"/>
                </a:lnTo>
                <a:lnTo>
                  <a:pt x="6" y="78"/>
                </a:lnTo>
                <a:lnTo>
                  <a:pt x="0" y="96"/>
                </a:lnTo>
                <a:lnTo>
                  <a:pt x="6" y="120"/>
                </a:lnTo>
                <a:lnTo>
                  <a:pt x="12" y="150"/>
                </a:lnTo>
                <a:lnTo>
                  <a:pt x="12" y="234"/>
                </a:lnTo>
                <a:lnTo>
                  <a:pt x="12" y="270"/>
                </a:lnTo>
                <a:lnTo>
                  <a:pt x="12" y="294"/>
                </a:lnTo>
                <a:lnTo>
                  <a:pt x="12" y="342"/>
                </a:lnTo>
                <a:lnTo>
                  <a:pt x="12" y="402"/>
                </a:lnTo>
                <a:lnTo>
                  <a:pt x="12" y="414"/>
                </a:lnTo>
                <a:lnTo>
                  <a:pt x="12" y="570"/>
                </a:lnTo>
                <a:lnTo>
                  <a:pt x="12" y="576"/>
                </a:lnTo>
                <a:lnTo>
                  <a:pt x="12" y="576"/>
                </a:lnTo>
                <a:lnTo>
                  <a:pt x="24" y="576"/>
                </a:lnTo>
                <a:lnTo>
                  <a:pt x="78" y="576"/>
                </a:lnTo>
                <a:lnTo>
                  <a:pt x="102" y="576"/>
                </a:lnTo>
                <a:lnTo>
                  <a:pt x="108" y="576"/>
                </a:lnTo>
                <a:lnTo>
                  <a:pt x="180" y="576"/>
                </a:lnTo>
                <a:lnTo>
                  <a:pt x="192" y="576"/>
                </a:lnTo>
                <a:lnTo>
                  <a:pt x="222" y="576"/>
                </a:lnTo>
                <a:lnTo>
                  <a:pt x="222" y="576"/>
                </a:lnTo>
                <a:lnTo>
                  <a:pt x="228" y="576"/>
                </a:lnTo>
                <a:lnTo>
                  <a:pt x="240" y="576"/>
                </a:lnTo>
                <a:lnTo>
                  <a:pt x="252" y="576"/>
                </a:lnTo>
                <a:lnTo>
                  <a:pt x="276" y="576"/>
                </a:lnTo>
                <a:lnTo>
                  <a:pt x="324" y="576"/>
                </a:lnTo>
                <a:lnTo>
                  <a:pt x="330" y="576"/>
                </a:lnTo>
                <a:lnTo>
                  <a:pt x="348" y="576"/>
                </a:lnTo>
                <a:lnTo>
                  <a:pt x="348" y="570"/>
                </a:lnTo>
                <a:lnTo>
                  <a:pt x="354" y="564"/>
                </a:lnTo>
                <a:lnTo>
                  <a:pt x="354" y="564"/>
                </a:lnTo>
                <a:lnTo>
                  <a:pt x="354" y="564"/>
                </a:lnTo>
                <a:lnTo>
                  <a:pt x="354" y="564"/>
                </a:lnTo>
                <a:lnTo>
                  <a:pt x="354" y="564"/>
                </a:lnTo>
                <a:lnTo>
                  <a:pt x="360" y="564"/>
                </a:lnTo>
                <a:lnTo>
                  <a:pt x="360" y="564"/>
                </a:lnTo>
                <a:lnTo>
                  <a:pt x="360" y="564"/>
                </a:lnTo>
                <a:lnTo>
                  <a:pt x="360" y="570"/>
                </a:lnTo>
                <a:lnTo>
                  <a:pt x="354" y="576"/>
                </a:lnTo>
                <a:lnTo>
                  <a:pt x="354" y="576"/>
                </a:lnTo>
                <a:lnTo>
                  <a:pt x="366" y="576"/>
                </a:lnTo>
                <a:lnTo>
                  <a:pt x="378" y="576"/>
                </a:lnTo>
                <a:lnTo>
                  <a:pt x="384" y="576"/>
                </a:lnTo>
                <a:lnTo>
                  <a:pt x="420" y="576"/>
                </a:lnTo>
                <a:lnTo>
                  <a:pt x="444" y="576"/>
                </a:lnTo>
                <a:lnTo>
                  <a:pt x="450" y="576"/>
                </a:lnTo>
                <a:lnTo>
                  <a:pt x="462" y="588"/>
                </a:lnTo>
                <a:lnTo>
                  <a:pt x="468" y="594"/>
                </a:lnTo>
                <a:lnTo>
                  <a:pt x="474" y="594"/>
                </a:lnTo>
                <a:lnTo>
                  <a:pt x="492" y="588"/>
                </a:lnTo>
                <a:lnTo>
                  <a:pt x="498" y="576"/>
                </a:lnTo>
                <a:lnTo>
                  <a:pt x="498" y="576"/>
                </a:lnTo>
                <a:lnTo>
                  <a:pt x="504" y="564"/>
                </a:lnTo>
                <a:lnTo>
                  <a:pt x="528" y="558"/>
                </a:lnTo>
                <a:lnTo>
                  <a:pt x="534" y="546"/>
                </a:lnTo>
                <a:lnTo>
                  <a:pt x="540" y="534"/>
                </a:lnTo>
                <a:lnTo>
                  <a:pt x="546" y="528"/>
                </a:lnTo>
                <a:lnTo>
                  <a:pt x="546" y="528"/>
                </a:lnTo>
                <a:lnTo>
                  <a:pt x="552" y="528"/>
                </a:lnTo>
                <a:lnTo>
                  <a:pt x="558" y="534"/>
                </a:lnTo>
                <a:lnTo>
                  <a:pt x="582" y="510"/>
                </a:lnTo>
                <a:lnTo>
                  <a:pt x="576" y="510"/>
                </a:lnTo>
                <a:lnTo>
                  <a:pt x="576" y="510"/>
                </a:lnTo>
                <a:lnTo>
                  <a:pt x="576" y="510"/>
                </a:lnTo>
                <a:lnTo>
                  <a:pt x="576" y="504"/>
                </a:lnTo>
                <a:lnTo>
                  <a:pt x="576" y="504"/>
                </a:lnTo>
                <a:lnTo>
                  <a:pt x="570" y="492"/>
                </a:lnTo>
                <a:lnTo>
                  <a:pt x="570" y="492"/>
                </a:lnTo>
                <a:lnTo>
                  <a:pt x="570" y="492"/>
                </a:lnTo>
                <a:lnTo>
                  <a:pt x="576" y="474"/>
                </a:lnTo>
                <a:lnTo>
                  <a:pt x="576" y="462"/>
                </a:lnTo>
                <a:lnTo>
                  <a:pt x="576" y="456"/>
                </a:lnTo>
                <a:lnTo>
                  <a:pt x="552" y="420"/>
                </a:lnTo>
                <a:lnTo>
                  <a:pt x="546" y="408"/>
                </a:lnTo>
                <a:lnTo>
                  <a:pt x="522" y="360"/>
                </a:lnTo>
                <a:lnTo>
                  <a:pt x="522" y="360"/>
                </a:lnTo>
                <a:lnTo>
                  <a:pt x="516" y="354"/>
                </a:lnTo>
                <a:lnTo>
                  <a:pt x="516" y="354"/>
                </a:lnTo>
                <a:lnTo>
                  <a:pt x="510" y="342"/>
                </a:lnTo>
                <a:lnTo>
                  <a:pt x="510" y="342"/>
                </a:lnTo>
                <a:lnTo>
                  <a:pt x="492" y="306"/>
                </a:lnTo>
                <a:lnTo>
                  <a:pt x="492" y="288"/>
                </a:lnTo>
                <a:lnTo>
                  <a:pt x="486" y="270"/>
                </a:lnTo>
                <a:lnTo>
                  <a:pt x="480" y="270"/>
                </a:lnTo>
                <a:lnTo>
                  <a:pt x="474" y="252"/>
                </a:lnTo>
                <a:lnTo>
                  <a:pt x="474" y="252"/>
                </a:lnTo>
                <a:lnTo>
                  <a:pt x="468" y="252"/>
                </a:lnTo>
                <a:lnTo>
                  <a:pt x="468" y="252"/>
                </a:lnTo>
                <a:lnTo>
                  <a:pt x="468" y="234"/>
                </a:lnTo>
                <a:lnTo>
                  <a:pt x="432" y="180"/>
                </a:lnTo>
                <a:lnTo>
                  <a:pt x="426" y="174"/>
                </a:lnTo>
                <a:lnTo>
                  <a:pt x="426" y="174"/>
                </a:lnTo>
                <a:lnTo>
                  <a:pt x="426" y="174"/>
                </a:lnTo>
                <a:lnTo>
                  <a:pt x="420" y="174"/>
                </a:lnTo>
                <a:lnTo>
                  <a:pt x="420" y="162"/>
                </a:lnTo>
                <a:lnTo>
                  <a:pt x="420" y="162"/>
                </a:lnTo>
                <a:lnTo>
                  <a:pt x="420" y="162"/>
                </a:lnTo>
                <a:lnTo>
                  <a:pt x="420" y="156"/>
                </a:lnTo>
                <a:lnTo>
                  <a:pt x="420" y="156"/>
                </a:lnTo>
                <a:lnTo>
                  <a:pt x="420" y="150"/>
                </a:lnTo>
                <a:lnTo>
                  <a:pt x="420" y="144"/>
                </a:lnTo>
                <a:lnTo>
                  <a:pt x="414" y="138"/>
                </a:lnTo>
                <a:lnTo>
                  <a:pt x="414" y="138"/>
                </a:lnTo>
                <a:lnTo>
                  <a:pt x="408" y="138"/>
                </a:lnTo>
                <a:lnTo>
                  <a:pt x="408" y="132"/>
                </a:lnTo>
                <a:lnTo>
                  <a:pt x="408" y="132"/>
                </a:lnTo>
                <a:lnTo>
                  <a:pt x="408" y="132"/>
                </a:lnTo>
                <a:lnTo>
                  <a:pt x="402" y="126"/>
                </a:lnTo>
                <a:lnTo>
                  <a:pt x="408" y="108"/>
                </a:lnTo>
                <a:lnTo>
                  <a:pt x="408" y="108"/>
                </a:lnTo>
                <a:lnTo>
                  <a:pt x="414" y="108"/>
                </a:lnTo>
                <a:lnTo>
                  <a:pt x="414" y="102"/>
                </a:lnTo>
                <a:lnTo>
                  <a:pt x="414" y="102"/>
                </a:lnTo>
                <a:lnTo>
                  <a:pt x="414" y="108"/>
                </a:lnTo>
                <a:lnTo>
                  <a:pt x="420" y="108"/>
                </a:lnTo>
                <a:lnTo>
                  <a:pt x="420" y="120"/>
                </a:lnTo>
                <a:lnTo>
                  <a:pt x="426" y="120"/>
                </a:lnTo>
                <a:lnTo>
                  <a:pt x="426" y="120"/>
                </a:lnTo>
                <a:lnTo>
                  <a:pt x="420" y="120"/>
                </a:lnTo>
                <a:lnTo>
                  <a:pt x="420" y="120"/>
                </a:lnTo>
                <a:lnTo>
                  <a:pt x="420" y="126"/>
                </a:lnTo>
                <a:lnTo>
                  <a:pt x="420" y="126"/>
                </a:lnTo>
                <a:lnTo>
                  <a:pt x="426" y="132"/>
                </a:lnTo>
                <a:lnTo>
                  <a:pt x="426" y="138"/>
                </a:lnTo>
                <a:lnTo>
                  <a:pt x="432" y="144"/>
                </a:lnTo>
                <a:lnTo>
                  <a:pt x="432" y="150"/>
                </a:lnTo>
                <a:lnTo>
                  <a:pt x="438" y="156"/>
                </a:lnTo>
                <a:lnTo>
                  <a:pt x="450" y="162"/>
                </a:lnTo>
                <a:lnTo>
                  <a:pt x="450" y="162"/>
                </a:lnTo>
                <a:lnTo>
                  <a:pt x="450" y="174"/>
                </a:lnTo>
                <a:lnTo>
                  <a:pt x="450" y="180"/>
                </a:lnTo>
                <a:lnTo>
                  <a:pt x="450" y="186"/>
                </a:lnTo>
                <a:lnTo>
                  <a:pt x="450" y="186"/>
                </a:lnTo>
                <a:lnTo>
                  <a:pt x="450" y="192"/>
                </a:lnTo>
                <a:lnTo>
                  <a:pt x="462" y="204"/>
                </a:lnTo>
                <a:lnTo>
                  <a:pt x="462" y="204"/>
                </a:lnTo>
                <a:lnTo>
                  <a:pt x="468" y="204"/>
                </a:lnTo>
                <a:lnTo>
                  <a:pt x="468" y="204"/>
                </a:lnTo>
                <a:lnTo>
                  <a:pt x="468" y="204"/>
                </a:lnTo>
                <a:lnTo>
                  <a:pt x="468" y="210"/>
                </a:lnTo>
                <a:lnTo>
                  <a:pt x="474" y="216"/>
                </a:lnTo>
                <a:lnTo>
                  <a:pt x="480" y="216"/>
                </a:lnTo>
                <a:lnTo>
                  <a:pt x="480" y="222"/>
                </a:lnTo>
                <a:lnTo>
                  <a:pt x="480" y="222"/>
                </a:lnTo>
                <a:lnTo>
                  <a:pt x="498" y="234"/>
                </a:lnTo>
                <a:lnTo>
                  <a:pt x="498" y="234"/>
                </a:lnTo>
                <a:lnTo>
                  <a:pt x="498" y="234"/>
                </a:lnTo>
                <a:lnTo>
                  <a:pt x="504" y="240"/>
                </a:lnTo>
                <a:lnTo>
                  <a:pt x="510" y="234"/>
                </a:lnTo>
                <a:lnTo>
                  <a:pt x="516" y="228"/>
                </a:lnTo>
                <a:lnTo>
                  <a:pt x="516" y="222"/>
                </a:lnTo>
                <a:lnTo>
                  <a:pt x="516" y="222"/>
                </a:lnTo>
                <a:lnTo>
                  <a:pt x="516" y="216"/>
                </a:lnTo>
                <a:lnTo>
                  <a:pt x="516" y="210"/>
                </a:lnTo>
                <a:lnTo>
                  <a:pt x="516" y="210"/>
                </a:lnTo>
                <a:lnTo>
                  <a:pt x="516" y="210"/>
                </a:lnTo>
                <a:lnTo>
                  <a:pt x="516" y="210"/>
                </a:lnTo>
                <a:lnTo>
                  <a:pt x="516" y="204"/>
                </a:lnTo>
                <a:lnTo>
                  <a:pt x="516" y="204"/>
                </a:lnTo>
                <a:lnTo>
                  <a:pt x="516" y="198"/>
                </a:lnTo>
                <a:lnTo>
                  <a:pt x="522" y="192"/>
                </a:lnTo>
                <a:lnTo>
                  <a:pt x="522" y="186"/>
                </a:lnTo>
                <a:lnTo>
                  <a:pt x="528" y="180"/>
                </a:lnTo>
                <a:lnTo>
                  <a:pt x="528" y="180"/>
                </a:lnTo>
                <a:lnTo>
                  <a:pt x="528" y="180"/>
                </a:lnTo>
                <a:lnTo>
                  <a:pt x="528" y="162"/>
                </a:lnTo>
                <a:lnTo>
                  <a:pt x="528" y="162"/>
                </a:lnTo>
                <a:lnTo>
                  <a:pt x="528" y="162"/>
                </a:lnTo>
                <a:lnTo>
                  <a:pt x="528" y="156"/>
                </a:lnTo>
                <a:lnTo>
                  <a:pt x="534" y="144"/>
                </a:lnTo>
                <a:lnTo>
                  <a:pt x="540" y="132"/>
                </a:lnTo>
                <a:lnTo>
                  <a:pt x="540" y="132"/>
                </a:lnTo>
                <a:lnTo>
                  <a:pt x="540" y="132"/>
                </a:lnTo>
                <a:lnTo>
                  <a:pt x="540" y="132"/>
                </a:lnTo>
                <a:lnTo>
                  <a:pt x="540" y="126"/>
                </a:lnTo>
                <a:lnTo>
                  <a:pt x="534" y="102"/>
                </a:lnTo>
                <a:lnTo>
                  <a:pt x="528" y="84"/>
                </a:lnTo>
                <a:lnTo>
                  <a:pt x="522" y="72"/>
                </a:lnTo>
                <a:lnTo>
                  <a:pt x="510" y="42"/>
                </a:lnTo>
                <a:lnTo>
                  <a:pt x="510" y="30"/>
                </a:lnTo>
                <a:lnTo>
                  <a:pt x="504" y="18"/>
                </a:lnTo>
                <a:lnTo>
                  <a:pt x="504" y="24"/>
                </a:lnTo>
                <a:lnTo>
                  <a:pt x="498" y="24"/>
                </a:lnTo>
                <a:lnTo>
                  <a:pt x="498" y="24"/>
                </a:lnTo>
                <a:lnTo>
                  <a:pt x="498" y="30"/>
                </a:lnTo>
                <a:lnTo>
                  <a:pt x="492" y="30"/>
                </a:lnTo>
                <a:lnTo>
                  <a:pt x="486" y="30"/>
                </a:lnTo>
                <a:lnTo>
                  <a:pt x="480" y="30"/>
                </a:lnTo>
                <a:lnTo>
                  <a:pt x="480" y="30"/>
                </a:lnTo>
                <a:lnTo>
                  <a:pt x="480" y="30"/>
                </a:lnTo>
                <a:lnTo>
                  <a:pt x="474" y="30"/>
                </a:lnTo>
                <a:lnTo>
                  <a:pt x="474" y="36"/>
                </a:lnTo>
                <a:lnTo>
                  <a:pt x="450" y="36"/>
                </a:lnTo>
                <a:lnTo>
                  <a:pt x="444" y="30"/>
                </a:lnTo>
                <a:lnTo>
                  <a:pt x="444" y="30"/>
                </a:lnTo>
                <a:lnTo>
                  <a:pt x="432" y="36"/>
                </a:lnTo>
                <a:lnTo>
                  <a:pt x="438" y="36"/>
                </a:lnTo>
                <a:lnTo>
                  <a:pt x="438" y="36"/>
                </a:lnTo>
                <a:lnTo>
                  <a:pt x="432" y="36"/>
                </a:lnTo>
                <a:lnTo>
                  <a:pt x="432" y="36"/>
                </a:lnTo>
                <a:lnTo>
                  <a:pt x="432" y="36"/>
                </a:lnTo>
                <a:lnTo>
                  <a:pt x="432" y="36"/>
                </a:lnTo>
                <a:lnTo>
                  <a:pt x="432" y="36"/>
                </a:lnTo>
                <a:lnTo>
                  <a:pt x="432" y="36"/>
                </a:lnTo>
                <a:lnTo>
                  <a:pt x="432" y="36"/>
                </a:lnTo>
                <a:lnTo>
                  <a:pt x="426" y="36"/>
                </a:lnTo>
                <a:lnTo>
                  <a:pt x="426" y="36"/>
                </a:lnTo>
                <a:lnTo>
                  <a:pt x="426" y="36"/>
                </a:lnTo>
                <a:lnTo>
                  <a:pt x="414" y="36"/>
                </a:lnTo>
                <a:lnTo>
                  <a:pt x="414" y="36"/>
                </a:lnTo>
                <a:lnTo>
                  <a:pt x="414" y="36"/>
                </a:lnTo>
                <a:lnTo>
                  <a:pt x="414" y="30"/>
                </a:lnTo>
                <a:lnTo>
                  <a:pt x="414" y="30"/>
                </a:lnTo>
                <a:lnTo>
                  <a:pt x="408" y="30"/>
                </a:lnTo>
                <a:lnTo>
                  <a:pt x="408" y="30"/>
                </a:lnTo>
                <a:lnTo>
                  <a:pt x="402" y="24"/>
                </a:lnTo>
                <a:lnTo>
                  <a:pt x="402" y="24"/>
                </a:lnTo>
                <a:lnTo>
                  <a:pt x="396" y="24"/>
                </a:lnTo>
                <a:lnTo>
                  <a:pt x="402" y="24"/>
                </a:lnTo>
                <a:lnTo>
                  <a:pt x="402" y="30"/>
                </a:lnTo>
                <a:lnTo>
                  <a:pt x="402" y="30"/>
                </a:lnTo>
                <a:lnTo>
                  <a:pt x="402" y="30"/>
                </a:lnTo>
                <a:lnTo>
                  <a:pt x="402" y="36"/>
                </a:lnTo>
                <a:lnTo>
                  <a:pt x="390" y="36"/>
                </a:lnTo>
                <a:lnTo>
                  <a:pt x="390" y="36"/>
                </a:lnTo>
                <a:lnTo>
                  <a:pt x="390" y="36"/>
                </a:lnTo>
                <a:lnTo>
                  <a:pt x="378" y="24"/>
                </a:lnTo>
                <a:lnTo>
                  <a:pt x="378" y="24"/>
                </a:lnTo>
                <a:lnTo>
                  <a:pt x="378" y="24"/>
                </a:lnTo>
                <a:lnTo>
                  <a:pt x="378" y="18"/>
                </a:lnTo>
                <a:lnTo>
                  <a:pt x="378" y="18"/>
                </a:lnTo>
                <a:lnTo>
                  <a:pt x="378" y="18"/>
                </a:lnTo>
                <a:lnTo>
                  <a:pt x="378" y="12"/>
                </a:lnTo>
                <a:lnTo>
                  <a:pt x="378" y="12"/>
                </a:lnTo>
                <a:lnTo>
                  <a:pt x="378" y="6"/>
                </a:lnTo>
                <a:close/>
              </a:path>
            </a:pathLst>
          </a:custGeom>
          <a:solidFill>
            <a:srgbClr val="3F3A5C"/>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646" name="Freeform 877"/>
          <p:cNvSpPr>
            <a:spLocks/>
          </p:cNvSpPr>
          <p:nvPr/>
        </p:nvSpPr>
        <p:spPr bwMode="auto">
          <a:xfrm>
            <a:off x="-10409" y="4320800"/>
            <a:ext cx="362900" cy="563450"/>
          </a:xfrm>
          <a:custGeom>
            <a:avLst/>
            <a:gdLst>
              <a:gd name="T0" fmla="*/ 0 w 228"/>
              <a:gd name="T1" fmla="*/ 354 h 354"/>
              <a:gd name="T2" fmla="*/ 6 w 228"/>
              <a:gd name="T3" fmla="*/ 342 h 354"/>
              <a:gd name="T4" fmla="*/ 12 w 228"/>
              <a:gd name="T5" fmla="*/ 336 h 354"/>
              <a:gd name="T6" fmla="*/ 12 w 228"/>
              <a:gd name="T7" fmla="*/ 336 h 354"/>
              <a:gd name="T8" fmla="*/ 18 w 228"/>
              <a:gd name="T9" fmla="*/ 330 h 354"/>
              <a:gd name="T10" fmla="*/ 18 w 228"/>
              <a:gd name="T11" fmla="*/ 324 h 354"/>
              <a:gd name="T12" fmla="*/ 18 w 228"/>
              <a:gd name="T13" fmla="*/ 324 h 354"/>
              <a:gd name="T14" fmla="*/ 36 w 228"/>
              <a:gd name="T15" fmla="*/ 318 h 354"/>
              <a:gd name="T16" fmla="*/ 48 w 228"/>
              <a:gd name="T17" fmla="*/ 312 h 354"/>
              <a:gd name="T18" fmla="*/ 78 w 228"/>
              <a:gd name="T19" fmla="*/ 294 h 354"/>
              <a:gd name="T20" fmla="*/ 78 w 228"/>
              <a:gd name="T21" fmla="*/ 264 h 354"/>
              <a:gd name="T22" fmla="*/ 78 w 228"/>
              <a:gd name="T23" fmla="*/ 252 h 354"/>
              <a:gd name="T24" fmla="*/ 78 w 228"/>
              <a:gd name="T25" fmla="*/ 252 h 354"/>
              <a:gd name="T26" fmla="*/ 84 w 228"/>
              <a:gd name="T27" fmla="*/ 246 h 354"/>
              <a:gd name="T28" fmla="*/ 90 w 228"/>
              <a:gd name="T29" fmla="*/ 252 h 354"/>
              <a:gd name="T30" fmla="*/ 96 w 228"/>
              <a:gd name="T31" fmla="*/ 252 h 354"/>
              <a:gd name="T32" fmla="*/ 96 w 228"/>
              <a:gd name="T33" fmla="*/ 252 h 354"/>
              <a:gd name="T34" fmla="*/ 120 w 228"/>
              <a:gd name="T35" fmla="*/ 246 h 354"/>
              <a:gd name="T36" fmla="*/ 120 w 228"/>
              <a:gd name="T37" fmla="*/ 240 h 354"/>
              <a:gd name="T38" fmla="*/ 126 w 228"/>
              <a:gd name="T39" fmla="*/ 240 h 354"/>
              <a:gd name="T40" fmla="*/ 126 w 228"/>
              <a:gd name="T41" fmla="*/ 234 h 354"/>
              <a:gd name="T42" fmla="*/ 126 w 228"/>
              <a:gd name="T43" fmla="*/ 234 h 354"/>
              <a:gd name="T44" fmla="*/ 126 w 228"/>
              <a:gd name="T45" fmla="*/ 228 h 354"/>
              <a:gd name="T46" fmla="*/ 126 w 228"/>
              <a:gd name="T47" fmla="*/ 228 h 354"/>
              <a:gd name="T48" fmla="*/ 150 w 228"/>
              <a:gd name="T49" fmla="*/ 222 h 354"/>
              <a:gd name="T50" fmla="*/ 162 w 228"/>
              <a:gd name="T51" fmla="*/ 222 h 354"/>
              <a:gd name="T52" fmla="*/ 192 w 228"/>
              <a:gd name="T53" fmla="*/ 222 h 354"/>
              <a:gd name="T54" fmla="*/ 216 w 228"/>
              <a:gd name="T55" fmla="*/ 222 h 354"/>
              <a:gd name="T56" fmla="*/ 216 w 228"/>
              <a:gd name="T57" fmla="*/ 216 h 354"/>
              <a:gd name="T58" fmla="*/ 216 w 228"/>
              <a:gd name="T59" fmla="*/ 204 h 354"/>
              <a:gd name="T60" fmla="*/ 222 w 228"/>
              <a:gd name="T61" fmla="*/ 204 h 354"/>
              <a:gd name="T62" fmla="*/ 222 w 228"/>
              <a:gd name="T63" fmla="*/ 204 h 354"/>
              <a:gd name="T64" fmla="*/ 222 w 228"/>
              <a:gd name="T65" fmla="*/ 204 h 354"/>
              <a:gd name="T66" fmla="*/ 228 w 228"/>
              <a:gd name="T67" fmla="*/ 204 h 354"/>
              <a:gd name="T68" fmla="*/ 228 w 228"/>
              <a:gd name="T69" fmla="*/ 198 h 354"/>
              <a:gd name="T70" fmla="*/ 210 w 228"/>
              <a:gd name="T71" fmla="*/ 186 h 354"/>
              <a:gd name="T72" fmla="*/ 192 w 228"/>
              <a:gd name="T73" fmla="*/ 150 h 354"/>
              <a:gd name="T74" fmla="*/ 198 w 228"/>
              <a:gd name="T75" fmla="*/ 96 h 354"/>
              <a:gd name="T76" fmla="*/ 180 w 228"/>
              <a:gd name="T77" fmla="*/ 48 h 354"/>
              <a:gd name="T78" fmla="*/ 168 w 228"/>
              <a:gd name="T79" fmla="*/ 36 h 354"/>
              <a:gd name="T80" fmla="*/ 168 w 228"/>
              <a:gd name="T81" fmla="*/ 30 h 354"/>
              <a:gd name="T82" fmla="*/ 144 w 228"/>
              <a:gd name="T83" fmla="*/ 30 h 354"/>
              <a:gd name="T84" fmla="*/ 138 w 228"/>
              <a:gd name="T85" fmla="*/ 30 h 354"/>
              <a:gd name="T86" fmla="*/ 132 w 228"/>
              <a:gd name="T87" fmla="*/ 30 h 354"/>
              <a:gd name="T88" fmla="*/ 108 w 228"/>
              <a:gd name="T89" fmla="*/ 24 h 354"/>
              <a:gd name="T90" fmla="*/ 48 w 228"/>
              <a:gd name="T91" fmla="*/ 30 h 354"/>
              <a:gd name="T92" fmla="*/ 30 w 228"/>
              <a:gd name="T93" fmla="*/ 24 h 354"/>
              <a:gd name="T94" fmla="*/ 30 w 228"/>
              <a:gd name="T95" fmla="*/ 24 h 354"/>
              <a:gd name="T96" fmla="*/ 18 w 228"/>
              <a:gd name="T97" fmla="*/ 18 h 354"/>
              <a:gd name="T98" fmla="*/ 0 w 228"/>
              <a:gd name="T99"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 h="354">
                <a:moveTo>
                  <a:pt x="0" y="354"/>
                </a:moveTo>
                <a:lnTo>
                  <a:pt x="0" y="354"/>
                </a:lnTo>
                <a:lnTo>
                  <a:pt x="0" y="348"/>
                </a:lnTo>
                <a:lnTo>
                  <a:pt x="6" y="342"/>
                </a:lnTo>
                <a:lnTo>
                  <a:pt x="6" y="342"/>
                </a:lnTo>
                <a:lnTo>
                  <a:pt x="12" y="336"/>
                </a:lnTo>
                <a:lnTo>
                  <a:pt x="12" y="336"/>
                </a:lnTo>
                <a:lnTo>
                  <a:pt x="12" y="336"/>
                </a:lnTo>
                <a:lnTo>
                  <a:pt x="12" y="330"/>
                </a:lnTo>
                <a:lnTo>
                  <a:pt x="18" y="330"/>
                </a:lnTo>
                <a:lnTo>
                  <a:pt x="18" y="330"/>
                </a:lnTo>
                <a:lnTo>
                  <a:pt x="18" y="324"/>
                </a:lnTo>
                <a:lnTo>
                  <a:pt x="18" y="324"/>
                </a:lnTo>
                <a:lnTo>
                  <a:pt x="18" y="324"/>
                </a:lnTo>
                <a:lnTo>
                  <a:pt x="18" y="324"/>
                </a:lnTo>
                <a:lnTo>
                  <a:pt x="36" y="318"/>
                </a:lnTo>
                <a:lnTo>
                  <a:pt x="42" y="318"/>
                </a:lnTo>
                <a:lnTo>
                  <a:pt x="48" y="312"/>
                </a:lnTo>
                <a:lnTo>
                  <a:pt x="48" y="312"/>
                </a:lnTo>
                <a:lnTo>
                  <a:pt x="78" y="294"/>
                </a:lnTo>
                <a:lnTo>
                  <a:pt x="78" y="282"/>
                </a:lnTo>
                <a:lnTo>
                  <a:pt x="78" y="264"/>
                </a:lnTo>
                <a:lnTo>
                  <a:pt x="78" y="252"/>
                </a:lnTo>
                <a:lnTo>
                  <a:pt x="78" y="252"/>
                </a:lnTo>
                <a:lnTo>
                  <a:pt x="78" y="252"/>
                </a:lnTo>
                <a:lnTo>
                  <a:pt x="78" y="252"/>
                </a:lnTo>
                <a:lnTo>
                  <a:pt x="84" y="246"/>
                </a:lnTo>
                <a:lnTo>
                  <a:pt x="84" y="246"/>
                </a:lnTo>
                <a:lnTo>
                  <a:pt x="90" y="246"/>
                </a:lnTo>
                <a:lnTo>
                  <a:pt x="90" y="252"/>
                </a:lnTo>
                <a:lnTo>
                  <a:pt x="90" y="252"/>
                </a:lnTo>
                <a:lnTo>
                  <a:pt x="96" y="252"/>
                </a:lnTo>
                <a:lnTo>
                  <a:pt x="96" y="252"/>
                </a:lnTo>
                <a:lnTo>
                  <a:pt x="96" y="252"/>
                </a:lnTo>
                <a:lnTo>
                  <a:pt x="96" y="252"/>
                </a:lnTo>
                <a:lnTo>
                  <a:pt x="120" y="246"/>
                </a:lnTo>
                <a:lnTo>
                  <a:pt x="120" y="240"/>
                </a:lnTo>
                <a:lnTo>
                  <a:pt x="120" y="240"/>
                </a:lnTo>
                <a:lnTo>
                  <a:pt x="126" y="240"/>
                </a:lnTo>
                <a:lnTo>
                  <a:pt x="126" y="240"/>
                </a:lnTo>
                <a:lnTo>
                  <a:pt x="126" y="240"/>
                </a:lnTo>
                <a:lnTo>
                  <a:pt x="126" y="234"/>
                </a:lnTo>
                <a:lnTo>
                  <a:pt x="126" y="234"/>
                </a:lnTo>
                <a:lnTo>
                  <a:pt x="126" y="234"/>
                </a:lnTo>
                <a:lnTo>
                  <a:pt x="126" y="228"/>
                </a:lnTo>
                <a:lnTo>
                  <a:pt x="126" y="228"/>
                </a:lnTo>
                <a:lnTo>
                  <a:pt x="126" y="228"/>
                </a:lnTo>
                <a:lnTo>
                  <a:pt x="126" y="228"/>
                </a:lnTo>
                <a:lnTo>
                  <a:pt x="132" y="228"/>
                </a:lnTo>
                <a:lnTo>
                  <a:pt x="150" y="222"/>
                </a:lnTo>
                <a:lnTo>
                  <a:pt x="156" y="222"/>
                </a:lnTo>
                <a:lnTo>
                  <a:pt x="162" y="222"/>
                </a:lnTo>
                <a:lnTo>
                  <a:pt x="162" y="222"/>
                </a:lnTo>
                <a:lnTo>
                  <a:pt x="192" y="222"/>
                </a:lnTo>
                <a:lnTo>
                  <a:pt x="216" y="228"/>
                </a:lnTo>
                <a:lnTo>
                  <a:pt x="216" y="222"/>
                </a:lnTo>
                <a:lnTo>
                  <a:pt x="216" y="216"/>
                </a:lnTo>
                <a:lnTo>
                  <a:pt x="216" y="216"/>
                </a:lnTo>
                <a:lnTo>
                  <a:pt x="216" y="210"/>
                </a:lnTo>
                <a:lnTo>
                  <a:pt x="216" y="204"/>
                </a:lnTo>
                <a:lnTo>
                  <a:pt x="222" y="204"/>
                </a:lnTo>
                <a:lnTo>
                  <a:pt x="222" y="204"/>
                </a:lnTo>
                <a:lnTo>
                  <a:pt x="222" y="204"/>
                </a:lnTo>
                <a:lnTo>
                  <a:pt x="222" y="204"/>
                </a:lnTo>
                <a:lnTo>
                  <a:pt x="222" y="204"/>
                </a:lnTo>
                <a:lnTo>
                  <a:pt x="222" y="204"/>
                </a:lnTo>
                <a:lnTo>
                  <a:pt x="228" y="204"/>
                </a:lnTo>
                <a:lnTo>
                  <a:pt x="228" y="204"/>
                </a:lnTo>
                <a:lnTo>
                  <a:pt x="228" y="198"/>
                </a:lnTo>
                <a:lnTo>
                  <a:pt x="228" y="198"/>
                </a:lnTo>
                <a:lnTo>
                  <a:pt x="216" y="186"/>
                </a:lnTo>
                <a:lnTo>
                  <a:pt x="210" y="186"/>
                </a:lnTo>
                <a:lnTo>
                  <a:pt x="198" y="174"/>
                </a:lnTo>
                <a:lnTo>
                  <a:pt x="192" y="150"/>
                </a:lnTo>
                <a:lnTo>
                  <a:pt x="192" y="126"/>
                </a:lnTo>
                <a:lnTo>
                  <a:pt x="198" y="96"/>
                </a:lnTo>
                <a:lnTo>
                  <a:pt x="192" y="54"/>
                </a:lnTo>
                <a:lnTo>
                  <a:pt x="180" y="48"/>
                </a:lnTo>
                <a:lnTo>
                  <a:pt x="168" y="36"/>
                </a:lnTo>
                <a:lnTo>
                  <a:pt x="168" y="36"/>
                </a:lnTo>
                <a:lnTo>
                  <a:pt x="168" y="36"/>
                </a:lnTo>
                <a:lnTo>
                  <a:pt x="168" y="30"/>
                </a:lnTo>
                <a:lnTo>
                  <a:pt x="162" y="30"/>
                </a:lnTo>
                <a:lnTo>
                  <a:pt x="144" y="30"/>
                </a:lnTo>
                <a:lnTo>
                  <a:pt x="144" y="30"/>
                </a:lnTo>
                <a:lnTo>
                  <a:pt x="138" y="30"/>
                </a:lnTo>
                <a:lnTo>
                  <a:pt x="132" y="30"/>
                </a:lnTo>
                <a:lnTo>
                  <a:pt x="132" y="30"/>
                </a:lnTo>
                <a:lnTo>
                  <a:pt x="132" y="30"/>
                </a:lnTo>
                <a:lnTo>
                  <a:pt x="108" y="24"/>
                </a:lnTo>
                <a:lnTo>
                  <a:pt x="84" y="24"/>
                </a:lnTo>
                <a:lnTo>
                  <a:pt x="48" y="30"/>
                </a:lnTo>
                <a:lnTo>
                  <a:pt x="48" y="30"/>
                </a:lnTo>
                <a:lnTo>
                  <a:pt x="30" y="24"/>
                </a:lnTo>
                <a:lnTo>
                  <a:pt x="30" y="24"/>
                </a:lnTo>
                <a:lnTo>
                  <a:pt x="30" y="24"/>
                </a:lnTo>
                <a:lnTo>
                  <a:pt x="24" y="24"/>
                </a:lnTo>
                <a:lnTo>
                  <a:pt x="18" y="18"/>
                </a:lnTo>
                <a:lnTo>
                  <a:pt x="0" y="0"/>
                </a:lnTo>
                <a:lnTo>
                  <a:pt x="0" y="0"/>
                </a:lnTo>
                <a:lnTo>
                  <a:pt x="0" y="354"/>
                </a:lnTo>
                <a:close/>
              </a:path>
            </a:pathLst>
          </a:custGeom>
          <a:solidFill>
            <a:srgbClr val="3F3A5C"/>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647" name="Freeform 878"/>
          <p:cNvSpPr>
            <a:spLocks/>
          </p:cNvSpPr>
          <p:nvPr/>
        </p:nvSpPr>
        <p:spPr bwMode="auto">
          <a:xfrm>
            <a:off x="1078291" y="4139350"/>
            <a:ext cx="343800" cy="725800"/>
          </a:xfrm>
          <a:custGeom>
            <a:avLst/>
            <a:gdLst>
              <a:gd name="T0" fmla="*/ 54 w 216"/>
              <a:gd name="T1" fmla="*/ 42 h 456"/>
              <a:gd name="T2" fmla="*/ 42 w 216"/>
              <a:gd name="T3" fmla="*/ 54 h 456"/>
              <a:gd name="T4" fmla="*/ 48 w 216"/>
              <a:gd name="T5" fmla="*/ 132 h 456"/>
              <a:gd name="T6" fmla="*/ 42 w 216"/>
              <a:gd name="T7" fmla="*/ 174 h 456"/>
              <a:gd name="T8" fmla="*/ 30 w 216"/>
              <a:gd name="T9" fmla="*/ 186 h 456"/>
              <a:gd name="T10" fmla="*/ 0 w 216"/>
              <a:gd name="T11" fmla="*/ 210 h 456"/>
              <a:gd name="T12" fmla="*/ 0 w 216"/>
              <a:gd name="T13" fmla="*/ 222 h 456"/>
              <a:gd name="T14" fmla="*/ 12 w 216"/>
              <a:gd name="T15" fmla="*/ 264 h 456"/>
              <a:gd name="T16" fmla="*/ 30 w 216"/>
              <a:gd name="T17" fmla="*/ 276 h 456"/>
              <a:gd name="T18" fmla="*/ 30 w 216"/>
              <a:gd name="T19" fmla="*/ 276 h 456"/>
              <a:gd name="T20" fmla="*/ 42 w 216"/>
              <a:gd name="T21" fmla="*/ 288 h 456"/>
              <a:gd name="T22" fmla="*/ 60 w 216"/>
              <a:gd name="T23" fmla="*/ 318 h 456"/>
              <a:gd name="T24" fmla="*/ 84 w 216"/>
              <a:gd name="T25" fmla="*/ 336 h 456"/>
              <a:gd name="T26" fmla="*/ 84 w 216"/>
              <a:gd name="T27" fmla="*/ 348 h 456"/>
              <a:gd name="T28" fmla="*/ 96 w 216"/>
              <a:gd name="T29" fmla="*/ 402 h 456"/>
              <a:gd name="T30" fmla="*/ 108 w 216"/>
              <a:gd name="T31" fmla="*/ 444 h 456"/>
              <a:gd name="T32" fmla="*/ 126 w 216"/>
              <a:gd name="T33" fmla="*/ 444 h 456"/>
              <a:gd name="T34" fmla="*/ 144 w 216"/>
              <a:gd name="T35" fmla="*/ 426 h 456"/>
              <a:gd name="T36" fmla="*/ 150 w 216"/>
              <a:gd name="T37" fmla="*/ 414 h 456"/>
              <a:gd name="T38" fmla="*/ 144 w 216"/>
              <a:gd name="T39" fmla="*/ 396 h 456"/>
              <a:gd name="T40" fmla="*/ 138 w 216"/>
              <a:gd name="T41" fmla="*/ 378 h 456"/>
              <a:gd name="T42" fmla="*/ 150 w 216"/>
              <a:gd name="T43" fmla="*/ 366 h 456"/>
              <a:gd name="T44" fmla="*/ 192 w 216"/>
              <a:gd name="T45" fmla="*/ 330 h 456"/>
              <a:gd name="T46" fmla="*/ 210 w 216"/>
              <a:gd name="T47" fmla="*/ 318 h 456"/>
              <a:gd name="T48" fmla="*/ 216 w 216"/>
              <a:gd name="T49" fmla="*/ 318 h 456"/>
              <a:gd name="T50" fmla="*/ 216 w 216"/>
              <a:gd name="T51" fmla="*/ 312 h 456"/>
              <a:gd name="T52" fmla="*/ 216 w 216"/>
              <a:gd name="T53" fmla="*/ 306 h 456"/>
              <a:gd name="T54" fmla="*/ 210 w 216"/>
              <a:gd name="T55" fmla="*/ 306 h 456"/>
              <a:gd name="T56" fmla="*/ 216 w 216"/>
              <a:gd name="T57" fmla="*/ 282 h 456"/>
              <a:gd name="T58" fmla="*/ 210 w 216"/>
              <a:gd name="T59" fmla="*/ 270 h 456"/>
              <a:gd name="T60" fmla="*/ 204 w 216"/>
              <a:gd name="T61" fmla="*/ 270 h 456"/>
              <a:gd name="T62" fmla="*/ 192 w 216"/>
              <a:gd name="T63" fmla="*/ 264 h 456"/>
              <a:gd name="T64" fmla="*/ 186 w 216"/>
              <a:gd name="T65" fmla="*/ 246 h 456"/>
              <a:gd name="T66" fmla="*/ 150 w 216"/>
              <a:gd name="T67" fmla="*/ 234 h 456"/>
              <a:gd name="T68" fmla="*/ 138 w 216"/>
              <a:gd name="T69" fmla="*/ 222 h 456"/>
              <a:gd name="T70" fmla="*/ 138 w 216"/>
              <a:gd name="T71" fmla="*/ 216 h 456"/>
              <a:gd name="T72" fmla="*/ 138 w 216"/>
              <a:gd name="T73" fmla="*/ 210 h 456"/>
              <a:gd name="T74" fmla="*/ 138 w 216"/>
              <a:gd name="T75" fmla="*/ 204 h 456"/>
              <a:gd name="T76" fmla="*/ 144 w 216"/>
              <a:gd name="T77" fmla="*/ 192 h 456"/>
              <a:gd name="T78" fmla="*/ 174 w 216"/>
              <a:gd name="T79" fmla="*/ 168 h 456"/>
              <a:gd name="T80" fmla="*/ 186 w 216"/>
              <a:gd name="T81" fmla="*/ 150 h 456"/>
              <a:gd name="T82" fmla="*/ 192 w 216"/>
              <a:gd name="T83" fmla="*/ 138 h 456"/>
              <a:gd name="T84" fmla="*/ 168 w 216"/>
              <a:gd name="T85" fmla="*/ 96 h 456"/>
              <a:gd name="T86" fmla="*/ 162 w 216"/>
              <a:gd name="T87" fmla="*/ 90 h 456"/>
              <a:gd name="T88" fmla="*/ 156 w 216"/>
              <a:gd name="T89" fmla="*/ 78 h 456"/>
              <a:gd name="T90" fmla="*/ 162 w 216"/>
              <a:gd name="T91" fmla="*/ 72 h 456"/>
              <a:gd name="T92" fmla="*/ 162 w 216"/>
              <a:gd name="T93" fmla="*/ 66 h 456"/>
              <a:gd name="T94" fmla="*/ 162 w 216"/>
              <a:gd name="T95" fmla="*/ 60 h 456"/>
              <a:gd name="T96" fmla="*/ 174 w 216"/>
              <a:gd name="T97" fmla="*/ 60 h 456"/>
              <a:gd name="T98" fmla="*/ 192 w 216"/>
              <a:gd name="T99" fmla="*/ 30 h 456"/>
              <a:gd name="T100" fmla="*/ 186 w 216"/>
              <a:gd name="T101" fmla="*/ 18 h 456"/>
              <a:gd name="T102" fmla="*/ 180 w 216"/>
              <a:gd name="T103" fmla="*/ 24 h 456"/>
              <a:gd name="T104" fmla="*/ 174 w 216"/>
              <a:gd name="T105" fmla="*/ 30 h 456"/>
              <a:gd name="T106" fmla="*/ 156 w 216"/>
              <a:gd name="T107" fmla="*/ 36 h 456"/>
              <a:gd name="T108" fmla="*/ 156 w 216"/>
              <a:gd name="T109" fmla="*/ 42 h 456"/>
              <a:gd name="T110" fmla="*/ 144 w 216"/>
              <a:gd name="T111" fmla="*/ 12 h 456"/>
              <a:gd name="T112" fmla="*/ 126 w 216"/>
              <a:gd name="T113" fmla="*/ 0 h 456"/>
              <a:gd name="T114" fmla="*/ 114 w 216"/>
              <a:gd name="T115" fmla="*/ 0 h 456"/>
              <a:gd name="T116" fmla="*/ 78 w 216"/>
              <a:gd name="T117" fmla="*/ 12 h 456"/>
              <a:gd name="T118" fmla="*/ 78 w 216"/>
              <a:gd name="T119" fmla="*/ 18 h 456"/>
              <a:gd name="T120" fmla="*/ 72 w 216"/>
              <a:gd name="T121" fmla="*/ 24 h 456"/>
              <a:gd name="T122" fmla="*/ 60 w 216"/>
              <a:gd name="T123" fmla="*/ 3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 h="456">
                <a:moveTo>
                  <a:pt x="60" y="30"/>
                </a:moveTo>
                <a:lnTo>
                  <a:pt x="60" y="30"/>
                </a:lnTo>
                <a:lnTo>
                  <a:pt x="54" y="42"/>
                </a:lnTo>
                <a:lnTo>
                  <a:pt x="48" y="42"/>
                </a:lnTo>
                <a:lnTo>
                  <a:pt x="48" y="48"/>
                </a:lnTo>
                <a:lnTo>
                  <a:pt x="42" y="54"/>
                </a:lnTo>
                <a:lnTo>
                  <a:pt x="42" y="102"/>
                </a:lnTo>
                <a:lnTo>
                  <a:pt x="42" y="126"/>
                </a:lnTo>
                <a:lnTo>
                  <a:pt x="48" y="132"/>
                </a:lnTo>
                <a:lnTo>
                  <a:pt x="42" y="150"/>
                </a:lnTo>
                <a:lnTo>
                  <a:pt x="42" y="168"/>
                </a:lnTo>
                <a:lnTo>
                  <a:pt x="42" y="174"/>
                </a:lnTo>
                <a:lnTo>
                  <a:pt x="30" y="186"/>
                </a:lnTo>
                <a:lnTo>
                  <a:pt x="30" y="186"/>
                </a:lnTo>
                <a:lnTo>
                  <a:pt x="30" y="186"/>
                </a:lnTo>
                <a:lnTo>
                  <a:pt x="18" y="186"/>
                </a:lnTo>
                <a:lnTo>
                  <a:pt x="18" y="192"/>
                </a:lnTo>
                <a:lnTo>
                  <a:pt x="0" y="210"/>
                </a:lnTo>
                <a:lnTo>
                  <a:pt x="0" y="210"/>
                </a:lnTo>
                <a:lnTo>
                  <a:pt x="0" y="216"/>
                </a:lnTo>
                <a:lnTo>
                  <a:pt x="0" y="222"/>
                </a:lnTo>
                <a:lnTo>
                  <a:pt x="0" y="222"/>
                </a:lnTo>
                <a:lnTo>
                  <a:pt x="6" y="240"/>
                </a:lnTo>
                <a:lnTo>
                  <a:pt x="12" y="264"/>
                </a:lnTo>
                <a:lnTo>
                  <a:pt x="12" y="264"/>
                </a:lnTo>
                <a:lnTo>
                  <a:pt x="12" y="270"/>
                </a:lnTo>
                <a:lnTo>
                  <a:pt x="30" y="276"/>
                </a:lnTo>
                <a:lnTo>
                  <a:pt x="30" y="276"/>
                </a:lnTo>
                <a:lnTo>
                  <a:pt x="30" y="276"/>
                </a:lnTo>
                <a:lnTo>
                  <a:pt x="30" y="276"/>
                </a:lnTo>
                <a:lnTo>
                  <a:pt x="36" y="282"/>
                </a:lnTo>
                <a:lnTo>
                  <a:pt x="36" y="288"/>
                </a:lnTo>
                <a:lnTo>
                  <a:pt x="42" y="288"/>
                </a:lnTo>
                <a:lnTo>
                  <a:pt x="42" y="288"/>
                </a:lnTo>
                <a:lnTo>
                  <a:pt x="48" y="312"/>
                </a:lnTo>
                <a:lnTo>
                  <a:pt x="60" y="318"/>
                </a:lnTo>
                <a:lnTo>
                  <a:pt x="66" y="324"/>
                </a:lnTo>
                <a:lnTo>
                  <a:pt x="78" y="336"/>
                </a:lnTo>
                <a:lnTo>
                  <a:pt x="84" y="336"/>
                </a:lnTo>
                <a:lnTo>
                  <a:pt x="84" y="342"/>
                </a:lnTo>
                <a:lnTo>
                  <a:pt x="84" y="342"/>
                </a:lnTo>
                <a:lnTo>
                  <a:pt x="84" y="348"/>
                </a:lnTo>
                <a:lnTo>
                  <a:pt x="90" y="366"/>
                </a:lnTo>
                <a:lnTo>
                  <a:pt x="96" y="396"/>
                </a:lnTo>
                <a:lnTo>
                  <a:pt x="96" y="402"/>
                </a:lnTo>
                <a:lnTo>
                  <a:pt x="96" y="408"/>
                </a:lnTo>
                <a:lnTo>
                  <a:pt x="102" y="426"/>
                </a:lnTo>
                <a:lnTo>
                  <a:pt x="108" y="444"/>
                </a:lnTo>
                <a:lnTo>
                  <a:pt x="108" y="456"/>
                </a:lnTo>
                <a:lnTo>
                  <a:pt x="120" y="450"/>
                </a:lnTo>
                <a:lnTo>
                  <a:pt x="126" y="444"/>
                </a:lnTo>
                <a:lnTo>
                  <a:pt x="126" y="444"/>
                </a:lnTo>
                <a:lnTo>
                  <a:pt x="126" y="444"/>
                </a:lnTo>
                <a:lnTo>
                  <a:pt x="144" y="426"/>
                </a:lnTo>
                <a:lnTo>
                  <a:pt x="144" y="420"/>
                </a:lnTo>
                <a:lnTo>
                  <a:pt x="150" y="414"/>
                </a:lnTo>
                <a:lnTo>
                  <a:pt x="150" y="414"/>
                </a:lnTo>
                <a:lnTo>
                  <a:pt x="150" y="414"/>
                </a:lnTo>
                <a:lnTo>
                  <a:pt x="150" y="414"/>
                </a:lnTo>
                <a:lnTo>
                  <a:pt x="144" y="396"/>
                </a:lnTo>
                <a:lnTo>
                  <a:pt x="144" y="396"/>
                </a:lnTo>
                <a:lnTo>
                  <a:pt x="138" y="378"/>
                </a:lnTo>
                <a:lnTo>
                  <a:pt x="138" y="378"/>
                </a:lnTo>
                <a:lnTo>
                  <a:pt x="138" y="372"/>
                </a:lnTo>
                <a:lnTo>
                  <a:pt x="144" y="372"/>
                </a:lnTo>
                <a:lnTo>
                  <a:pt x="150" y="366"/>
                </a:lnTo>
                <a:lnTo>
                  <a:pt x="150" y="360"/>
                </a:lnTo>
                <a:lnTo>
                  <a:pt x="180" y="336"/>
                </a:lnTo>
                <a:lnTo>
                  <a:pt x="192" y="330"/>
                </a:lnTo>
                <a:lnTo>
                  <a:pt x="198" y="324"/>
                </a:lnTo>
                <a:lnTo>
                  <a:pt x="210" y="324"/>
                </a:lnTo>
                <a:lnTo>
                  <a:pt x="210" y="318"/>
                </a:lnTo>
                <a:lnTo>
                  <a:pt x="210" y="318"/>
                </a:lnTo>
                <a:lnTo>
                  <a:pt x="216" y="318"/>
                </a:lnTo>
                <a:lnTo>
                  <a:pt x="216" y="318"/>
                </a:lnTo>
                <a:lnTo>
                  <a:pt x="216" y="318"/>
                </a:lnTo>
                <a:lnTo>
                  <a:pt x="216" y="312"/>
                </a:lnTo>
                <a:lnTo>
                  <a:pt x="216" y="312"/>
                </a:lnTo>
                <a:lnTo>
                  <a:pt x="216" y="312"/>
                </a:lnTo>
                <a:lnTo>
                  <a:pt x="216" y="312"/>
                </a:lnTo>
                <a:lnTo>
                  <a:pt x="216" y="306"/>
                </a:lnTo>
                <a:lnTo>
                  <a:pt x="216" y="306"/>
                </a:lnTo>
                <a:lnTo>
                  <a:pt x="216" y="306"/>
                </a:lnTo>
                <a:lnTo>
                  <a:pt x="210" y="306"/>
                </a:lnTo>
                <a:lnTo>
                  <a:pt x="210" y="306"/>
                </a:lnTo>
                <a:lnTo>
                  <a:pt x="216" y="288"/>
                </a:lnTo>
                <a:lnTo>
                  <a:pt x="216" y="282"/>
                </a:lnTo>
                <a:lnTo>
                  <a:pt x="216" y="270"/>
                </a:lnTo>
                <a:lnTo>
                  <a:pt x="210" y="264"/>
                </a:lnTo>
                <a:lnTo>
                  <a:pt x="210" y="270"/>
                </a:lnTo>
                <a:lnTo>
                  <a:pt x="210" y="270"/>
                </a:lnTo>
                <a:lnTo>
                  <a:pt x="210" y="270"/>
                </a:lnTo>
                <a:lnTo>
                  <a:pt x="204" y="270"/>
                </a:lnTo>
                <a:lnTo>
                  <a:pt x="198" y="270"/>
                </a:lnTo>
                <a:lnTo>
                  <a:pt x="198" y="270"/>
                </a:lnTo>
                <a:lnTo>
                  <a:pt x="192" y="264"/>
                </a:lnTo>
                <a:lnTo>
                  <a:pt x="192" y="264"/>
                </a:lnTo>
                <a:lnTo>
                  <a:pt x="192" y="252"/>
                </a:lnTo>
                <a:lnTo>
                  <a:pt x="186" y="246"/>
                </a:lnTo>
                <a:lnTo>
                  <a:pt x="168" y="252"/>
                </a:lnTo>
                <a:lnTo>
                  <a:pt x="150" y="240"/>
                </a:lnTo>
                <a:lnTo>
                  <a:pt x="150" y="234"/>
                </a:lnTo>
                <a:lnTo>
                  <a:pt x="150" y="234"/>
                </a:lnTo>
                <a:lnTo>
                  <a:pt x="144" y="228"/>
                </a:lnTo>
                <a:lnTo>
                  <a:pt x="138" y="222"/>
                </a:lnTo>
                <a:lnTo>
                  <a:pt x="138" y="222"/>
                </a:lnTo>
                <a:lnTo>
                  <a:pt x="138" y="222"/>
                </a:lnTo>
                <a:lnTo>
                  <a:pt x="138" y="216"/>
                </a:lnTo>
                <a:lnTo>
                  <a:pt x="138" y="216"/>
                </a:lnTo>
                <a:lnTo>
                  <a:pt x="138" y="210"/>
                </a:lnTo>
                <a:lnTo>
                  <a:pt x="138" y="210"/>
                </a:lnTo>
                <a:lnTo>
                  <a:pt x="132" y="210"/>
                </a:lnTo>
                <a:lnTo>
                  <a:pt x="138" y="204"/>
                </a:lnTo>
                <a:lnTo>
                  <a:pt x="138" y="204"/>
                </a:lnTo>
                <a:lnTo>
                  <a:pt x="138" y="204"/>
                </a:lnTo>
                <a:lnTo>
                  <a:pt x="138" y="198"/>
                </a:lnTo>
                <a:lnTo>
                  <a:pt x="144" y="192"/>
                </a:lnTo>
                <a:lnTo>
                  <a:pt x="162" y="186"/>
                </a:lnTo>
                <a:lnTo>
                  <a:pt x="168" y="174"/>
                </a:lnTo>
                <a:lnTo>
                  <a:pt x="174" y="168"/>
                </a:lnTo>
                <a:lnTo>
                  <a:pt x="180" y="162"/>
                </a:lnTo>
                <a:lnTo>
                  <a:pt x="180" y="162"/>
                </a:lnTo>
                <a:lnTo>
                  <a:pt x="186" y="150"/>
                </a:lnTo>
                <a:lnTo>
                  <a:pt x="192" y="138"/>
                </a:lnTo>
                <a:lnTo>
                  <a:pt x="192" y="138"/>
                </a:lnTo>
                <a:lnTo>
                  <a:pt x="192" y="138"/>
                </a:lnTo>
                <a:lnTo>
                  <a:pt x="180" y="108"/>
                </a:lnTo>
                <a:lnTo>
                  <a:pt x="168" y="102"/>
                </a:lnTo>
                <a:lnTo>
                  <a:pt x="168" y="96"/>
                </a:lnTo>
                <a:lnTo>
                  <a:pt x="168" y="96"/>
                </a:lnTo>
                <a:lnTo>
                  <a:pt x="162" y="90"/>
                </a:lnTo>
                <a:lnTo>
                  <a:pt x="162" y="90"/>
                </a:lnTo>
                <a:lnTo>
                  <a:pt x="162" y="84"/>
                </a:lnTo>
                <a:lnTo>
                  <a:pt x="156" y="84"/>
                </a:lnTo>
                <a:lnTo>
                  <a:pt x="156" y="78"/>
                </a:lnTo>
                <a:lnTo>
                  <a:pt x="156" y="78"/>
                </a:lnTo>
                <a:lnTo>
                  <a:pt x="156" y="78"/>
                </a:lnTo>
                <a:lnTo>
                  <a:pt x="162" y="72"/>
                </a:lnTo>
                <a:lnTo>
                  <a:pt x="162" y="66"/>
                </a:lnTo>
                <a:lnTo>
                  <a:pt x="162" y="66"/>
                </a:lnTo>
                <a:lnTo>
                  <a:pt x="162" y="66"/>
                </a:lnTo>
                <a:lnTo>
                  <a:pt x="162" y="66"/>
                </a:lnTo>
                <a:lnTo>
                  <a:pt x="162" y="60"/>
                </a:lnTo>
                <a:lnTo>
                  <a:pt x="162" y="60"/>
                </a:lnTo>
                <a:lnTo>
                  <a:pt x="162" y="60"/>
                </a:lnTo>
                <a:lnTo>
                  <a:pt x="168" y="60"/>
                </a:lnTo>
                <a:lnTo>
                  <a:pt x="174" y="60"/>
                </a:lnTo>
                <a:lnTo>
                  <a:pt x="180" y="54"/>
                </a:lnTo>
                <a:lnTo>
                  <a:pt x="192" y="30"/>
                </a:lnTo>
                <a:lnTo>
                  <a:pt x="192" y="30"/>
                </a:lnTo>
                <a:lnTo>
                  <a:pt x="192" y="30"/>
                </a:lnTo>
                <a:lnTo>
                  <a:pt x="192" y="18"/>
                </a:lnTo>
                <a:lnTo>
                  <a:pt x="186" y="18"/>
                </a:lnTo>
                <a:lnTo>
                  <a:pt x="180" y="18"/>
                </a:lnTo>
                <a:lnTo>
                  <a:pt x="180" y="18"/>
                </a:lnTo>
                <a:lnTo>
                  <a:pt x="180" y="24"/>
                </a:lnTo>
                <a:lnTo>
                  <a:pt x="180" y="24"/>
                </a:lnTo>
                <a:lnTo>
                  <a:pt x="174" y="30"/>
                </a:lnTo>
                <a:lnTo>
                  <a:pt x="174" y="30"/>
                </a:lnTo>
                <a:lnTo>
                  <a:pt x="162" y="36"/>
                </a:lnTo>
                <a:lnTo>
                  <a:pt x="162" y="36"/>
                </a:lnTo>
                <a:lnTo>
                  <a:pt x="156" y="36"/>
                </a:lnTo>
                <a:lnTo>
                  <a:pt x="156" y="42"/>
                </a:lnTo>
                <a:lnTo>
                  <a:pt x="156" y="42"/>
                </a:lnTo>
                <a:lnTo>
                  <a:pt x="156" y="42"/>
                </a:lnTo>
                <a:lnTo>
                  <a:pt x="150" y="36"/>
                </a:lnTo>
                <a:lnTo>
                  <a:pt x="150" y="36"/>
                </a:lnTo>
                <a:lnTo>
                  <a:pt x="144" y="12"/>
                </a:lnTo>
                <a:lnTo>
                  <a:pt x="144" y="12"/>
                </a:lnTo>
                <a:lnTo>
                  <a:pt x="150" y="6"/>
                </a:lnTo>
                <a:lnTo>
                  <a:pt x="126" y="0"/>
                </a:lnTo>
                <a:lnTo>
                  <a:pt x="120" y="0"/>
                </a:lnTo>
                <a:lnTo>
                  <a:pt x="114" y="0"/>
                </a:lnTo>
                <a:lnTo>
                  <a:pt x="114" y="0"/>
                </a:lnTo>
                <a:lnTo>
                  <a:pt x="90" y="6"/>
                </a:lnTo>
                <a:lnTo>
                  <a:pt x="84" y="12"/>
                </a:lnTo>
                <a:lnTo>
                  <a:pt x="78" y="12"/>
                </a:lnTo>
                <a:lnTo>
                  <a:pt x="78" y="18"/>
                </a:lnTo>
                <a:lnTo>
                  <a:pt x="78" y="18"/>
                </a:lnTo>
                <a:lnTo>
                  <a:pt x="78" y="18"/>
                </a:lnTo>
                <a:lnTo>
                  <a:pt x="72" y="18"/>
                </a:lnTo>
                <a:lnTo>
                  <a:pt x="72" y="24"/>
                </a:lnTo>
                <a:lnTo>
                  <a:pt x="72" y="24"/>
                </a:lnTo>
                <a:lnTo>
                  <a:pt x="66" y="24"/>
                </a:lnTo>
                <a:lnTo>
                  <a:pt x="60" y="24"/>
                </a:lnTo>
                <a:lnTo>
                  <a:pt x="60" y="30"/>
                </a:lnTo>
                <a:lnTo>
                  <a:pt x="60" y="30"/>
                </a:lnTo>
                <a:close/>
              </a:path>
            </a:pathLst>
          </a:custGeom>
          <a:solidFill>
            <a:srgbClr val="3F3A5C"/>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648" name="Freeform 879"/>
          <p:cNvSpPr>
            <a:spLocks/>
          </p:cNvSpPr>
          <p:nvPr/>
        </p:nvSpPr>
        <p:spPr bwMode="auto">
          <a:xfrm>
            <a:off x="1355241" y="4492700"/>
            <a:ext cx="28650" cy="28650"/>
          </a:xfrm>
          <a:custGeom>
            <a:avLst/>
            <a:gdLst>
              <a:gd name="T0" fmla="*/ 12 w 18"/>
              <a:gd name="T1" fmla="*/ 6 h 18"/>
              <a:gd name="T2" fmla="*/ 12 w 18"/>
              <a:gd name="T3" fmla="*/ 0 h 18"/>
              <a:gd name="T4" fmla="*/ 0 w 18"/>
              <a:gd name="T5" fmla="*/ 0 h 18"/>
              <a:gd name="T6" fmla="*/ 0 w 18"/>
              <a:gd name="T7" fmla="*/ 0 h 18"/>
              <a:gd name="T8" fmla="*/ 0 w 18"/>
              <a:gd name="T9" fmla="*/ 0 h 18"/>
              <a:gd name="T10" fmla="*/ 0 w 18"/>
              <a:gd name="T11" fmla="*/ 0 h 18"/>
              <a:gd name="T12" fmla="*/ 0 w 18"/>
              <a:gd name="T13" fmla="*/ 12 h 18"/>
              <a:gd name="T14" fmla="*/ 0 w 18"/>
              <a:gd name="T15" fmla="*/ 12 h 18"/>
              <a:gd name="T16" fmla="*/ 0 w 18"/>
              <a:gd name="T17" fmla="*/ 12 h 18"/>
              <a:gd name="T18" fmla="*/ 0 w 18"/>
              <a:gd name="T19" fmla="*/ 12 h 18"/>
              <a:gd name="T20" fmla="*/ 6 w 18"/>
              <a:gd name="T21" fmla="*/ 18 h 18"/>
              <a:gd name="T22" fmla="*/ 12 w 18"/>
              <a:gd name="T23" fmla="*/ 12 h 18"/>
              <a:gd name="T24" fmla="*/ 18 w 18"/>
              <a:gd name="T25" fmla="*/ 6 h 18"/>
              <a:gd name="T26" fmla="*/ 12 w 18"/>
              <a:gd name="T27" fmla="*/ 6 h 18"/>
              <a:gd name="T28" fmla="*/ 12 w 18"/>
              <a:gd name="T29"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8">
                <a:moveTo>
                  <a:pt x="12" y="6"/>
                </a:moveTo>
                <a:lnTo>
                  <a:pt x="12" y="0"/>
                </a:lnTo>
                <a:lnTo>
                  <a:pt x="0" y="0"/>
                </a:lnTo>
                <a:lnTo>
                  <a:pt x="0" y="0"/>
                </a:lnTo>
                <a:lnTo>
                  <a:pt x="0" y="0"/>
                </a:lnTo>
                <a:lnTo>
                  <a:pt x="0" y="0"/>
                </a:lnTo>
                <a:lnTo>
                  <a:pt x="0" y="12"/>
                </a:lnTo>
                <a:lnTo>
                  <a:pt x="0" y="12"/>
                </a:lnTo>
                <a:lnTo>
                  <a:pt x="0" y="12"/>
                </a:lnTo>
                <a:lnTo>
                  <a:pt x="0" y="12"/>
                </a:lnTo>
                <a:lnTo>
                  <a:pt x="6" y="18"/>
                </a:lnTo>
                <a:lnTo>
                  <a:pt x="12" y="12"/>
                </a:lnTo>
                <a:lnTo>
                  <a:pt x="18" y="6"/>
                </a:lnTo>
                <a:lnTo>
                  <a:pt x="12" y="6"/>
                </a:lnTo>
                <a:lnTo>
                  <a:pt x="12" y="6"/>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649" name="Freeform 880"/>
          <p:cNvSpPr>
            <a:spLocks/>
          </p:cNvSpPr>
          <p:nvPr/>
        </p:nvSpPr>
        <p:spPr bwMode="auto">
          <a:xfrm>
            <a:off x="2623799" y="3824200"/>
            <a:ext cx="28650" cy="9550"/>
          </a:xfrm>
          <a:custGeom>
            <a:avLst/>
            <a:gdLst>
              <a:gd name="T0" fmla="*/ 6 w 18"/>
              <a:gd name="T1" fmla="*/ 0 h 6"/>
              <a:gd name="T2" fmla="*/ 0 w 18"/>
              <a:gd name="T3" fmla="*/ 0 h 6"/>
              <a:gd name="T4" fmla="*/ 0 w 18"/>
              <a:gd name="T5" fmla="*/ 6 h 6"/>
              <a:gd name="T6" fmla="*/ 0 w 18"/>
              <a:gd name="T7" fmla="*/ 6 h 6"/>
              <a:gd name="T8" fmla="*/ 0 w 18"/>
              <a:gd name="T9" fmla="*/ 6 h 6"/>
              <a:gd name="T10" fmla="*/ 6 w 18"/>
              <a:gd name="T11" fmla="*/ 6 h 6"/>
              <a:gd name="T12" fmla="*/ 12 w 18"/>
              <a:gd name="T13" fmla="*/ 6 h 6"/>
              <a:gd name="T14" fmla="*/ 18 w 18"/>
              <a:gd name="T15" fmla="*/ 6 h 6"/>
              <a:gd name="T16" fmla="*/ 18 w 18"/>
              <a:gd name="T17" fmla="*/ 6 h 6"/>
              <a:gd name="T18" fmla="*/ 18 w 18"/>
              <a:gd name="T19" fmla="*/ 6 h 6"/>
              <a:gd name="T20" fmla="*/ 18 w 18"/>
              <a:gd name="T21" fmla="*/ 6 h 6"/>
              <a:gd name="T22" fmla="*/ 18 w 18"/>
              <a:gd name="T23" fmla="*/ 6 h 6"/>
              <a:gd name="T24" fmla="*/ 18 w 18"/>
              <a:gd name="T25" fmla="*/ 6 h 6"/>
              <a:gd name="T26" fmla="*/ 18 w 18"/>
              <a:gd name="T27" fmla="*/ 0 h 6"/>
              <a:gd name="T28" fmla="*/ 12 w 18"/>
              <a:gd name="T29" fmla="*/ 0 h 6"/>
              <a:gd name="T30" fmla="*/ 6 w 18"/>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6">
                <a:moveTo>
                  <a:pt x="6" y="0"/>
                </a:moveTo>
                <a:lnTo>
                  <a:pt x="0" y="0"/>
                </a:lnTo>
                <a:lnTo>
                  <a:pt x="0" y="6"/>
                </a:lnTo>
                <a:lnTo>
                  <a:pt x="0" y="6"/>
                </a:lnTo>
                <a:lnTo>
                  <a:pt x="0" y="6"/>
                </a:lnTo>
                <a:lnTo>
                  <a:pt x="6" y="6"/>
                </a:lnTo>
                <a:lnTo>
                  <a:pt x="12" y="6"/>
                </a:lnTo>
                <a:lnTo>
                  <a:pt x="18" y="6"/>
                </a:lnTo>
                <a:lnTo>
                  <a:pt x="18" y="6"/>
                </a:lnTo>
                <a:lnTo>
                  <a:pt x="18" y="6"/>
                </a:lnTo>
                <a:lnTo>
                  <a:pt x="18" y="6"/>
                </a:lnTo>
                <a:lnTo>
                  <a:pt x="18" y="6"/>
                </a:lnTo>
                <a:lnTo>
                  <a:pt x="18" y="6"/>
                </a:lnTo>
                <a:lnTo>
                  <a:pt x="18" y="0"/>
                </a:lnTo>
                <a:lnTo>
                  <a:pt x="12" y="0"/>
                </a:lnTo>
                <a:lnTo>
                  <a:pt x="6" y="0"/>
                </a:lnTo>
                <a:close/>
              </a:path>
            </a:pathLst>
          </a:custGeom>
          <a:solidFill>
            <a:srgbClr val="00B8D4"/>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650" name="Freeform 881"/>
          <p:cNvSpPr>
            <a:spLocks/>
          </p:cNvSpPr>
          <p:nvPr/>
        </p:nvSpPr>
        <p:spPr bwMode="auto">
          <a:xfrm>
            <a:off x="2652449" y="3614100"/>
            <a:ext cx="257850" cy="229200"/>
          </a:xfrm>
          <a:custGeom>
            <a:avLst/>
            <a:gdLst>
              <a:gd name="T0" fmla="*/ 162 w 162"/>
              <a:gd name="T1" fmla="*/ 60 h 144"/>
              <a:gd name="T2" fmla="*/ 162 w 162"/>
              <a:gd name="T3" fmla="*/ 60 h 144"/>
              <a:gd name="T4" fmla="*/ 162 w 162"/>
              <a:gd name="T5" fmla="*/ 60 h 144"/>
              <a:gd name="T6" fmla="*/ 156 w 162"/>
              <a:gd name="T7" fmla="*/ 60 h 144"/>
              <a:gd name="T8" fmla="*/ 150 w 162"/>
              <a:gd name="T9" fmla="*/ 54 h 144"/>
              <a:gd name="T10" fmla="*/ 120 w 162"/>
              <a:gd name="T11" fmla="*/ 42 h 144"/>
              <a:gd name="T12" fmla="*/ 120 w 162"/>
              <a:gd name="T13" fmla="*/ 42 h 144"/>
              <a:gd name="T14" fmla="*/ 114 w 162"/>
              <a:gd name="T15" fmla="*/ 36 h 144"/>
              <a:gd name="T16" fmla="*/ 108 w 162"/>
              <a:gd name="T17" fmla="*/ 30 h 144"/>
              <a:gd name="T18" fmla="*/ 108 w 162"/>
              <a:gd name="T19" fmla="*/ 18 h 144"/>
              <a:gd name="T20" fmla="*/ 102 w 162"/>
              <a:gd name="T21" fmla="*/ 18 h 144"/>
              <a:gd name="T22" fmla="*/ 96 w 162"/>
              <a:gd name="T23" fmla="*/ 6 h 144"/>
              <a:gd name="T24" fmla="*/ 66 w 162"/>
              <a:gd name="T25" fmla="*/ 0 h 144"/>
              <a:gd name="T26" fmla="*/ 54 w 162"/>
              <a:gd name="T27" fmla="*/ 0 h 144"/>
              <a:gd name="T28" fmla="*/ 18 w 162"/>
              <a:gd name="T29" fmla="*/ 24 h 144"/>
              <a:gd name="T30" fmla="*/ 18 w 162"/>
              <a:gd name="T31" fmla="*/ 24 h 144"/>
              <a:gd name="T32" fmla="*/ 18 w 162"/>
              <a:gd name="T33" fmla="*/ 24 h 144"/>
              <a:gd name="T34" fmla="*/ 30 w 162"/>
              <a:gd name="T35" fmla="*/ 36 h 144"/>
              <a:gd name="T36" fmla="*/ 30 w 162"/>
              <a:gd name="T37" fmla="*/ 48 h 144"/>
              <a:gd name="T38" fmla="*/ 30 w 162"/>
              <a:gd name="T39" fmla="*/ 54 h 144"/>
              <a:gd name="T40" fmla="*/ 6 w 162"/>
              <a:gd name="T41" fmla="*/ 96 h 144"/>
              <a:gd name="T42" fmla="*/ 6 w 162"/>
              <a:gd name="T43" fmla="*/ 96 h 144"/>
              <a:gd name="T44" fmla="*/ 0 w 162"/>
              <a:gd name="T45" fmla="*/ 96 h 144"/>
              <a:gd name="T46" fmla="*/ 0 w 162"/>
              <a:gd name="T47" fmla="*/ 102 h 144"/>
              <a:gd name="T48" fmla="*/ 0 w 162"/>
              <a:gd name="T49" fmla="*/ 102 h 144"/>
              <a:gd name="T50" fmla="*/ 6 w 162"/>
              <a:gd name="T51" fmla="*/ 108 h 144"/>
              <a:gd name="T52" fmla="*/ 30 w 162"/>
              <a:gd name="T53" fmla="*/ 102 h 144"/>
              <a:gd name="T54" fmla="*/ 42 w 162"/>
              <a:gd name="T55" fmla="*/ 102 h 144"/>
              <a:gd name="T56" fmla="*/ 42 w 162"/>
              <a:gd name="T57" fmla="*/ 102 h 144"/>
              <a:gd name="T58" fmla="*/ 42 w 162"/>
              <a:gd name="T59" fmla="*/ 108 h 144"/>
              <a:gd name="T60" fmla="*/ 36 w 162"/>
              <a:gd name="T61" fmla="*/ 114 h 144"/>
              <a:gd name="T62" fmla="*/ 30 w 162"/>
              <a:gd name="T63" fmla="*/ 114 h 144"/>
              <a:gd name="T64" fmla="*/ 30 w 162"/>
              <a:gd name="T65" fmla="*/ 114 h 144"/>
              <a:gd name="T66" fmla="*/ 12 w 162"/>
              <a:gd name="T67" fmla="*/ 126 h 144"/>
              <a:gd name="T68" fmla="*/ 12 w 162"/>
              <a:gd name="T69" fmla="*/ 126 h 144"/>
              <a:gd name="T70" fmla="*/ 6 w 162"/>
              <a:gd name="T71" fmla="*/ 144 h 144"/>
              <a:gd name="T72" fmla="*/ 12 w 162"/>
              <a:gd name="T73" fmla="*/ 144 h 144"/>
              <a:gd name="T74" fmla="*/ 18 w 162"/>
              <a:gd name="T75" fmla="*/ 138 h 144"/>
              <a:gd name="T76" fmla="*/ 36 w 162"/>
              <a:gd name="T77" fmla="*/ 114 h 144"/>
              <a:gd name="T78" fmla="*/ 36 w 162"/>
              <a:gd name="T79" fmla="*/ 114 h 144"/>
              <a:gd name="T80" fmla="*/ 54 w 162"/>
              <a:gd name="T81" fmla="*/ 108 h 144"/>
              <a:gd name="T82" fmla="*/ 66 w 162"/>
              <a:gd name="T83" fmla="*/ 96 h 144"/>
              <a:gd name="T84" fmla="*/ 78 w 162"/>
              <a:gd name="T85" fmla="*/ 84 h 144"/>
              <a:gd name="T86" fmla="*/ 78 w 162"/>
              <a:gd name="T87" fmla="*/ 84 h 144"/>
              <a:gd name="T88" fmla="*/ 78 w 162"/>
              <a:gd name="T89" fmla="*/ 78 h 144"/>
              <a:gd name="T90" fmla="*/ 114 w 162"/>
              <a:gd name="T91" fmla="*/ 72 h 144"/>
              <a:gd name="T92" fmla="*/ 120 w 162"/>
              <a:gd name="T93" fmla="*/ 72 h 144"/>
              <a:gd name="T94" fmla="*/ 126 w 162"/>
              <a:gd name="T95" fmla="*/ 72 h 144"/>
              <a:gd name="T96" fmla="*/ 132 w 162"/>
              <a:gd name="T97" fmla="*/ 72 h 144"/>
              <a:gd name="T98" fmla="*/ 132 w 162"/>
              <a:gd name="T99" fmla="*/ 78 h 144"/>
              <a:gd name="T100" fmla="*/ 132 w 162"/>
              <a:gd name="T101" fmla="*/ 78 h 144"/>
              <a:gd name="T102" fmla="*/ 138 w 162"/>
              <a:gd name="T103" fmla="*/ 78 h 144"/>
              <a:gd name="T104" fmla="*/ 150 w 162"/>
              <a:gd name="T105" fmla="*/ 78 h 144"/>
              <a:gd name="T106" fmla="*/ 156 w 162"/>
              <a:gd name="T107" fmla="*/ 78 h 144"/>
              <a:gd name="T108" fmla="*/ 156 w 162"/>
              <a:gd name="T109" fmla="*/ 78 h 144"/>
              <a:gd name="T110" fmla="*/ 162 w 162"/>
              <a:gd name="T111" fmla="*/ 6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2" h="144">
                <a:moveTo>
                  <a:pt x="162" y="66"/>
                </a:moveTo>
                <a:lnTo>
                  <a:pt x="162" y="60"/>
                </a:lnTo>
                <a:lnTo>
                  <a:pt x="162" y="60"/>
                </a:lnTo>
                <a:lnTo>
                  <a:pt x="162" y="60"/>
                </a:lnTo>
                <a:lnTo>
                  <a:pt x="162" y="60"/>
                </a:lnTo>
                <a:lnTo>
                  <a:pt x="162" y="60"/>
                </a:lnTo>
                <a:lnTo>
                  <a:pt x="162" y="60"/>
                </a:lnTo>
                <a:lnTo>
                  <a:pt x="156" y="60"/>
                </a:lnTo>
                <a:lnTo>
                  <a:pt x="150" y="54"/>
                </a:lnTo>
                <a:lnTo>
                  <a:pt x="150" y="54"/>
                </a:lnTo>
                <a:lnTo>
                  <a:pt x="132" y="48"/>
                </a:lnTo>
                <a:lnTo>
                  <a:pt x="120" y="42"/>
                </a:lnTo>
                <a:lnTo>
                  <a:pt x="120" y="42"/>
                </a:lnTo>
                <a:lnTo>
                  <a:pt x="120" y="42"/>
                </a:lnTo>
                <a:lnTo>
                  <a:pt x="114" y="42"/>
                </a:lnTo>
                <a:lnTo>
                  <a:pt x="114" y="36"/>
                </a:lnTo>
                <a:lnTo>
                  <a:pt x="114" y="36"/>
                </a:lnTo>
                <a:lnTo>
                  <a:pt x="108" y="30"/>
                </a:lnTo>
                <a:lnTo>
                  <a:pt x="108" y="30"/>
                </a:lnTo>
                <a:lnTo>
                  <a:pt x="108" y="18"/>
                </a:lnTo>
                <a:lnTo>
                  <a:pt x="102" y="18"/>
                </a:lnTo>
                <a:lnTo>
                  <a:pt x="102" y="18"/>
                </a:lnTo>
                <a:lnTo>
                  <a:pt x="108" y="6"/>
                </a:lnTo>
                <a:lnTo>
                  <a:pt x="96" y="6"/>
                </a:lnTo>
                <a:lnTo>
                  <a:pt x="66" y="0"/>
                </a:lnTo>
                <a:lnTo>
                  <a:pt x="66" y="0"/>
                </a:lnTo>
                <a:lnTo>
                  <a:pt x="54" y="0"/>
                </a:lnTo>
                <a:lnTo>
                  <a:pt x="54" y="0"/>
                </a:lnTo>
                <a:lnTo>
                  <a:pt x="18" y="18"/>
                </a:lnTo>
                <a:lnTo>
                  <a:pt x="18" y="24"/>
                </a:lnTo>
                <a:lnTo>
                  <a:pt x="18" y="24"/>
                </a:lnTo>
                <a:lnTo>
                  <a:pt x="18" y="24"/>
                </a:lnTo>
                <a:lnTo>
                  <a:pt x="18" y="24"/>
                </a:lnTo>
                <a:lnTo>
                  <a:pt x="18" y="24"/>
                </a:lnTo>
                <a:lnTo>
                  <a:pt x="24" y="30"/>
                </a:lnTo>
                <a:lnTo>
                  <a:pt x="30" y="36"/>
                </a:lnTo>
                <a:lnTo>
                  <a:pt x="30" y="36"/>
                </a:lnTo>
                <a:lnTo>
                  <a:pt x="30" y="48"/>
                </a:lnTo>
                <a:lnTo>
                  <a:pt x="30" y="48"/>
                </a:lnTo>
                <a:lnTo>
                  <a:pt x="30" y="54"/>
                </a:lnTo>
                <a:lnTo>
                  <a:pt x="18" y="78"/>
                </a:lnTo>
                <a:lnTo>
                  <a:pt x="6" y="96"/>
                </a:lnTo>
                <a:lnTo>
                  <a:pt x="6" y="96"/>
                </a:lnTo>
                <a:lnTo>
                  <a:pt x="6" y="96"/>
                </a:lnTo>
                <a:lnTo>
                  <a:pt x="0" y="96"/>
                </a:lnTo>
                <a:lnTo>
                  <a:pt x="0" y="96"/>
                </a:lnTo>
                <a:lnTo>
                  <a:pt x="0" y="96"/>
                </a:lnTo>
                <a:lnTo>
                  <a:pt x="0" y="102"/>
                </a:lnTo>
                <a:lnTo>
                  <a:pt x="0" y="102"/>
                </a:lnTo>
                <a:lnTo>
                  <a:pt x="0" y="102"/>
                </a:lnTo>
                <a:lnTo>
                  <a:pt x="6" y="102"/>
                </a:lnTo>
                <a:lnTo>
                  <a:pt x="6" y="108"/>
                </a:lnTo>
                <a:lnTo>
                  <a:pt x="12" y="108"/>
                </a:lnTo>
                <a:lnTo>
                  <a:pt x="30" y="102"/>
                </a:lnTo>
                <a:lnTo>
                  <a:pt x="42" y="102"/>
                </a:lnTo>
                <a:lnTo>
                  <a:pt x="42" y="102"/>
                </a:lnTo>
                <a:lnTo>
                  <a:pt x="42" y="102"/>
                </a:lnTo>
                <a:lnTo>
                  <a:pt x="42" y="102"/>
                </a:lnTo>
                <a:lnTo>
                  <a:pt x="42" y="102"/>
                </a:lnTo>
                <a:lnTo>
                  <a:pt x="42" y="108"/>
                </a:lnTo>
                <a:lnTo>
                  <a:pt x="42" y="108"/>
                </a:lnTo>
                <a:lnTo>
                  <a:pt x="36" y="114"/>
                </a:lnTo>
                <a:lnTo>
                  <a:pt x="36" y="114"/>
                </a:lnTo>
                <a:lnTo>
                  <a:pt x="30" y="114"/>
                </a:lnTo>
                <a:lnTo>
                  <a:pt x="30" y="114"/>
                </a:lnTo>
                <a:lnTo>
                  <a:pt x="30" y="114"/>
                </a:lnTo>
                <a:lnTo>
                  <a:pt x="24" y="120"/>
                </a:lnTo>
                <a:lnTo>
                  <a:pt x="12" y="126"/>
                </a:lnTo>
                <a:lnTo>
                  <a:pt x="12" y="126"/>
                </a:lnTo>
                <a:lnTo>
                  <a:pt x="12" y="126"/>
                </a:lnTo>
                <a:lnTo>
                  <a:pt x="6" y="144"/>
                </a:lnTo>
                <a:lnTo>
                  <a:pt x="6" y="144"/>
                </a:lnTo>
                <a:lnTo>
                  <a:pt x="12" y="144"/>
                </a:lnTo>
                <a:lnTo>
                  <a:pt x="12" y="144"/>
                </a:lnTo>
                <a:lnTo>
                  <a:pt x="18" y="138"/>
                </a:lnTo>
                <a:lnTo>
                  <a:pt x="18" y="138"/>
                </a:lnTo>
                <a:lnTo>
                  <a:pt x="24" y="132"/>
                </a:lnTo>
                <a:lnTo>
                  <a:pt x="36" y="114"/>
                </a:lnTo>
                <a:lnTo>
                  <a:pt x="36" y="114"/>
                </a:lnTo>
                <a:lnTo>
                  <a:pt x="36" y="114"/>
                </a:lnTo>
                <a:lnTo>
                  <a:pt x="48" y="108"/>
                </a:lnTo>
                <a:lnTo>
                  <a:pt x="54" y="108"/>
                </a:lnTo>
                <a:lnTo>
                  <a:pt x="60" y="102"/>
                </a:lnTo>
                <a:lnTo>
                  <a:pt x="66" y="96"/>
                </a:lnTo>
                <a:lnTo>
                  <a:pt x="78" y="90"/>
                </a:lnTo>
                <a:lnTo>
                  <a:pt x="78" y="84"/>
                </a:lnTo>
                <a:lnTo>
                  <a:pt x="78" y="84"/>
                </a:lnTo>
                <a:lnTo>
                  <a:pt x="78" y="84"/>
                </a:lnTo>
                <a:lnTo>
                  <a:pt x="78" y="78"/>
                </a:lnTo>
                <a:lnTo>
                  <a:pt x="78" y="78"/>
                </a:lnTo>
                <a:lnTo>
                  <a:pt x="78" y="78"/>
                </a:lnTo>
                <a:lnTo>
                  <a:pt x="114" y="72"/>
                </a:lnTo>
                <a:lnTo>
                  <a:pt x="114" y="72"/>
                </a:lnTo>
                <a:lnTo>
                  <a:pt x="120" y="72"/>
                </a:lnTo>
                <a:lnTo>
                  <a:pt x="120" y="72"/>
                </a:lnTo>
                <a:lnTo>
                  <a:pt x="126" y="72"/>
                </a:lnTo>
                <a:lnTo>
                  <a:pt x="126" y="72"/>
                </a:lnTo>
                <a:lnTo>
                  <a:pt x="132" y="72"/>
                </a:lnTo>
                <a:lnTo>
                  <a:pt x="132" y="78"/>
                </a:lnTo>
                <a:lnTo>
                  <a:pt x="132" y="78"/>
                </a:lnTo>
                <a:lnTo>
                  <a:pt x="132" y="78"/>
                </a:lnTo>
                <a:lnTo>
                  <a:pt x="132" y="78"/>
                </a:lnTo>
                <a:lnTo>
                  <a:pt x="132" y="78"/>
                </a:lnTo>
                <a:lnTo>
                  <a:pt x="138" y="78"/>
                </a:lnTo>
                <a:lnTo>
                  <a:pt x="138" y="78"/>
                </a:lnTo>
                <a:lnTo>
                  <a:pt x="150" y="78"/>
                </a:lnTo>
                <a:lnTo>
                  <a:pt x="150" y="78"/>
                </a:lnTo>
                <a:lnTo>
                  <a:pt x="156" y="78"/>
                </a:lnTo>
                <a:lnTo>
                  <a:pt x="156" y="78"/>
                </a:lnTo>
                <a:lnTo>
                  <a:pt x="156" y="78"/>
                </a:lnTo>
                <a:lnTo>
                  <a:pt x="162" y="72"/>
                </a:lnTo>
                <a:lnTo>
                  <a:pt x="162" y="66"/>
                </a:lnTo>
                <a:close/>
              </a:path>
            </a:pathLst>
          </a:custGeom>
          <a:solidFill>
            <a:srgbClr val="00B8D4"/>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651" name="Freeform 882"/>
          <p:cNvSpPr>
            <a:spLocks/>
          </p:cNvSpPr>
          <p:nvPr/>
        </p:nvSpPr>
        <p:spPr bwMode="auto">
          <a:xfrm>
            <a:off x="2652449" y="3614100"/>
            <a:ext cx="1604400" cy="668500"/>
          </a:xfrm>
          <a:custGeom>
            <a:avLst/>
            <a:gdLst>
              <a:gd name="T0" fmla="*/ 960 w 1008"/>
              <a:gd name="T1" fmla="*/ 192 h 420"/>
              <a:gd name="T2" fmla="*/ 972 w 1008"/>
              <a:gd name="T3" fmla="*/ 288 h 420"/>
              <a:gd name="T4" fmla="*/ 1002 w 1008"/>
              <a:gd name="T5" fmla="*/ 342 h 420"/>
              <a:gd name="T6" fmla="*/ 960 w 1008"/>
              <a:gd name="T7" fmla="*/ 336 h 420"/>
              <a:gd name="T8" fmla="*/ 912 w 1008"/>
              <a:gd name="T9" fmla="*/ 324 h 420"/>
              <a:gd name="T10" fmla="*/ 864 w 1008"/>
              <a:gd name="T11" fmla="*/ 330 h 420"/>
              <a:gd name="T12" fmla="*/ 828 w 1008"/>
              <a:gd name="T13" fmla="*/ 348 h 420"/>
              <a:gd name="T14" fmla="*/ 798 w 1008"/>
              <a:gd name="T15" fmla="*/ 342 h 420"/>
              <a:gd name="T16" fmla="*/ 750 w 1008"/>
              <a:gd name="T17" fmla="*/ 360 h 420"/>
              <a:gd name="T18" fmla="*/ 678 w 1008"/>
              <a:gd name="T19" fmla="*/ 372 h 420"/>
              <a:gd name="T20" fmla="*/ 666 w 1008"/>
              <a:gd name="T21" fmla="*/ 360 h 420"/>
              <a:gd name="T22" fmla="*/ 588 w 1008"/>
              <a:gd name="T23" fmla="*/ 366 h 420"/>
              <a:gd name="T24" fmla="*/ 564 w 1008"/>
              <a:gd name="T25" fmla="*/ 390 h 420"/>
              <a:gd name="T26" fmla="*/ 558 w 1008"/>
              <a:gd name="T27" fmla="*/ 402 h 420"/>
              <a:gd name="T28" fmla="*/ 522 w 1008"/>
              <a:gd name="T29" fmla="*/ 396 h 420"/>
              <a:gd name="T30" fmla="*/ 546 w 1008"/>
              <a:gd name="T31" fmla="*/ 366 h 420"/>
              <a:gd name="T32" fmla="*/ 522 w 1008"/>
              <a:gd name="T33" fmla="*/ 366 h 420"/>
              <a:gd name="T34" fmla="*/ 468 w 1008"/>
              <a:gd name="T35" fmla="*/ 366 h 420"/>
              <a:gd name="T36" fmla="*/ 444 w 1008"/>
              <a:gd name="T37" fmla="*/ 378 h 420"/>
              <a:gd name="T38" fmla="*/ 372 w 1008"/>
              <a:gd name="T39" fmla="*/ 414 h 420"/>
              <a:gd name="T40" fmla="*/ 330 w 1008"/>
              <a:gd name="T41" fmla="*/ 390 h 420"/>
              <a:gd name="T42" fmla="*/ 252 w 1008"/>
              <a:gd name="T43" fmla="*/ 360 h 420"/>
              <a:gd name="T44" fmla="*/ 222 w 1008"/>
              <a:gd name="T45" fmla="*/ 396 h 420"/>
              <a:gd name="T46" fmla="*/ 174 w 1008"/>
              <a:gd name="T47" fmla="*/ 396 h 420"/>
              <a:gd name="T48" fmla="*/ 162 w 1008"/>
              <a:gd name="T49" fmla="*/ 372 h 420"/>
              <a:gd name="T50" fmla="*/ 114 w 1008"/>
              <a:gd name="T51" fmla="*/ 366 h 420"/>
              <a:gd name="T52" fmla="*/ 90 w 1008"/>
              <a:gd name="T53" fmla="*/ 354 h 420"/>
              <a:gd name="T54" fmla="*/ 54 w 1008"/>
              <a:gd name="T55" fmla="*/ 282 h 420"/>
              <a:gd name="T56" fmla="*/ 30 w 1008"/>
              <a:gd name="T57" fmla="*/ 276 h 420"/>
              <a:gd name="T58" fmla="*/ 24 w 1008"/>
              <a:gd name="T59" fmla="*/ 240 h 420"/>
              <a:gd name="T60" fmla="*/ 30 w 1008"/>
              <a:gd name="T61" fmla="*/ 258 h 420"/>
              <a:gd name="T62" fmla="*/ 42 w 1008"/>
              <a:gd name="T63" fmla="*/ 240 h 420"/>
              <a:gd name="T64" fmla="*/ 48 w 1008"/>
              <a:gd name="T65" fmla="*/ 228 h 420"/>
              <a:gd name="T66" fmla="*/ 36 w 1008"/>
              <a:gd name="T67" fmla="*/ 198 h 420"/>
              <a:gd name="T68" fmla="*/ 48 w 1008"/>
              <a:gd name="T69" fmla="*/ 174 h 420"/>
              <a:gd name="T70" fmla="*/ 0 w 1008"/>
              <a:gd name="T71" fmla="*/ 186 h 420"/>
              <a:gd name="T72" fmla="*/ 66 w 1008"/>
              <a:gd name="T73" fmla="*/ 114 h 420"/>
              <a:gd name="T74" fmla="*/ 78 w 1008"/>
              <a:gd name="T75" fmla="*/ 126 h 420"/>
              <a:gd name="T76" fmla="*/ 108 w 1008"/>
              <a:gd name="T77" fmla="*/ 114 h 420"/>
              <a:gd name="T78" fmla="*/ 168 w 1008"/>
              <a:gd name="T79" fmla="*/ 120 h 420"/>
              <a:gd name="T80" fmla="*/ 156 w 1008"/>
              <a:gd name="T81" fmla="*/ 102 h 420"/>
              <a:gd name="T82" fmla="*/ 198 w 1008"/>
              <a:gd name="T83" fmla="*/ 90 h 420"/>
              <a:gd name="T84" fmla="*/ 162 w 1008"/>
              <a:gd name="T85" fmla="*/ 78 h 420"/>
              <a:gd name="T86" fmla="*/ 168 w 1008"/>
              <a:gd name="T87" fmla="*/ 60 h 420"/>
              <a:gd name="T88" fmla="*/ 210 w 1008"/>
              <a:gd name="T89" fmla="*/ 66 h 420"/>
              <a:gd name="T90" fmla="*/ 264 w 1008"/>
              <a:gd name="T91" fmla="*/ 72 h 420"/>
              <a:gd name="T92" fmla="*/ 336 w 1008"/>
              <a:gd name="T93" fmla="*/ 24 h 420"/>
              <a:gd name="T94" fmla="*/ 468 w 1008"/>
              <a:gd name="T95" fmla="*/ 12 h 420"/>
              <a:gd name="T96" fmla="*/ 486 w 1008"/>
              <a:gd name="T97" fmla="*/ 18 h 420"/>
              <a:gd name="T98" fmla="*/ 528 w 1008"/>
              <a:gd name="T99" fmla="*/ 30 h 420"/>
              <a:gd name="T100" fmla="*/ 540 w 1008"/>
              <a:gd name="T101" fmla="*/ 36 h 420"/>
              <a:gd name="T102" fmla="*/ 552 w 1008"/>
              <a:gd name="T103" fmla="*/ 60 h 420"/>
              <a:gd name="T104" fmla="*/ 570 w 1008"/>
              <a:gd name="T105" fmla="*/ 48 h 420"/>
              <a:gd name="T106" fmla="*/ 588 w 1008"/>
              <a:gd name="T107" fmla="*/ 60 h 420"/>
              <a:gd name="T108" fmla="*/ 636 w 1008"/>
              <a:gd name="T109" fmla="*/ 78 h 420"/>
              <a:gd name="T110" fmla="*/ 726 w 1008"/>
              <a:gd name="T111" fmla="*/ 78 h 420"/>
              <a:gd name="T112" fmla="*/ 804 w 1008"/>
              <a:gd name="T113" fmla="*/ 60 h 420"/>
              <a:gd name="T114" fmla="*/ 882 w 1008"/>
              <a:gd name="T115" fmla="*/ 36 h 420"/>
              <a:gd name="T116" fmla="*/ 918 w 1008"/>
              <a:gd name="T117" fmla="*/ 66 h 420"/>
              <a:gd name="T118" fmla="*/ 936 w 1008"/>
              <a:gd name="T119" fmla="*/ 72 h 420"/>
              <a:gd name="T120" fmla="*/ 942 w 1008"/>
              <a:gd name="T121" fmla="*/ 84 h 420"/>
              <a:gd name="T122" fmla="*/ 954 w 1008"/>
              <a:gd name="T123" fmla="*/ 144 h 420"/>
              <a:gd name="T124" fmla="*/ 984 w 1008"/>
              <a:gd name="T125" fmla="*/ 144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8" h="420">
                <a:moveTo>
                  <a:pt x="1002" y="168"/>
                </a:moveTo>
                <a:lnTo>
                  <a:pt x="1002" y="174"/>
                </a:lnTo>
                <a:lnTo>
                  <a:pt x="1002" y="168"/>
                </a:lnTo>
                <a:lnTo>
                  <a:pt x="996" y="162"/>
                </a:lnTo>
                <a:lnTo>
                  <a:pt x="990" y="168"/>
                </a:lnTo>
                <a:lnTo>
                  <a:pt x="990" y="168"/>
                </a:lnTo>
                <a:lnTo>
                  <a:pt x="966" y="186"/>
                </a:lnTo>
                <a:lnTo>
                  <a:pt x="960" y="192"/>
                </a:lnTo>
                <a:lnTo>
                  <a:pt x="972" y="216"/>
                </a:lnTo>
                <a:lnTo>
                  <a:pt x="972" y="222"/>
                </a:lnTo>
                <a:lnTo>
                  <a:pt x="972" y="222"/>
                </a:lnTo>
                <a:lnTo>
                  <a:pt x="972" y="228"/>
                </a:lnTo>
                <a:lnTo>
                  <a:pt x="978" y="240"/>
                </a:lnTo>
                <a:lnTo>
                  <a:pt x="984" y="264"/>
                </a:lnTo>
                <a:lnTo>
                  <a:pt x="972" y="282"/>
                </a:lnTo>
                <a:lnTo>
                  <a:pt x="972" y="288"/>
                </a:lnTo>
                <a:lnTo>
                  <a:pt x="972" y="288"/>
                </a:lnTo>
                <a:lnTo>
                  <a:pt x="972" y="294"/>
                </a:lnTo>
                <a:lnTo>
                  <a:pt x="990" y="312"/>
                </a:lnTo>
                <a:lnTo>
                  <a:pt x="1008" y="330"/>
                </a:lnTo>
                <a:lnTo>
                  <a:pt x="1008" y="330"/>
                </a:lnTo>
                <a:lnTo>
                  <a:pt x="1008" y="336"/>
                </a:lnTo>
                <a:lnTo>
                  <a:pt x="1002" y="342"/>
                </a:lnTo>
                <a:lnTo>
                  <a:pt x="1002" y="342"/>
                </a:lnTo>
                <a:lnTo>
                  <a:pt x="1002" y="342"/>
                </a:lnTo>
                <a:lnTo>
                  <a:pt x="966" y="330"/>
                </a:lnTo>
                <a:lnTo>
                  <a:pt x="966" y="330"/>
                </a:lnTo>
                <a:lnTo>
                  <a:pt x="960" y="330"/>
                </a:lnTo>
                <a:lnTo>
                  <a:pt x="960" y="330"/>
                </a:lnTo>
                <a:lnTo>
                  <a:pt x="960" y="336"/>
                </a:lnTo>
                <a:lnTo>
                  <a:pt x="960" y="336"/>
                </a:lnTo>
                <a:lnTo>
                  <a:pt x="960" y="336"/>
                </a:lnTo>
                <a:lnTo>
                  <a:pt x="954" y="336"/>
                </a:lnTo>
                <a:lnTo>
                  <a:pt x="954" y="336"/>
                </a:lnTo>
                <a:lnTo>
                  <a:pt x="942" y="336"/>
                </a:lnTo>
                <a:lnTo>
                  <a:pt x="936" y="336"/>
                </a:lnTo>
                <a:lnTo>
                  <a:pt x="936" y="336"/>
                </a:lnTo>
                <a:lnTo>
                  <a:pt x="930" y="330"/>
                </a:lnTo>
                <a:lnTo>
                  <a:pt x="918" y="324"/>
                </a:lnTo>
                <a:lnTo>
                  <a:pt x="912" y="324"/>
                </a:lnTo>
                <a:lnTo>
                  <a:pt x="900" y="330"/>
                </a:lnTo>
                <a:lnTo>
                  <a:pt x="894" y="330"/>
                </a:lnTo>
                <a:lnTo>
                  <a:pt x="888" y="336"/>
                </a:lnTo>
                <a:lnTo>
                  <a:pt x="882" y="342"/>
                </a:lnTo>
                <a:lnTo>
                  <a:pt x="882" y="342"/>
                </a:lnTo>
                <a:lnTo>
                  <a:pt x="876" y="342"/>
                </a:lnTo>
                <a:lnTo>
                  <a:pt x="876" y="342"/>
                </a:lnTo>
                <a:lnTo>
                  <a:pt x="864" y="330"/>
                </a:lnTo>
                <a:lnTo>
                  <a:pt x="864" y="336"/>
                </a:lnTo>
                <a:lnTo>
                  <a:pt x="858" y="336"/>
                </a:lnTo>
                <a:lnTo>
                  <a:pt x="858" y="336"/>
                </a:lnTo>
                <a:lnTo>
                  <a:pt x="858" y="336"/>
                </a:lnTo>
                <a:lnTo>
                  <a:pt x="852" y="342"/>
                </a:lnTo>
                <a:lnTo>
                  <a:pt x="846" y="342"/>
                </a:lnTo>
                <a:lnTo>
                  <a:pt x="834" y="348"/>
                </a:lnTo>
                <a:lnTo>
                  <a:pt x="828" y="348"/>
                </a:lnTo>
                <a:lnTo>
                  <a:pt x="828" y="348"/>
                </a:lnTo>
                <a:lnTo>
                  <a:pt x="822" y="348"/>
                </a:lnTo>
                <a:lnTo>
                  <a:pt x="822" y="348"/>
                </a:lnTo>
                <a:lnTo>
                  <a:pt x="816" y="348"/>
                </a:lnTo>
                <a:lnTo>
                  <a:pt x="810" y="348"/>
                </a:lnTo>
                <a:lnTo>
                  <a:pt x="804" y="342"/>
                </a:lnTo>
                <a:lnTo>
                  <a:pt x="798" y="342"/>
                </a:lnTo>
                <a:lnTo>
                  <a:pt x="798" y="342"/>
                </a:lnTo>
                <a:lnTo>
                  <a:pt x="798" y="342"/>
                </a:lnTo>
                <a:lnTo>
                  <a:pt x="792" y="342"/>
                </a:lnTo>
                <a:lnTo>
                  <a:pt x="786" y="342"/>
                </a:lnTo>
                <a:lnTo>
                  <a:pt x="786" y="342"/>
                </a:lnTo>
                <a:lnTo>
                  <a:pt x="768" y="354"/>
                </a:lnTo>
                <a:lnTo>
                  <a:pt x="756" y="360"/>
                </a:lnTo>
                <a:lnTo>
                  <a:pt x="756" y="360"/>
                </a:lnTo>
                <a:lnTo>
                  <a:pt x="750" y="360"/>
                </a:lnTo>
                <a:lnTo>
                  <a:pt x="744" y="366"/>
                </a:lnTo>
                <a:lnTo>
                  <a:pt x="744" y="366"/>
                </a:lnTo>
                <a:lnTo>
                  <a:pt x="738" y="366"/>
                </a:lnTo>
                <a:lnTo>
                  <a:pt x="720" y="372"/>
                </a:lnTo>
                <a:lnTo>
                  <a:pt x="708" y="372"/>
                </a:lnTo>
                <a:lnTo>
                  <a:pt x="708" y="372"/>
                </a:lnTo>
                <a:lnTo>
                  <a:pt x="702" y="372"/>
                </a:lnTo>
                <a:lnTo>
                  <a:pt x="678" y="372"/>
                </a:lnTo>
                <a:lnTo>
                  <a:pt x="678" y="372"/>
                </a:lnTo>
                <a:lnTo>
                  <a:pt x="678" y="366"/>
                </a:lnTo>
                <a:lnTo>
                  <a:pt x="672" y="366"/>
                </a:lnTo>
                <a:lnTo>
                  <a:pt x="672" y="360"/>
                </a:lnTo>
                <a:lnTo>
                  <a:pt x="672" y="360"/>
                </a:lnTo>
                <a:lnTo>
                  <a:pt x="666" y="360"/>
                </a:lnTo>
                <a:lnTo>
                  <a:pt x="666" y="360"/>
                </a:lnTo>
                <a:lnTo>
                  <a:pt x="666" y="360"/>
                </a:lnTo>
                <a:lnTo>
                  <a:pt x="660" y="360"/>
                </a:lnTo>
                <a:lnTo>
                  <a:pt x="654" y="360"/>
                </a:lnTo>
                <a:lnTo>
                  <a:pt x="654" y="360"/>
                </a:lnTo>
                <a:lnTo>
                  <a:pt x="648" y="360"/>
                </a:lnTo>
                <a:lnTo>
                  <a:pt x="624" y="366"/>
                </a:lnTo>
                <a:lnTo>
                  <a:pt x="624" y="366"/>
                </a:lnTo>
                <a:lnTo>
                  <a:pt x="618" y="372"/>
                </a:lnTo>
                <a:lnTo>
                  <a:pt x="588" y="366"/>
                </a:lnTo>
                <a:lnTo>
                  <a:pt x="588" y="366"/>
                </a:lnTo>
                <a:lnTo>
                  <a:pt x="582" y="366"/>
                </a:lnTo>
                <a:lnTo>
                  <a:pt x="570" y="360"/>
                </a:lnTo>
                <a:lnTo>
                  <a:pt x="570" y="360"/>
                </a:lnTo>
                <a:lnTo>
                  <a:pt x="570" y="360"/>
                </a:lnTo>
                <a:lnTo>
                  <a:pt x="564" y="378"/>
                </a:lnTo>
                <a:lnTo>
                  <a:pt x="564" y="384"/>
                </a:lnTo>
                <a:lnTo>
                  <a:pt x="564" y="390"/>
                </a:lnTo>
                <a:lnTo>
                  <a:pt x="564" y="390"/>
                </a:lnTo>
                <a:lnTo>
                  <a:pt x="570" y="396"/>
                </a:lnTo>
                <a:lnTo>
                  <a:pt x="570" y="396"/>
                </a:lnTo>
                <a:lnTo>
                  <a:pt x="570" y="396"/>
                </a:lnTo>
                <a:lnTo>
                  <a:pt x="570" y="396"/>
                </a:lnTo>
                <a:lnTo>
                  <a:pt x="570" y="402"/>
                </a:lnTo>
                <a:lnTo>
                  <a:pt x="570" y="402"/>
                </a:lnTo>
                <a:lnTo>
                  <a:pt x="558" y="402"/>
                </a:lnTo>
                <a:lnTo>
                  <a:pt x="558" y="402"/>
                </a:lnTo>
                <a:lnTo>
                  <a:pt x="552" y="402"/>
                </a:lnTo>
                <a:lnTo>
                  <a:pt x="552" y="414"/>
                </a:lnTo>
                <a:lnTo>
                  <a:pt x="528" y="420"/>
                </a:lnTo>
                <a:lnTo>
                  <a:pt x="534" y="414"/>
                </a:lnTo>
                <a:lnTo>
                  <a:pt x="522" y="396"/>
                </a:lnTo>
                <a:lnTo>
                  <a:pt x="522" y="396"/>
                </a:lnTo>
                <a:lnTo>
                  <a:pt x="522" y="396"/>
                </a:lnTo>
                <a:lnTo>
                  <a:pt x="528" y="390"/>
                </a:lnTo>
                <a:lnTo>
                  <a:pt x="534" y="384"/>
                </a:lnTo>
                <a:lnTo>
                  <a:pt x="534" y="384"/>
                </a:lnTo>
                <a:lnTo>
                  <a:pt x="540" y="378"/>
                </a:lnTo>
                <a:lnTo>
                  <a:pt x="546" y="378"/>
                </a:lnTo>
                <a:lnTo>
                  <a:pt x="546" y="378"/>
                </a:lnTo>
                <a:lnTo>
                  <a:pt x="546" y="372"/>
                </a:lnTo>
                <a:lnTo>
                  <a:pt x="546" y="366"/>
                </a:lnTo>
                <a:lnTo>
                  <a:pt x="546" y="366"/>
                </a:lnTo>
                <a:lnTo>
                  <a:pt x="540" y="360"/>
                </a:lnTo>
                <a:lnTo>
                  <a:pt x="540" y="360"/>
                </a:lnTo>
                <a:lnTo>
                  <a:pt x="540" y="360"/>
                </a:lnTo>
                <a:lnTo>
                  <a:pt x="534" y="354"/>
                </a:lnTo>
                <a:lnTo>
                  <a:pt x="534" y="354"/>
                </a:lnTo>
                <a:lnTo>
                  <a:pt x="534" y="360"/>
                </a:lnTo>
                <a:lnTo>
                  <a:pt x="522" y="366"/>
                </a:lnTo>
                <a:lnTo>
                  <a:pt x="510" y="378"/>
                </a:lnTo>
                <a:lnTo>
                  <a:pt x="504" y="378"/>
                </a:lnTo>
                <a:lnTo>
                  <a:pt x="498" y="378"/>
                </a:lnTo>
                <a:lnTo>
                  <a:pt x="486" y="372"/>
                </a:lnTo>
                <a:lnTo>
                  <a:pt x="474" y="372"/>
                </a:lnTo>
                <a:lnTo>
                  <a:pt x="474" y="366"/>
                </a:lnTo>
                <a:lnTo>
                  <a:pt x="474" y="366"/>
                </a:lnTo>
                <a:lnTo>
                  <a:pt x="468" y="366"/>
                </a:lnTo>
                <a:lnTo>
                  <a:pt x="468" y="366"/>
                </a:lnTo>
                <a:lnTo>
                  <a:pt x="468" y="366"/>
                </a:lnTo>
                <a:lnTo>
                  <a:pt x="468" y="366"/>
                </a:lnTo>
                <a:lnTo>
                  <a:pt x="462" y="366"/>
                </a:lnTo>
                <a:lnTo>
                  <a:pt x="462" y="366"/>
                </a:lnTo>
                <a:lnTo>
                  <a:pt x="456" y="366"/>
                </a:lnTo>
                <a:lnTo>
                  <a:pt x="456" y="366"/>
                </a:lnTo>
                <a:lnTo>
                  <a:pt x="444" y="378"/>
                </a:lnTo>
                <a:lnTo>
                  <a:pt x="444" y="378"/>
                </a:lnTo>
                <a:lnTo>
                  <a:pt x="432" y="390"/>
                </a:lnTo>
                <a:lnTo>
                  <a:pt x="432" y="390"/>
                </a:lnTo>
                <a:lnTo>
                  <a:pt x="432" y="396"/>
                </a:lnTo>
                <a:lnTo>
                  <a:pt x="426" y="402"/>
                </a:lnTo>
                <a:lnTo>
                  <a:pt x="408" y="408"/>
                </a:lnTo>
                <a:lnTo>
                  <a:pt x="402" y="408"/>
                </a:lnTo>
                <a:lnTo>
                  <a:pt x="372" y="414"/>
                </a:lnTo>
                <a:lnTo>
                  <a:pt x="366" y="414"/>
                </a:lnTo>
                <a:lnTo>
                  <a:pt x="348" y="414"/>
                </a:lnTo>
                <a:lnTo>
                  <a:pt x="348" y="414"/>
                </a:lnTo>
                <a:lnTo>
                  <a:pt x="336" y="408"/>
                </a:lnTo>
                <a:lnTo>
                  <a:pt x="336" y="402"/>
                </a:lnTo>
                <a:lnTo>
                  <a:pt x="330" y="396"/>
                </a:lnTo>
                <a:lnTo>
                  <a:pt x="330" y="390"/>
                </a:lnTo>
                <a:lnTo>
                  <a:pt x="330" y="390"/>
                </a:lnTo>
                <a:lnTo>
                  <a:pt x="300" y="372"/>
                </a:lnTo>
                <a:lnTo>
                  <a:pt x="300" y="372"/>
                </a:lnTo>
                <a:lnTo>
                  <a:pt x="288" y="366"/>
                </a:lnTo>
                <a:lnTo>
                  <a:pt x="282" y="360"/>
                </a:lnTo>
                <a:lnTo>
                  <a:pt x="282" y="360"/>
                </a:lnTo>
                <a:lnTo>
                  <a:pt x="276" y="360"/>
                </a:lnTo>
                <a:lnTo>
                  <a:pt x="264" y="360"/>
                </a:lnTo>
                <a:lnTo>
                  <a:pt x="252" y="360"/>
                </a:lnTo>
                <a:lnTo>
                  <a:pt x="246" y="360"/>
                </a:lnTo>
                <a:lnTo>
                  <a:pt x="246" y="360"/>
                </a:lnTo>
                <a:lnTo>
                  <a:pt x="246" y="360"/>
                </a:lnTo>
                <a:lnTo>
                  <a:pt x="246" y="366"/>
                </a:lnTo>
                <a:lnTo>
                  <a:pt x="240" y="390"/>
                </a:lnTo>
                <a:lnTo>
                  <a:pt x="240" y="390"/>
                </a:lnTo>
                <a:lnTo>
                  <a:pt x="228" y="396"/>
                </a:lnTo>
                <a:lnTo>
                  <a:pt x="222" y="396"/>
                </a:lnTo>
                <a:lnTo>
                  <a:pt x="222" y="402"/>
                </a:lnTo>
                <a:lnTo>
                  <a:pt x="216" y="402"/>
                </a:lnTo>
                <a:lnTo>
                  <a:pt x="204" y="408"/>
                </a:lnTo>
                <a:lnTo>
                  <a:pt x="192" y="408"/>
                </a:lnTo>
                <a:lnTo>
                  <a:pt x="180" y="402"/>
                </a:lnTo>
                <a:lnTo>
                  <a:pt x="174" y="402"/>
                </a:lnTo>
                <a:lnTo>
                  <a:pt x="174" y="402"/>
                </a:lnTo>
                <a:lnTo>
                  <a:pt x="174" y="396"/>
                </a:lnTo>
                <a:lnTo>
                  <a:pt x="168" y="396"/>
                </a:lnTo>
                <a:lnTo>
                  <a:pt x="168" y="396"/>
                </a:lnTo>
                <a:lnTo>
                  <a:pt x="168" y="390"/>
                </a:lnTo>
                <a:lnTo>
                  <a:pt x="168" y="390"/>
                </a:lnTo>
                <a:lnTo>
                  <a:pt x="168" y="390"/>
                </a:lnTo>
                <a:lnTo>
                  <a:pt x="168" y="384"/>
                </a:lnTo>
                <a:lnTo>
                  <a:pt x="168" y="378"/>
                </a:lnTo>
                <a:lnTo>
                  <a:pt x="162" y="372"/>
                </a:lnTo>
                <a:lnTo>
                  <a:pt x="162" y="372"/>
                </a:lnTo>
                <a:lnTo>
                  <a:pt x="162" y="372"/>
                </a:lnTo>
                <a:lnTo>
                  <a:pt x="156" y="372"/>
                </a:lnTo>
                <a:lnTo>
                  <a:pt x="156" y="366"/>
                </a:lnTo>
                <a:lnTo>
                  <a:pt x="144" y="372"/>
                </a:lnTo>
                <a:lnTo>
                  <a:pt x="138" y="372"/>
                </a:lnTo>
                <a:lnTo>
                  <a:pt x="138" y="366"/>
                </a:lnTo>
                <a:lnTo>
                  <a:pt x="114" y="366"/>
                </a:lnTo>
                <a:lnTo>
                  <a:pt x="96" y="366"/>
                </a:lnTo>
                <a:lnTo>
                  <a:pt x="108" y="360"/>
                </a:lnTo>
                <a:lnTo>
                  <a:pt x="126" y="348"/>
                </a:lnTo>
                <a:lnTo>
                  <a:pt x="126" y="348"/>
                </a:lnTo>
                <a:lnTo>
                  <a:pt x="120" y="348"/>
                </a:lnTo>
                <a:lnTo>
                  <a:pt x="108" y="348"/>
                </a:lnTo>
                <a:lnTo>
                  <a:pt x="96" y="348"/>
                </a:lnTo>
                <a:lnTo>
                  <a:pt x="90" y="354"/>
                </a:lnTo>
                <a:lnTo>
                  <a:pt x="84" y="354"/>
                </a:lnTo>
                <a:lnTo>
                  <a:pt x="78" y="354"/>
                </a:lnTo>
                <a:lnTo>
                  <a:pt x="78" y="354"/>
                </a:lnTo>
                <a:lnTo>
                  <a:pt x="72" y="354"/>
                </a:lnTo>
                <a:lnTo>
                  <a:pt x="66" y="318"/>
                </a:lnTo>
                <a:lnTo>
                  <a:pt x="60" y="312"/>
                </a:lnTo>
                <a:lnTo>
                  <a:pt x="66" y="288"/>
                </a:lnTo>
                <a:lnTo>
                  <a:pt x="54" y="282"/>
                </a:lnTo>
                <a:lnTo>
                  <a:pt x="42" y="270"/>
                </a:lnTo>
                <a:lnTo>
                  <a:pt x="30" y="270"/>
                </a:lnTo>
                <a:lnTo>
                  <a:pt x="30" y="270"/>
                </a:lnTo>
                <a:lnTo>
                  <a:pt x="30" y="276"/>
                </a:lnTo>
                <a:lnTo>
                  <a:pt x="30" y="276"/>
                </a:lnTo>
                <a:lnTo>
                  <a:pt x="30" y="276"/>
                </a:lnTo>
                <a:lnTo>
                  <a:pt x="30" y="276"/>
                </a:lnTo>
                <a:lnTo>
                  <a:pt x="30" y="276"/>
                </a:lnTo>
                <a:lnTo>
                  <a:pt x="30" y="276"/>
                </a:lnTo>
                <a:lnTo>
                  <a:pt x="18" y="270"/>
                </a:lnTo>
                <a:lnTo>
                  <a:pt x="12" y="264"/>
                </a:lnTo>
                <a:lnTo>
                  <a:pt x="12" y="264"/>
                </a:lnTo>
                <a:lnTo>
                  <a:pt x="12" y="258"/>
                </a:lnTo>
                <a:lnTo>
                  <a:pt x="18" y="240"/>
                </a:lnTo>
                <a:lnTo>
                  <a:pt x="18" y="240"/>
                </a:lnTo>
                <a:lnTo>
                  <a:pt x="24" y="240"/>
                </a:lnTo>
                <a:lnTo>
                  <a:pt x="24" y="240"/>
                </a:lnTo>
                <a:lnTo>
                  <a:pt x="24" y="240"/>
                </a:lnTo>
                <a:lnTo>
                  <a:pt x="30" y="240"/>
                </a:lnTo>
                <a:lnTo>
                  <a:pt x="30" y="246"/>
                </a:lnTo>
                <a:lnTo>
                  <a:pt x="30" y="246"/>
                </a:lnTo>
                <a:lnTo>
                  <a:pt x="30" y="252"/>
                </a:lnTo>
                <a:lnTo>
                  <a:pt x="30" y="252"/>
                </a:lnTo>
                <a:lnTo>
                  <a:pt x="30" y="258"/>
                </a:lnTo>
                <a:lnTo>
                  <a:pt x="30" y="258"/>
                </a:lnTo>
                <a:lnTo>
                  <a:pt x="36" y="264"/>
                </a:lnTo>
                <a:lnTo>
                  <a:pt x="36" y="264"/>
                </a:lnTo>
                <a:lnTo>
                  <a:pt x="54" y="258"/>
                </a:lnTo>
                <a:lnTo>
                  <a:pt x="60" y="258"/>
                </a:lnTo>
                <a:lnTo>
                  <a:pt x="60" y="252"/>
                </a:lnTo>
                <a:lnTo>
                  <a:pt x="48" y="252"/>
                </a:lnTo>
                <a:lnTo>
                  <a:pt x="42" y="240"/>
                </a:lnTo>
                <a:lnTo>
                  <a:pt x="42" y="246"/>
                </a:lnTo>
                <a:lnTo>
                  <a:pt x="42" y="246"/>
                </a:lnTo>
                <a:lnTo>
                  <a:pt x="42" y="240"/>
                </a:lnTo>
                <a:lnTo>
                  <a:pt x="36" y="240"/>
                </a:lnTo>
                <a:lnTo>
                  <a:pt x="36" y="234"/>
                </a:lnTo>
                <a:lnTo>
                  <a:pt x="36" y="234"/>
                </a:lnTo>
                <a:lnTo>
                  <a:pt x="42" y="234"/>
                </a:lnTo>
                <a:lnTo>
                  <a:pt x="48" y="228"/>
                </a:lnTo>
                <a:lnTo>
                  <a:pt x="54" y="228"/>
                </a:lnTo>
                <a:lnTo>
                  <a:pt x="54" y="222"/>
                </a:lnTo>
                <a:lnTo>
                  <a:pt x="54" y="222"/>
                </a:lnTo>
                <a:lnTo>
                  <a:pt x="36" y="204"/>
                </a:lnTo>
                <a:lnTo>
                  <a:pt x="36" y="198"/>
                </a:lnTo>
                <a:lnTo>
                  <a:pt x="36" y="198"/>
                </a:lnTo>
                <a:lnTo>
                  <a:pt x="36" y="198"/>
                </a:lnTo>
                <a:lnTo>
                  <a:pt x="36" y="198"/>
                </a:lnTo>
                <a:lnTo>
                  <a:pt x="36" y="192"/>
                </a:lnTo>
                <a:lnTo>
                  <a:pt x="42" y="186"/>
                </a:lnTo>
                <a:lnTo>
                  <a:pt x="48" y="180"/>
                </a:lnTo>
                <a:lnTo>
                  <a:pt x="48" y="180"/>
                </a:lnTo>
                <a:lnTo>
                  <a:pt x="48" y="180"/>
                </a:lnTo>
                <a:lnTo>
                  <a:pt x="48" y="180"/>
                </a:lnTo>
                <a:lnTo>
                  <a:pt x="48" y="174"/>
                </a:lnTo>
                <a:lnTo>
                  <a:pt x="48" y="174"/>
                </a:lnTo>
                <a:lnTo>
                  <a:pt x="36" y="180"/>
                </a:lnTo>
                <a:lnTo>
                  <a:pt x="24" y="180"/>
                </a:lnTo>
                <a:lnTo>
                  <a:pt x="24" y="180"/>
                </a:lnTo>
                <a:lnTo>
                  <a:pt x="18" y="180"/>
                </a:lnTo>
                <a:lnTo>
                  <a:pt x="12" y="186"/>
                </a:lnTo>
                <a:lnTo>
                  <a:pt x="6" y="186"/>
                </a:lnTo>
                <a:lnTo>
                  <a:pt x="6" y="186"/>
                </a:lnTo>
                <a:lnTo>
                  <a:pt x="0" y="186"/>
                </a:lnTo>
                <a:lnTo>
                  <a:pt x="12" y="150"/>
                </a:lnTo>
                <a:lnTo>
                  <a:pt x="12" y="150"/>
                </a:lnTo>
                <a:lnTo>
                  <a:pt x="12" y="150"/>
                </a:lnTo>
                <a:lnTo>
                  <a:pt x="12" y="150"/>
                </a:lnTo>
                <a:lnTo>
                  <a:pt x="18" y="144"/>
                </a:lnTo>
                <a:lnTo>
                  <a:pt x="18" y="144"/>
                </a:lnTo>
                <a:lnTo>
                  <a:pt x="36" y="120"/>
                </a:lnTo>
                <a:lnTo>
                  <a:pt x="66" y="114"/>
                </a:lnTo>
                <a:lnTo>
                  <a:pt x="72" y="114"/>
                </a:lnTo>
                <a:lnTo>
                  <a:pt x="72" y="120"/>
                </a:lnTo>
                <a:lnTo>
                  <a:pt x="72" y="120"/>
                </a:lnTo>
                <a:lnTo>
                  <a:pt x="72" y="120"/>
                </a:lnTo>
                <a:lnTo>
                  <a:pt x="72" y="126"/>
                </a:lnTo>
                <a:lnTo>
                  <a:pt x="78" y="126"/>
                </a:lnTo>
                <a:lnTo>
                  <a:pt x="78" y="126"/>
                </a:lnTo>
                <a:lnTo>
                  <a:pt x="78" y="126"/>
                </a:lnTo>
                <a:lnTo>
                  <a:pt x="84" y="126"/>
                </a:lnTo>
                <a:lnTo>
                  <a:pt x="90" y="126"/>
                </a:lnTo>
                <a:lnTo>
                  <a:pt x="96" y="126"/>
                </a:lnTo>
                <a:lnTo>
                  <a:pt x="96" y="126"/>
                </a:lnTo>
                <a:lnTo>
                  <a:pt x="102" y="120"/>
                </a:lnTo>
                <a:lnTo>
                  <a:pt x="102" y="120"/>
                </a:lnTo>
                <a:lnTo>
                  <a:pt x="96" y="120"/>
                </a:lnTo>
                <a:lnTo>
                  <a:pt x="108" y="114"/>
                </a:lnTo>
                <a:lnTo>
                  <a:pt x="132" y="120"/>
                </a:lnTo>
                <a:lnTo>
                  <a:pt x="138" y="120"/>
                </a:lnTo>
                <a:lnTo>
                  <a:pt x="138" y="120"/>
                </a:lnTo>
                <a:lnTo>
                  <a:pt x="144" y="120"/>
                </a:lnTo>
                <a:lnTo>
                  <a:pt x="156" y="120"/>
                </a:lnTo>
                <a:lnTo>
                  <a:pt x="162" y="120"/>
                </a:lnTo>
                <a:lnTo>
                  <a:pt x="162" y="120"/>
                </a:lnTo>
                <a:lnTo>
                  <a:pt x="168" y="120"/>
                </a:lnTo>
                <a:lnTo>
                  <a:pt x="156" y="114"/>
                </a:lnTo>
                <a:lnTo>
                  <a:pt x="156" y="114"/>
                </a:lnTo>
                <a:lnTo>
                  <a:pt x="156" y="114"/>
                </a:lnTo>
                <a:lnTo>
                  <a:pt x="150" y="108"/>
                </a:lnTo>
                <a:lnTo>
                  <a:pt x="150" y="108"/>
                </a:lnTo>
                <a:lnTo>
                  <a:pt x="150" y="108"/>
                </a:lnTo>
                <a:lnTo>
                  <a:pt x="156" y="102"/>
                </a:lnTo>
                <a:lnTo>
                  <a:pt x="156" y="102"/>
                </a:lnTo>
                <a:lnTo>
                  <a:pt x="162" y="102"/>
                </a:lnTo>
                <a:lnTo>
                  <a:pt x="186" y="102"/>
                </a:lnTo>
                <a:lnTo>
                  <a:pt x="210" y="96"/>
                </a:lnTo>
                <a:lnTo>
                  <a:pt x="210" y="96"/>
                </a:lnTo>
                <a:lnTo>
                  <a:pt x="210" y="96"/>
                </a:lnTo>
                <a:lnTo>
                  <a:pt x="210" y="96"/>
                </a:lnTo>
                <a:lnTo>
                  <a:pt x="210" y="96"/>
                </a:lnTo>
                <a:lnTo>
                  <a:pt x="198" y="90"/>
                </a:lnTo>
                <a:lnTo>
                  <a:pt x="198" y="90"/>
                </a:lnTo>
                <a:lnTo>
                  <a:pt x="192" y="90"/>
                </a:lnTo>
                <a:lnTo>
                  <a:pt x="192" y="96"/>
                </a:lnTo>
                <a:lnTo>
                  <a:pt x="186" y="96"/>
                </a:lnTo>
                <a:lnTo>
                  <a:pt x="180" y="96"/>
                </a:lnTo>
                <a:lnTo>
                  <a:pt x="180" y="96"/>
                </a:lnTo>
                <a:lnTo>
                  <a:pt x="180" y="96"/>
                </a:lnTo>
                <a:lnTo>
                  <a:pt x="162" y="78"/>
                </a:lnTo>
                <a:lnTo>
                  <a:pt x="162" y="78"/>
                </a:lnTo>
                <a:lnTo>
                  <a:pt x="162" y="72"/>
                </a:lnTo>
                <a:lnTo>
                  <a:pt x="162" y="66"/>
                </a:lnTo>
                <a:lnTo>
                  <a:pt x="162" y="66"/>
                </a:lnTo>
                <a:lnTo>
                  <a:pt x="168" y="60"/>
                </a:lnTo>
                <a:lnTo>
                  <a:pt x="168" y="60"/>
                </a:lnTo>
                <a:lnTo>
                  <a:pt x="168" y="60"/>
                </a:lnTo>
                <a:lnTo>
                  <a:pt x="168" y="60"/>
                </a:lnTo>
                <a:lnTo>
                  <a:pt x="174" y="60"/>
                </a:lnTo>
                <a:lnTo>
                  <a:pt x="174" y="60"/>
                </a:lnTo>
                <a:lnTo>
                  <a:pt x="180" y="60"/>
                </a:lnTo>
                <a:lnTo>
                  <a:pt x="186" y="60"/>
                </a:lnTo>
                <a:lnTo>
                  <a:pt x="192" y="66"/>
                </a:lnTo>
                <a:lnTo>
                  <a:pt x="204" y="66"/>
                </a:lnTo>
                <a:lnTo>
                  <a:pt x="210" y="66"/>
                </a:lnTo>
                <a:lnTo>
                  <a:pt x="210" y="66"/>
                </a:lnTo>
                <a:lnTo>
                  <a:pt x="222" y="66"/>
                </a:lnTo>
                <a:lnTo>
                  <a:pt x="228" y="66"/>
                </a:lnTo>
                <a:lnTo>
                  <a:pt x="228" y="60"/>
                </a:lnTo>
                <a:lnTo>
                  <a:pt x="246" y="66"/>
                </a:lnTo>
                <a:lnTo>
                  <a:pt x="252" y="72"/>
                </a:lnTo>
                <a:lnTo>
                  <a:pt x="258" y="72"/>
                </a:lnTo>
                <a:lnTo>
                  <a:pt x="264" y="72"/>
                </a:lnTo>
                <a:lnTo>
                  <a:pt x="264" y="72"/>
                </a:lnTo>
                <a:lnTo>
                  <a:pt x="270" y="72"/>
                </a:lnTo>
                <a:lnTo>
                  <a:pt x="276" y="72"/>
                </a:lnTo>
                <a:lnTo>
                  <a:pt x="282" y="72"/>
                </a:lnTo>
                <a:lnTo>
                  <a:pt x="282" y="72"/>
                </a:lnTo>
                <a:lnTo>
                  <a:pt x="282" y="66"/>
                </a:lnTo>
                <a:lnTo>
                  <a:pt x="318" y="36"/>
                </a:lnTo>
                <a:lnTo>
                  <a:pt x="324" y="36"/>
                </a:lnTo>
                <a:lnTo>
                  <a:pt x="336" y="24"/>
                </a:lnTo>
                <a:lnTo>
                  <a:pt x="354" y="18"/>
                </a:lnTo>
                <a:lnTo>
                  <a:pt x="390" y="6"/>
                </a:lnTo>
                <a:lnTo>
                  <a:pt x="420" y="6"/>
                </a:lnTo>
                <a:lnTo>
                  <a:pt x="444" y="12"/>
                </a:lnTo>
                <a:lnTo>
                  <a:pt x="444" y="12"/>
                </a:lnTo>
                <a:lnTo>
                  <a:pt x="462" y="12"/>
                </a:lnTo>
                <a:lnTo>
                  <a:pt x="468" y="12"/>
                </a:lnTo>
                <a:lnTo>
                  <a:pt x="468" y="12"/>
                </a:lnTo>
                <a:lnTo>
                  <a:pt x="468" y="6"/>
                </a:lnTo>
                <a:lnTo>
                  <a:pt x="468" y="6"/>
                </a:lnTo>
                <a:lnTo>
                  <a:pt x="474" y="6"/>
                </a:lnTo>
                <a:lnTo>
                  <a:pt x="480" y="0"/>
                </a:lnTo>
                <a:lnTo>
                  <a:pt x="486" y="6"/>
                </a:lnTo>
                <a:lnTo>
                  <a:pt x="486" y="12"/>
                </a:lnTo>
                <a:lnTo>
                  <a:pt x="486" y="12"/>
                </a:lnTo>
                <a:lnTo>
                  <a:pt x="486" y="18"/>
                </a:lnTo>
                <a:lnTo>
                  <a:pt x="492" y="24"/>
                </a:lnTo>
                <a:lnTo>
                  <a:pt x="492" y="24"/>
                </a:lnTo>
                <a:lnTo>
                  <a:pt x="492" y="24"/>
                </a:lnTo>
                <a:lnTo>
                  <a:pt x="504" y="30"/>
                </a:lnTo>
                <a:lnTo>
                  <a:pt x="510" y="30"/>
                </a:lnTo>
                <a:lnTo>
                  <a:pt x="510" y="30"/>
                </a:lnTo>
                <a:lnTo>
                  <a:pt x="510" y="30"/>
                </a:lnTo>
                <a:lnTo>
                  <a:pt x="528" y="30"/>
                </a:lnTo>
                <a:lnTo>
                  <a:pt x="528" y="30"/>
                </a:lnTo>
                <a:lnTo>
                  <a:pt x="528" y="30"/>
                </a:lnTo>
                <a:lnTo>
                  <a:pt x="528" y="24"/>
                </a:lnTo>
                <a:lnTo>
                  <a:pt x="534" y="24"/>
                </a:lnTo>
                <a:lnTo>
                  <a:pt x="534" y="30"/>
                </a:lnTo>
                <a:lnTo>
                  <a:pt x="540" y="30"/>
                </a:lnTo>
                <a:lnTo>
                  <a:pt x="540" y="30"/>
                </a:lnTo>
                <a:lnTo>
                  <a:pt x="540" y="36"/>
                </a:lnTo>
                <a:lnTo>
                  <a:pt x="540" y="36"/>
                </a:lnTo>
                <a:lnTo>
                  <a:pt x="540" y="42"/>
                </a:lnTo>
                <a:lnTo>
                  <a:pt x="540" y="42"/>
                </a:lnTo>
                <a:lnTo>
                  <a:pt x="540" y="42"/>
                </a:lnTo>
                <a:lnTo>
                  <a:pt x="540" y="42"/>
                </a:lnTo>
                <a:lnTo>
                  <a:pt x="546" y="54"/>
                </a:lnTo>
                <a:lnTo>
                  <a:pt x="552" y="54"/>
                </a:lnTo>
                <a:lnTo>
                  <a:pt x="552" y="60"/>
                </a:lnTo>
                <a:lnTo>
                  <a:pt x="558" y="60"/>
                </a:lnTo>
                <a:lnTo>
                  <a:pt x="558" y="60"/>
                </a:lnTo>
                <a:lnTo>
                  <a:pt x="558" y="60"/>
                </a:lnTo>
                <a:lnTo>
                  <a:pt x="558" y="60"/>
                </a:lnTo>
                <a:lnTo>
                  <a:pt x="564" y="60"/>
                </a:lnTo>
                <a:lnTo>
                  <a:pt x="564" y="54"/>
                </a:lnTo>
                <a:lnTo>
                  <a:pt x="570" y="48"/>
                </a:lnTo>
                <a:lnTo>
                  <a:pt x="570" y="48"/>
                </a:lnTo>
                <a:lnTo>
                  <a:pt x="570" y="48"/>
                </a:lnTo>
                <a:lnTo>
                  <a:pt x="576" y="54"/>
                </a:lnTo>
                <a:lnTo>
                  <a:pt x="576" y="54"/>
                </a:lnTo>
                <a:lnTo>
                  <a:pt x="582" y="54"/>
                </a:lnTo>
                <a:lnTo>
                  <a:pt x="582" y="54"/>
                </a:lnTo>
                <a:lnTo>
                  <a:pt x="588" y="54"/>
                </a:lnTo>
                <a:lnTo>
                  <a:pt x="588" y="60"/>
                </a:lnTo>
                <a:lnTo>
                  <a:pt x="588" y="60"/>
                </a:lnTo>
                <a:lnTo>
                  <a:pt x="588" y="60"/>
                </a:lnTo>
                <a:lnTo>
                  <a:pt x="588" y="66"/>
                </a:lnTo>
                <a:lnTo>
                  <a:pt x="588" y="66"/>
                </a:lnTo>
                <a:lnTo>
                  <a:pt x="588" y="66"/>
                </a:lnTo>
                <a:lnTo>
                  <a:pt x="594" y="66"/>
                </a:lnTo>
                <a:lnTo>
                  <a:pt x="612" y="72"/>
                </a:lnTo>
                <a:lnTo>
                  <a:pt x="630" y="72"/>
                </a:lnTo>
                <a:lnTo>
                  <a:pt x="636" y="78"/>
                </a:lnTo>
                <a:lnTo>
                  <a:pt x="660" y="84"/>
                </a:lnTo>
                <a:lnTo>
                  <a:pt x="666" y="84"/>
                </a:lnTo>
                <a:lnTo>
                  <a:pt x="666" y="84"/>
                </a:lnTo>
                <a:lnTo>
                  <a:pt x="678" y="78"/>
                </a:lnTo>
                <a:lnTo>
                  <a:pt x="684" y="78"/>
                </a:lnTo>
                <a:lnTo>
                  <a:pt x="702" y="72"/>
                </a:lnTo>
                <a:lnTo>
                  <a:pt x="714" y="72"/>
                </a:lnTo>
                <a:lnTo>
                  <a:pt x="726" y="78"/>
                </a:lnTo>
                <a:lnTo>
                  <a:pt x="726" y="78"/>
                </a:lnTo>
                <a:lnTo>
                  <a:pt x="738" y="78"/>
                </a:lnTo>
                <a:lnTo>
                  <a:pt x="744" y="78"/>
                </a:lnTo>
                <a:lnTo>
                  <a:pt x="750" y="78"/>
                </a:lnTo>
                <a:lnTo>
                  <a:pt x="768" y="78"/>
                </a:lnTo>
                <a:lnTo>
                  <a:pt x="780" y="72"/>
                </a:lnTo>
                <a:lnTo>
                  <a:pt x="786" y="72"/>
                </a:lnTo>
                <a:lnTo>
                  <a:pt x="804" y="60"/>
                </a:lnTo>
                <a:lnTo>
                  <a:pt x="822" y="48"/>
                </a:lnTo>
                <a:lnTo>
                  <a:pt x="822" y="48"/>
                </a:lnTo>
                <a:lnTo>
                  <a:pt x="828" y="42"/>
                </a:lnTo>
                <a:lnTo>
                  <a:pt x="828" y="42"/>
                </a:lnTo>
                <a:lnTo>
                  <a:pt x="828" y="42"/>
                </a:lnTo>
                <a:lnTo>
                  <a:pt x="840" y="42"/>
                </a:lnTo>
                <a:lnTo>
                  <a:pt x="852" y="42"/>
                </a:lnTo>
                <a:lnTo>
                  <a:pt x="882" y="36"/>
                </a:lnTo>
                <a:lnTo>
                  <a:pt x="888" y="36"/>
                </a:lnTo>
                <a:lnTo>
                  <a:pt x="888" y="36"/>
                </a:lnTo>
                <a:lnTo>
                  <a:pt x="888" y="36"/>
                </a:lnTo>
                <a:lnTo>
                  <a:pt x="888" y="36"/>
                </a:lnTo>
                <a:lnTo>
                  <a:pt x="900" y="36"/>
                </a:lnTo>
                <a:lnTo>
                  <a:pt x="900" y="36"/>
                </a:lnTo>
                <a:lnTo>
                  <a:pt x="918" y="60"/>
                </a:lnTo>
                <a:lnTo>
                  <a:pt x="918" y="66"/>
                </a:lnTo>
                <a:lnTo>
                  <a:pt x="924" y="60"/>
                </a:lnTo>
                <a:lnTo>
                  <a:pt x="930" y="60"/>
                </a:lnTo>
                <a:lnTo>
                  <a:pt x="930" y="60"/>
                </a:lnTo>
                <a:lnTo>
                  <a:pt x="930" y="66"/>
                </a:lnTo>
                <a:lnTo>
                  <a:pt x="930" y="66"/>
                </a:lnTo>
                <a:lnTo>
                  <a:pt x="936" y="66"/>
                </a:lnTo>
                <a:lnTo>
                  <a:pt x="936" y="66"/>
                </a:lnTo>
                <a:lnTo>
                  <a:pt x="936" y="72"/>
                </a:lnTo>
                <a:lnTo>
                  <a:pt x="930" y="72"/>
                </a:lnTo>
                <a:lnTo>
                  <a:pt x="930" y="72"/>
                </a:lnTo>
                <a:lnTo>
                  <a:pt x="936" y="78"/>
                </a:lnTo>
                <a:lnTo>
                  <a:pt x="936" y="78"/>
                </a:lnTo>
                <a:lnTo>
                  <a:pt x="936" y="78"/>
                </a:lnTo>
                <a:lnTo>
                  <a:pt x="936" y="78"/>
                </a:lnTo>
                <a:lnTo>
                  <a:pt x="942" y="78"/>
                </a:lnTo>
                <a:lnTo>
                  <a:pt x="942" y="84"/>
                </a:lnTo>
                <a:lnTo>
                  <a:pt x="948" y="96"/>
                </a:lnTo>
                <a:lnTo>
                  <a:pt x="948" y="96"/>
                </a:lnTo>
                <a:lnTo>
                  <a:pt x="948" y="102"/>
                </a:lnTo>
                <a:lnTo>
                  <a:pt x="948" y="102"/>
                </a:lnTo>
                <a:lnTo>
                  <a:pt x="948" y="102"/>
                </a:lnTo>
                <a:lnTo>
                  <a:pt x="942" y="138"/>
                </a:lnTo>
                <a:lnTo>
                  <a:pt x="942" y="138"/>
                </a:lnTo>
                <a:lnTo>
                  <a:pt x="954" y="144"/>
                </a:lnTo>
                <a:lnTo>
                  <a:pt x="960" y="144"/>
                </a:lnTo>
                <a:lnTo>
                  <a:pt x="960" y="144"/>
                </a:lnTo>
                <a:lnTo>
                  <a:pt x="960" y="144"/>
                </a:lnTo>
                <a:lnTo>
                  <a:pt x="966" y="144"/>
                </a:lnTo>
                <a:lnTo>
                  <a:pt x="966" y="144"/>
                </a:lnTo>
                <a:lnTo>
                  <a:pt x="978" y="144"/>
                </a:lnTo>
                <a:lnTo>
                  <a:pt x="978" y="144"/>
                </a:lnTo>
                <a:lnTo>
                  <a:pt x="984" y="144"/>
                </a:lnTo>
                <a:lnTo>
                  <a:pt x="984" y="150"/>
                </a:lnTo>
                <a:lnTo>
                  <a:pt x="990" y="150"/>
                </a:lnTo>
                <a:lnTo>
                  <a:pt x="990" y="156"/>
                </a:lnTo>
                <a:lnTo>
                  <a:pt x="990" y="156"/>
                </a:lnTo>
                <a:lnTo>
                  <a:pt x="990" y="156"/>
                </a:lnTo>
                <a:lnTo>
                  <a:pt x="1002" y="168"/>
                </a:lnTo>
                <a:lnTo>
                  <a:pt x="1002" y="168"/>
                </a:lnTo>
                <a:close/>
              </a:path>
            </a:pathLst>
          </a:custGeom>
          <a:solidFill>
            <a:srgbClr val="00B8D4"/>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srgbClr val="FF0000"/>
              </a:solidFill>
              <a:latin typeface="Franklin Gothic Book"/>
            </a:endParaRPr>
          </a:p>
        </p:txBody>
      </p:sp>
      <p:sp>
        <p:nvSpPr>
          <p:cNvPr id="652" name="Freeform 883"/>
          <p:cNvSpPr>
            <a:spLocks noEditPoints="1"/>
          </p:cNvSpPr>
          <p:nvPr/>
        </p:nvSpPr>
        <p:spPr bwMode="auto">
          <a:xfrm>
            <a:off x="2767049" y="4200"/>
            <a:ext cx="6387359" cy="3714950"/>
          </a:xfrm>
          <a:custGeom>
            <a:avLst/>
            <a:gdLst>
              <a:gd name="T0" fmla="*/ 660 w 4013"/>
              <a:gd name="T1" fmla="*/ 90 h 2334"/>
              <a:gd name="T2" fmla="*/ 576 w 4013"/>
              <a:gd name="T3" fmla="*/ 180 h 2334"/>
              <a:gd name="T4" fmla="*/ 564 w 4013"/>
              <a:gd name="T5" fmla="*/ 228 h 2334"/>
              <a:gd name="T6" fmla="*/ 498 w 4013"/>
              <a:gd name="T7" fmla="*/ 276 h 2334"/>
              <a:gd name="T8" fmla="*/ 384 w 4013"/>
              <a:gd name="T9" fmla="*/ 84 h 2334"/>
              <a:gd name="T10" fmla="*/ 150 w 4013"/>
              <a:gd name="T11" fmla="*/ 54 h 2334"/>
              <a:gd name="T12" fmla="*/ 162 w 4013"/>
              <a:gd name="T13" fmla="*/ 228 h 2334"/>
              <a:gd name="T14" fmla="*/ 222 w 4013"/>
              <a:gd name="T15" fmla="*/ 390 h 2334"/>
              <a:gd name="T16" fmla="*/ 78 w 4013"/>
              <a:gd name="T17" fmla="*/ 606 h 2334"/>
              <a:gd name="T18" fmla="*/ 60 w 4013"/>
              <a:gd name="T19" fmla="*/ 660 h 2334"/>
              <a:gd name="T20" fmla="*/ 138 w 4013"/>
              <a:gd name="T21" fmla="*/ 732 h 2334"/>
              <a:gd name="T22" fmla="*/ 36 w 4013"/>
              <a:gd name="T23" fmla="*/ 780 h 2334"/>
              <a:gd name="T24" fmla="*/ 12 w 4013"/>
              <a:gd name="T25" fmla="*/ 930 h 2334"/>
              <a:gd name="T26" fmla="*/ 48 w 4013"/>
              <a:gd name="T27" fmla="*/ 1122 h 2334"/>
              <a:gd name="T28" fmla="*/ 192 w 4013"/>
              <a:gd name="T29" fmla="*/ 1164 h 2334"/>
              <a:gd name="T30" fmla="*/ 288 w 4013"/>
              <a:gd name="T31" fmla="*/ 1362 h 2334"/>
              <a:gd name="T32" fmla="*/ 216 w 4013"/>
              <a:gd name="T33" fmla="*/ 1416 h 2334"/>
              <a:gd name="T34" fmla="*/ 360 w 4013"/>
              <a:gd name="T35" fmla="*/ 1518 h 2334"/>
              <a:gd name="T36" fmla="*/ 450 w 4013"/>
              <a:gd name="T37" fmla="*/ 1626 h 2334"/>
              <a:gd name="T38" fmla="*/ 642 w 4013"/>
              <a:gd name="T39" fmla="*/ 1680 h 2334"/>
              <a:gd name="T40" fmla="*/ 672 w 4013"/>
              <a:gd name="T41" fmla="*/ 1806 h 2334"/>
              <a:gd name="T42" fmla="*/ 636 w 4013"/>
              <a:gd name="T43" fmla="*/ 1884 h 2334"/>
              <a:gd name="T44" fmla="*/ 558 w 4013"/>
              <a:gd name="T45" fmla="*/ 1932 h 2334"/>
              <a:gd name="T46" fmla="*/ 564 w 4013"/>
              <a:gd name="T47" fmla="*/ 1974 h 2334"/>
              <a:gd name="T48" fmla="*/ 552 w 4013"/>
              <a:gd name="T49" fmla="*/ 2028 h 2334"/>
              <a:gd name="T50" fmla="*/ 558 w 4013"/>
              <a:gd name="T51" fmla="*/ 2082 h 2334"/>
              <a:gd name="T52" fmla="*/ 822 w 4013"/>
              <a:gd name="T53" fmla="*/ 2190 h 2334"/>
              <a:gd name="T54" fmla="*/ 918 w 4013"/>
              <a:gd name="T55" fmla="*/ 2220 h 2334"/>
              <a:gd name="T56" fmla="*/ 990 w 4013"/>
              <a:gd name="T57" fmla="*/ 2268 h 2334"/>
              <a:gd name="T58" fmla="*/ 1110 w 4013"/>
              <a:gd name="T59" fmla="*/ 2310 h 2334"/>
              <a:gd name="T60" fmla="*/ 1188 w 4013"/>
              <a:gd name="T61" fmla="*/ 2010 h 2334"/>
              <a:gd name="T62" fmla="*/ 1158 w 4013"/>
              <a:gd name="T63" fmla="*/ 1920 h 2334"/>
              <a:gd name="T64" fmla="*/ 1104 w 4013"/>
              <a:gd name="T65" fmla="*/ 1842 h 2334"/>
              <a:gd name="T66" fmla="*/ 1044 w 4013"/>
              <a:gd name="T67" fmla="*/ 1716 h 2334"/>
              <a:gd name="T68" fmla="*/ 1146 w 4013"/>
              <a:gd name="T69" fmla="*/ 1656 h 2334"/>
              <a:gd name="T70" fmla="*/ 1278 w 4013"/>
              <a:gd name="T71" fmla="*/ 1536 h 2334"/>
              <a:gd name="T72" fmla="*/ 1404 w 4013"/>
              <a:gd name="T73" fmla="*/ 1542 h 2334"/>
              <a:gd name="T74" fmla="*/ 1458 w 4013"/>
              <a:gd name="T75" fmla="*/ 1608 h 2334"/>
              <a:gd name="T76" fmla="*/ 1554 w 4013"/>
              <a:gd name="T77" fmla="*/ 1572 h 2334"/>
              <a:gd name="T78" fmla="*/ 1704 w 4013"/>
              <a:gd name="T79" fmla="*/ 1602 h 2334"/>
              <a:gd name="T80" fmla="*/ 1824 w 4013"/>
              <a:gd name="T81" fmla="*/ 1548 h 2334"/>
              <a:gd name="T82" fmla="*/ 1800 w 4013"/>
              <a:gd name="T83" fmla="*/ 1458 h 2334"/>
              <a:gd name="T84" fmla="*/ 1830 w 4013"/>
              <a:gd name="T85" fmla="*/ 1386 h 2334"/>
              <a:gd name="T86" fmla="*/ 1824 w 4013"/>
              <a:gd name="T87" fmla="*/ 1350 h 2334"/>
              <a:gd name="T88" fmla="*/ 1932 w 4013"/>
              <a:gd name="T89" fmla="*/ 1290 h 2334"/>
              <a:gd name="T90" fmla="*/ 2202 w 4013"/>
              <a:gd name="T91" fmla="*/ 1206 h 2334"/>
              <a:gd name="T92" fmla="*/ 2322 w 4013"/>
              <a:gd name="T93" fmla="*/ 1194 h 2334"/>
              <a:gd name="T94" fmla="*/ 2406 w 4013"/>
              <a:gd name="T95" fmla="*/ 1320 h 2334"/>
              <a:gd name="T96" fmla="*/ 2460 w 4013"/>
              <a:gd name="T97" fmla="*/ 1362 h 2334"/>
              <a:gd name="T98" fmla="*/ 2639 w 4013"/>
              <a:gd name="T99" fmla="*/ 1272 h 2334"/>
              <a:gd name="T100" fmla="*/ 2711 w 4013"/>
              <a:gd name="T101" fmla="*/ 1392 h 2334"/>
              <a:gd name="T102" fmla="*/ 2849 w 4013"/>
              <a:gd name="T103" fmla="*/ 1548 h 2334"/>
              <a:gd name="T104" fmla="*/ 2963 w 4013"/>
              <a:gd name="T105" fmla="*/ 1584 h 2334"/>
              <a:gd name="T106" fmla="*/ 3113 w 4013"/>
              <a:gd name="T107" fmla="*/ 1698 h 2334"/>
              <a:gd name="T108" fmla="*/ 3227 w 4013"/>
              <a:gd name="T109" fmla="*/ 1728 h 2334"/>
              <a:gd name="T110" fmla="*/ 3329 w 4013"/>
              <a:gd name="T111" fmla="*/ 1686 h 2334"/>
              <a:gd name="T112" fmla="*/ 3437 w 4013"/>
              <a:gd name="T113" fmla="*/ 1602 h 2334"/>
              <a:gd name="T114" fmla="*/ 3581 w 4013"/>
              <a:gd name="T115" fmla="*/ 1632 h 2334"/>
              <a:gd name="T116" fmla="*/ 3737 w 4013"/>
              <a:gd name="T117" fmla="*/ 1680 h 2334"/>
              <a:gd name="T118" fmla="*/ 3773 w 4013"/>
              <a:gd name="T119" fmla="*/ 1596 h 2334"/>
              <a:gd name="T120" fmla="*/ 3935 w 4013"/>
              <a:gd name="T121" fmla="*/ 1524 h 2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13" h="2334">
                <a:moveTo>
                  <a:pt x="552" y="0"/>
                </a:moveTo>
                <a:lnTo>
                  <a:pt x="564" y="6"/>
                </a:lnTo>
                <a:lnTo>
                  <a:pt x="564" y="6"/>
                </a:lnTo>
                <a:lnTo>
                  <a:pt x="570" y="6"/>
                </a:lnTo>
                <a:lnTo>
                  <a:pt x="576" y="6"/>
                </a:lnTo>
                <a:lnTo>
                  <a:pt x="594" y="6"/>
                </a:lnTo>
                <a:lnTo>
                  <a:pt x="600" y="6"/>
                </a:lnTo>
                <a:lnTo>
                  <a:pt x="600" y="6"/>
                </a:lnTo>
                <a:lnTo>
                  <a:pt x="630" y="0"/>
                </a:lnTo>
                <a:lnTo>
                  <a:pt x="630" y="0"/>
                </a:lnTo>
                <a:lnTo>
                  <a:pt x="552" y="0"/>
                </a:lnTo>
                <a:close/>
                <a:moveTo>
                  <a:pt x="756" y="0"/>
                </a:moveTo>
                <a:lnTo>
                  <a:pt x="750" y="6"/>
                </a:lnTo>
                <a:lnTo>
                  <a:pt x="744" y="6"/>
                </a:lnTo>
                <a:lnTo>
                  <a:pt x="732" y="12"/>
                </a:lnTo>
                <a:lnTo>
                  <a:pt x="708" y="30"/>
                </a:lnTo>
                <a:lnTo>
                  <a:pt x="672" y="60"/>
                </a:lnTo>
                <a:lnTo>
                  <a:pt x="666" y="66"/>
                </a:lnTo>
                <a:lnTo>
                  <a:pt x="666" y="66"/>
                </a:lnTo>
                <a:lnTo>
                  <a:pt x="660" y="72"/>
                </a:lnTo>
                <a:lnTo>
                  <a:pt x="660" y="72"/>
                </a:lnTo>
                <a:lnTo>
                  <a:pt x="660" y="78"/>
                </a:lnTo>
                <a:lnTo>
                  <a:pt x="660" y="78"/>
                </a:lnTo>
                <a:lnTo>
                  <a:pt x="660" y="84"/>
                </a:lnTo>
                <a:lnTo>
                  <a:pt x="660" y="90"/>
                </a:lnTo>
                <a:lnTo>
                  <a:pt x="660" y="90"/>
                </a:lnTo>
                <a:lnTo>
                  <a:pt x="660" y="96"/>
                </a:lnTo>
                <a:lnTo>
                  <a:pt x="660" y="102"/>
                </a:lnTo>
                <a:lnTo>
                  <a:pt x="666" y="102"/>
                </a:lnTo>
                <a:lnTo>
                  <a:pt x="684" y="138"/>
                </a:lnTo>
                <a:lnTo>
                  <a:pt x="684" y="138"/>
                </a:lnTo>
                <a:lnTo>
                  <a:pt x="690" y="138"/>
                </a:lnTo>
                <a:lnTo>
                  <a:pt x="690" y="144"/>
                </a:lnTo>
                <a:lnTo>
                  <a:pt x="690" y="144"/>
                </a:lnTo>
                <a:lnTo>
                  <a:pt x="696" y="150"/>
                </a:lnTo>
                <a:lnTo>
                  <a:pt x="696" y="156"/>
                </a:lnTo>
                <a:lnTo>
                  <a:pt x="696" y="162"/>
                </a:lnTo>
                <a:lnTo>
                  <a:pt x="696" y="162"/>
                </a:lnTo>
                <a:lnTo>
                  <a:pt x="702" y="168"/>
                </a:lnTo>
                <a:lnTo>
                  <a:pt x="696" y="180"/>
                </a:lnTo>
                <a:lnTo>
                  <a:pt x="702" y="198"/>
                </a:lnTo>
                <a:lnTo>
                  <a:pt x="702" y="198"/>
                </a:lnTo>
                <a:lnTo>
                  <a:pt x="702" y="198"/>
                </a:lnTo>
                <a:lnTo>
                  <a:pt x="660" y="198"/>
                </a:lnTo>
                <a:lnTo>
                  <a:pt x="642" y="192"/>
                </a:lnTo>
                <a:lnTo>
                  <a:pt x="636" y="186"/>
                </a:lnTo>
                <a:lnTo>
                  <a:pt x="618" y="174"/>
                </a:lnTo>
                <a:lnTo>
                  <a:pt x="612" y="174"/>
                </a:lnTo>
                <a:lnTo>
                  <a:pt x="600" y="168"/>
                </a:lnTo>
                <a:lnTo>
                  <a:pt x="588" y="168"/>
                </a:lnTo>
                <a:lnTo>
                  <a:pt x="576" y="180"/>
                </a:lnTo>
                <a:lnTo>
                  <a:pt x="576" y="180"/>
                </a:lnTo>
                <a:lnTo>
                  <a:pt x="570" y="156"/>
                </a:lnTo>
                <a:lnTo>
                  <a:pt x="552" y="138"/>
                </a:lnTo>
                <a:lnTo>
                  <a:pt x="552" y="138"/>
                </a:lnTo>
                <a:lnTo>
                  <a:pt x="552" y="138"/>
                </a:lnTo>
                <a:lnTo>
                  <a:pt x="540" y="126"/>
                </a:lnTo>
                <a:lnTo>
                  <a:pt x="522" y="120"/>
                </a:lnTo>
                <a:lnTo>
                  <a:pt x="522" y="120"/>
                </a:lnTo>
                <a:lnTo>
                  <a:pt x="516" y="114"/>
                </a:lnTo>
                <a:lnTo>
                  <a:pt x="516" y="114"/>
                </a:lnTo>
                <a:lnTo>
                  <a:pt x="510" y="120"/>
                </a:lnTo>
                <a:lnTo>
                  <a:pt x="504" y="126"/>
                </a:lnTo>
                <a:lnTo>
                  <a:pt x="498" y="150"/>
                </a:lnTo>
                <a:lnTo>
                  <a:pt x="498" y="174"/>
                </a:lnTo>
                <a:lnTo>
                  <a:pt x="510" y="204"/>
                </a:lnTo>
                <a:lnTo>
                  <a:pt x="516" y="204"/>
                </a:lnTo>
                <a:lnTo>
                  <a:pt x="516" y="204"/>
                </a:lnTo>
                <a:lnTo>
                  <a:pt x="522" y="216"/>
                </a:lnTo>
                <a:lnTo>
                  <a:pt x="522" y="216"/>
                </a:lnTo>
                <a:lnTo>
                  <a:pt x="522" y="216"/>
                </a:lnTo>
                <a:lnTo>
                  <a:pt x="528" y="222"/>
                </a:lnTo>
                <a:lnTo>
                  <a:pt x="534" y="222"/>
                </a:lnTo>
                <a:lnTo>
                  <a:pt x="534" y="222"/>
                </a:lnTo>
                <a:lnTo>
                  <a:pt x="534" y="222"/>
                </a:lnTo>
                <a:lnTo>
                  <a:pt x="546" y="222"/>
                </a:lnTo>
                <a:lnTo>
                  <a:pt x="558" y="216"/>
                </a:lnTo>
                <a:lnTo>
                  <a:pt x="564" y="228"/>
                </a:lnTo>
                <a:lnTo>
                  <a:pt x="570" y="246"/>
                </a:lnTo>
                <a:lnTo>
                  <a:pt x="570" y="252"/>
                </a:lnTo>
                <a:lnTo>
                  <a:pt x="570" y="252"/>
                </a:lnTo>
                <a:lnTo>
                  <a:pt x="576" y="258"/>
                </a:lnTo>
                <a:lnTo>
                  <a:pt x="576" y="258"/>
                </a:lnTo>
                <a:lnTo>
                  <a:pt x="576" y="264"/>
                </a:lnTo>
                <a:lnTo>
                  <a:pt x="576" y="264"/>
                </a:lnTo>
                <a:lnTo>
                  <a:pt x="570" y="264"/>
                </a:lnTo>
                <a:lnTo>
                  <a:pt x="570" y="264"/>
                </a:lnTo>
                <a:lnTo>
                  <a:pt x="570" y="270"/>
                </a:lnTo>
                <a:lnTo>
                  <a:pt x="570" y="270"/>
                </a:lnTo>
                <a:lnTo>
                  <a:pt x="564" y="276"/>
                </a:lnTo>
                <a:lnTo>
                  <a:pt x="564" y="276"/>
                </a:lnTo>
                <a:lnTo>
                  <a:pt x="558" y="276"/>
                </a:lnTo>
                <a:lnTo>
                  <a:pt x="558" y="276"/>
                </a:lnTo>
                <a:lnTo>
                  <a:pt x="558" y="276"/>
                </a:lnTo>
                <a:lnTo>
                  <a:pt x="552" y="276"/>
                </a:lnTo>
                <a:lnTo>
                  <a:pt x="546" y="288"/>
                </a:lnTo>
                <a:lnTo>
                  <a:pt x="546" y="288"/>
                </a:lnTo>
                <a:lnTo>
                  <a:pt x="546" y="288"/>
                </a:lnTo>
                <a:lnTo>
                  <a:pt x="540" y="288"/>
                </a:lnTo>
                <a:lnTo>
                  <a:pt x="540" y="294"/>
                </a:lnTo>
                <a:lnTo>
                  <a:pt x="534" y="294"/>
                </a:lnTo>
                <a:lnTo>
                  <a:pt x="534" y="294"/>
                </a:lnTo>
                <a:lnTo>
                  <a:pt x="528" y="288"/>
                </a:lnTo>
                <a:lnTo>
                  <a:pt x="498" y="276"/>
                </a:lnTo>
                <a:lnTo>
                  <a:pt x="474" y="264"/>
                </a:lnTo>
                <a:lnTo>
                  <a:pt x="474" y="264"/>
                </a:lnTo>
                <a:lnTo>
                  <a:pt x="474" y="264"/>
                </a:lnTo>
                <a:lnTo>
                  <a:pt x="474" y="264"/>
                </a:lnTo>
                <a:lnTo>
                  <a:pt x="474" y="264"/>
                </a:lnTo>
                <a:lnTo>
                  <a:pt x="474" y="258"/>
                </a:lnTo>
                <a:lnTo>
                  <a:pt x="474" y="252"/>
                </a:lnTo>
                <a:lnTo>
                  <a:pt x="474" y="246"/>
                </a:lnTo>
                <a:lnTo>
                  <a:pt x="450" y="222"/>
                </a:lnTo>
                <a:lnTo>
                  <a:pt x="438" y="216"/>
                </a:lnTo>
                <a:lnTo>
                  <a:pt x="438" y="216"/>
                </a:lnTo>
                <a:lnTo>
                  <a:pt x="438" y="222"/>
                </a:lnTo>
                <a:lnTo>
                  <a:pt x="438" y="222"/>
                </a:lnTo>
                <a:lnTo>
                  <a:pt x="432" y="228"/>
                </a:lnTo>
                <a:lnTo>
                  <a:pt x="432" y="228"/>
                </a:lnTo>
                <a:lnTo>
                  <a:pt x="426" y="228"/>
                </a:lnTo>
                <a:lnTo>
                  <a:pt x="408" y="210"/>
                </a:lnTo>
                <a:lnTo>
                  <a:pt x="396" y="198"/>
                </a:lnTo>
                <a:lnTo>
                  <a:pt x="402" y="174"/>
                </a:lnTo>
                <a:lnTo>
                  <a:pt x="396" y="150"/>
                </a:lnTo>
                <a:lnTo>
                  <a:pt x="378" y="108"/>
                </a:lnTo>
                <a:lnTo>
                  <a:pt x="372" y="96"/>
                </a:lnTo>
                <a:lnTo>
                  <a:pt x="372" y="96"/>
                </a:lnTo>
                <a:lnTo>
                  <a:pt x="378" y="84"/>
                </a:lnTo>
                <a:lnTo>
                  <a:pt x="384" y="84"/>
                </a:lnTo>
                <a:lnTo>
                  <a:pt x="384" y="84"/>
                </a:lnTo>
                <a:lnTo>
                  <a:pt x="390" y="90"/>
                </a:lnTo>
                <a:lnTo>
                  <a:pt x="390" y="90"/>
                </a:lnTo>
                <a:lnTo>
                  <a:pt x="390" y="84"/>
                </a:lnTo>
                <a:lnTo>
                  <a:pt x="390" y="84"/>
                </a:lnTo>
                <a:lnTo>
                  <a:pt x="408" y="54"/>
                </a:lnTo>
                <a:lnTo>
                  <a:pt x="408" y="48"/>
                </a:lnTo>
                <a:lnTo>
                  <a:pt x="402" y="48"/>
                </a:lnTo>
                <a:lnTo>
                  <a:pt x="402" y="48"/>
                </a:lnTo>
                <a:lnTo>
                  <a:pt x="402" y="42"/>
                </a:lnTo>
                <a:lnTo>
                  <a:pt x="402" y="42"/>
                </a:lnTo>
                <a:lnTo>
                  <a:pt x="402" y="42"/>
                </a:lnTo>
                <a:lnTo>
                  <a:pt x="402" y="42"/>
                </a:lnTo>
                <a:lnTo>
                  <a:pt x="402" y="36"/>
                </a:lnTo>
                <a:lnTo>
                  <a:pt x="402" y="36"/>
                </a:lnTo>
                <a:lnTo>
                  <a:pt x="402" y="36"/>
                </a:lnTo>
                <a:lnTo>
                  <a:pt x="396" y="18"/>
                </a:lnTo>
                <a:lnTo>
                  <a:pt x="390" y="12"/>
                </a:lnTo>
                <a:lnTo>
                  <a:pt x="384" y="0"/>
                </a:lnTo>
                <a:lnTo>
                  <a:pt x="378" y="0"/>
                </a:lnTo>
                <a:lnTo>
                  <a:pt x="138" y="0"/>
                </a:lnTo>
                <a:lnTo>
                  <a:pt x="144" y="36"/>
                </a:lnTo>
                <a:lnTo>
                  <a:pt x="144" y="36"/>
                </a:lnTo>
                <a:lnTo>
                  <a:pt x="144" y="36"/>
                </a:lnTo>
                <a:lnTo>
                  <a:pt x="150" y="54"/>
                </a:lnTo>
                <a:lnTo>
                  <a:pt x="150" y="54"/>
                </a:lnTo>
                <a:lnTo>
                  <a:pt x="150" y="54"/>
                </a:lnTo>
                <a:lnTo>
                  <a:pt x="150" y="60"/>
                </a:lnTo>
                <a:lnTo>
                  <a:pt x="144" y="60"/>
                </a:lnTo>
                <a:lnTo>
                  <a:pt x="144" y="60"/>
                </a:lnTo>
                <a:lnTo>
                  <a:pt x="144" y="54"/>
                </a:lnTo>
                <a:lnTo>
                  <a:pt x="144" y="54"/>
                </a:lnTo>
                <a:lnTo>
                  <a:pt x="144" y="54"/>
                </a:lnTo>
                <a:lnTo>
                  <a:pt x="132" y="60"/>
                </a:lnTo>
                <a:lnTo>
                  <a:pt x="132" y="66"/>
                </a:lnTo>
                <a:lnTo>
                  <a:pt x="120" y="138"/>
                </a:lnTo>
                <a:lnTo>
                  <a:pt x="120" y="144"/>
                </a:lnTo>
                <a:lnTo>
                  <a:pt x="120" y="150"/>
                </a:lnTo>
                <a:lnTo>
                  <a:pt x="120" y="156"/>
                </a:lnTo>
                <a:lnTo>
                  <a:pt x="120" y="156"/>
                </a:lnTo>
                <a:lnTo>
                  <a:pt x="126" y="156"/>
                </a:lnTo>
                <a:lnTo>
                  <a:pt x="126" y="162"/>
                </a:lnTo>
                <a:lnTo>
                  <a:pt x="126" y="162"/>
                </a:lnTo>
                <a:lnTo>
                  <a:pt x="132" y="168"/>
                </a:lnTo>
                <a:lnTo>
                  <a:pt x="132" y="168"/>
                </a:lnTo>
                <a:lnTo>
                  <a:pt x="132" y="168"/>
                </a:lnTo>
                <a:lnTo>
                  <a:pt x="138" y="168"/>
                </a:lnTo>
                <a:lnTo>
                  <a:pt x="144" y="168"/>
                </a:lnTo>
                <a:lnTo>
                  <a:pt x="144" y="168"/>
                </a:lnTo>
                <a:lnTo>
                  <a:pt x="150" y="168"/>
                </a:lnTo>
                <a:lnTo>
                  <a:pt x="150" y="174"/>
                </a:lnTo>
                <a:lnTo>
                  <a:pt x="150" y="186"/>
                </a:lnTo>
                <a:lnTo>
                  <a:pt x="162" y="228"/>
                </a:lnTo>
                <a:lnTo>
                  <a:pt x="168" y="234"/>
                </a:lnTo>
                <a:lnTo>
                  <a:pt x="168" y="240"/>
                </a:lnTo>
                <a:lnTo>
                  <a:pt x="174" y="240"/>
                </a:lnTo>
                <a:lnTo>
                  <a:pt x="174" y="240"/>
                </a:lnTo>
                <a:lnTo>
                  <a:pt x="174" y="258"/>
                </a:lnTo>
                <a:lnTo>
                  <a:pt x="174" y="258"/>
                </a:lnTo>
                <a:lnTo>
                  <a:pt x="174" y="264"/>
                </a:lnTo>
                <a:lnTo>
                  <a:pt x="168" y="264"/>
                </a:lnTo>
                <a:lnTo>
                  <a:pt x="168" y="270"/>
                </a:lnTo>
                <a:lnTo>
                  <a:pt x="156" y="288"/>
                </a:lnTo>
                <a:lnTo>
                  <a:pt x="144" y="294"/>
                </a:lnTo>
                <a:lnTo>
                  <a:pt x="144" y="300"/>
                </a:lnTo>
                <a:lnTo>
                  <a:pt x="138" y="300"/>
                </a:lnTo>
                <a:lnTo>
                  <a:pt x="138" y="300"/>
                </a:lnTo>
                <a:lnTo>
                  <a:pt x="138" y="300"/>
                </a:lnTo>
                <a:lnTo>
                  <a:pt x="150" y="312"/>
                </a:lnTo>
                <a:lnTo>
                  <a:pt x="150" y="318"/>
                </a:lnTo>
                <a:lnTo>
                  <a:pt x="168" y="330"/>
                </a:lnTo>
                <a:lnTo>
                  <a:pt x="174" y="336"/>
                </a:lnTo>
                <a:lnTo>
                  <a:pt x="180" y="336"/>
                </a:lnTo>
                <a:lnTo>
                  <a:pt x="180" y="336"/>
                </a:lnTo>
                <a:lnTo>
                  <a:pt x="186" y="342"/>
                </a:lnTo>
                <a:lnTo>
                  <a:pt x="204" y="360"/>
                </a:lnTo>
                <a:lnTo>
                  <a:pt x="204" y="360"/>
                </a:lnTo>
                <a:lnTo>
                  <a:pt x="210" y="366"/>
                </a:lnTo>
                <a:lnTo>
                  <a:pt x="222" y="390"/>
                </a:lnTo>
                <a:lnTo>
                  <a:pt x="222" y="390"/>
                </a:lnTo>
                <a:lnTo>
                  <a:pt x="228" y="396"/>
                </a:lnTo>
                <a:lnTo>
                  <a:pt x="228" y="396"/>
                </a:lnTo>
                <a:lnTo>
                  <a:pt x="222" y="408"/>
                </a:lnTo>
                <a:lnTo>
                  <a:pt x="216" y="408"/>
                </a:lnTo>
                <a:lnTo>
                  <a:pt x="216" y="414"/>
                </a:lnTo>
                <a:lnTo>
                  <a:pt x="216" y="414"/>
                </a:lnTo>
                <a:lnTo>
                  <a:pt x="210" y="438"/>
                </a:lnTo>
                <a:lnTo>
                  <a:pt x="210" y="444"/>
                </a:lnTo>
                <a:lnTo>
                  <a:pt x="210" y="444"/>
                </a:lnTo>
                <a:lnTo>
                  <a:pt x="210" y="444"/>
                </a:lnTo>
                <a:lnTo>
                  <a:pt x="192" y="462"/>
                </a:lnTo>
                <a:lnTo>
                  <a:pt x="174" y="486"/>
                </a:lnTo>
                <a:lnTo>
                  <a:pt x="162" y="504"/>
                </a:lnTo>
                <a:lnTo>
                  <a:pt x="156" y="504"/>
                </a:lnTo>
                <a:lnTo>
                  <a:pt x="144" y="522"/>
                </a:lnTo>
                <a:lnTo>
                  <a:pt x="144" y="528"/>
                </a:lnTo>
                <a:lnTo>
                  <a:pt x="144" y="534"/>
                </a:lnTo>
                <a:lnTo>
                  <a:pt x="138" y="534"/>
                </a:lnTo>
                <a:lnTo>
                  <a:pt x="132" y="546"/>
                </a:lnTo>
                <a:lnTo>
                  <a:pt x="126" y="558"/>
                </a:lnTo>
                <a:lnTo>
                  <a:pt x="102" y="582"/>
                </a:lnTo>
                <a:lnTo>
                  <a:pt x="90" y="594"/>
                </a:lnTo>
                <a:lnTo>
                  <a:pt x="84" y="594"/>
                </a:lnTo>
                <a:lnTo>
                  <a:pt x="78" y="606"/>
                </a:lnTo>
                <a:lnTo>
                  <a:pt x="78" y="606"/>
                </a:lnTo>
                <a:lnTo>
                  <a:pt x="60" y="624"/>
                </a:lnTo>
                <a:lnTo>
                  <a:pt x="54" y="630"/>
                </a:lnTo>
                <a:lnTo>
                  <a:pt x="54" y="630"/>
                </a:lnTo>
                <a:lnTo>
                  <a:pt x="30" y="660"/>
                </a:lnTo>
                <a:lnTo>
                  <a:pt x="30" y="660"/>
                </a:lnTo>
                <a:lnTo>
                  <a:pt x="24" y="660"/>
                </a:lnTo>
                <a:lnTo>
                  <a:pt x="30" y="666"/>
                </a:lnTo>
                <a:lnTo>
                  <a:pt x="30" y="666"/>
                </a:lnTo>
                <a:lnTo>
                  <a:pt x="30" y="666"/>
                </a:lnTo>
                <a:lnTo>
                  <a:pt x="36" y="666"/>
                </a:lnTo>
                <a:lnTo>
                  <a:pt x="42" y="666"/>
                </a:lnTo>
                <a:lnTo>
                  <a:pt x="48" y="660"/>
                </a:lnTo>
                <a:lnTo>
                  <a:pt x="48" y="660"/>
                </a:lnTo>
                <a:lnTo>
                  <a:pt x="48" y="660"/>
                </a:lnTo>
                <a:lnTo>
                  <a:pt x="54" y="654"/>
                </a:lnTo>
                <a:lnTo>
                  <a:pt x="54" y="654"/>
                </a:lnTo>
                <a:lnTo>
                  <a:pt x="66" y="648"/>
                </a:lnTo>
                <a:lnTo>
                  <a:pt x="72" y="660"/>
                </a:lnTo>
                <a:lnTo>
                  <a:pt x="72" y="672"/>
                </a:lnTo>
                <a:lnTo>
                  <a:pt x="72" y="672"/>
                </a:lnTo>
                <a:lnTo>
                  <a:pt x="72" y="672"/>
                </a:lnTo>
                <a:lnTo>
                  <a:pt x="66" y="672"/>
                </a:lnTo>
                <a:lnTo>
                  <a:pt x="60" y="666"/>
                </a:lnTo>
                <a:lnTo>
                  <a:pt x="60" y="666"/>
                </a:lnTo>
                <a:lnTo>
                  <a:pt x="60" y="666"/>
                </a:lnTo>
                <a:lnTo>
                  <a:pt x="60" y="660"/>
                </a:lnTo>
                <a:lnTo>
                  <a:pt x="60" y="660"/>
                </a:lnTo>
                <a:lnTo>
                  <a:pt x="60" y="660"/>
                </a:lnTo>
                <a:lnTo>
                  <a:pt x="60" y="660"/>
                </a:lnTo>
                <a:lnTo>
                  <a:pt x="60" y="666"/>
                </a:lnTo>
                <a:lnTo>
                  <a:pt x="66" y="684"/>
                </a:lnTo>
                <a:lnTo>
                  <a:pt x="90" y="702"/>
                </a:lnTo>
                <a:lnTo>
                  <a:pt x="96" y="702"/>
                </a:lnTo>
                <a:lnTo>
                  <a:pt x="96" y="708"/>
                </a:lnTo>
                <a:lnTo>
                  <a:pt x="108" y="708"/>
                </a:lnTo>
                <a:lnTo>
                  <a:pt x="108" y="708"/>
                </a:lnTo>
                <a:lnTo>
                  <a:pt x="114" y="708"/>
                </a:lnTo>
                <a:lnTo>
                  <a:pt x="114" y="702"/>
                </a:lnTo>
                <a:lnTo>
                  <a:pt x="114" y="702"/>
                </a:lnTo>
                <a:lnTo>
                  <a:pt x="114" y="702"/>
                </a:lnTo>
                <a:lnTo>
                  <a:pt x="114" y="702"/>
                </a:lnTo>
                <a:lnTo>
                  <a:pt x="120" y="702"/>
                </a:lnTo>
                <a:lnTo>
                  <a:pt x="126" y="702"/>
                </a:lnTo>
                <a:lnTo>
                  <a:pt x="126" y="702"/>
                </a:lnTo>
                <a:lnTo>
                  <a:pt x="126" y="702"/>
                </a:lnTo>
                <a:lnTo>
                  <a:pt x="132" y="702"/>
                </a:lnTo>
                <a:lnTo>
                  <a:pt x="132" y="708"/>
                </a:lnTo>
                <a:lnTo>
                  <a:pt x="132" y="708"/>
                </a:lnTo>
                <a:lnTo>
                  <a:pt x="156" y="726"/>
                </a:lnTo>
                <a:lnTo>
                  <a:pt x="156" y="726"/>
                </a:lnTo>
                <a:lnTo>
                  <a:pt x="150" y="732"/>
                </a:lnTo>
                <a:lnTo>
                  <a:pt x="138" y="732"/>
                </a:lnTo>
                <a:lnTo>
                  <a:pt x="132" y="732"/>
                </a:lnTo>
                <a:lnTo>
                  <a:pt x="126" y="732"/>
                </a:lnTo>
                <a:lnTo>
                  <a:pt x="126" y="726"/>
                </a:lnTo>
                <a:lnTo>
                  <a:pt x="114" y="726"/>
                </a:lnTo>
                <a:lnTo>
                  <a:pt x="96" y="720"/>
                </a:lnTo>
                <a:lnTo>
                  <a:pt x="96" y="720"/>
                </a:lnTo>
                <a:lnTo>
                  <a:pt x="96" y="726"/>
                </a:lnTo>
                <a:lnTo>
                  <a:pt x="90" y="726"/>
                </a:lnTo>
                <a:lnTo>
                  <a:pt x="90" y="726"/>
                </a:lnTo>
                <a:lnTo>
                  <a:pt x="90" y="726"/>
                </a:lnTo>
                <a:lnTo>
                  <a:pt x="90" y="726"/>
                </a:lnTo>
                <a:lnTo>
                  <a:pt x="90" y="732"/>
                </a:lnTo>
                <a:lnTo>
                  <a:pt x="90" y="732"/>
                </a:lnTo>
                <a:lnTo>
                  <a:pt x="90" y="738"/>
                </a:lnTo>
                <a:lnTo>
                  <a:pt x="90" y="738"/>
                </a:lnTo>
                <a:lnTo>
                  <a:pt x="90" y="738"/>
                </a:lnTo>
                <a:lnTo>
                  <a:pt x="84" y="738"/>
                </a:lnTo>
                <a:lnTo>
                  <a:pt x="84" y="744"/>
                </a:lnTo>
                <a:lnTo>
                  <a:pt x="84" y="744"/>
                </a:lnTo>
                <a:lnTo>
                  <a:pt x="78" y="744"/>
                </a:lnTo>
                <a:lnTo>
                  <a:pt x="78" y="744"/>
                </a:lnTo>
                <a:lnTo>
                  <a:pt x="54" y="750"/>
                </a:lnTo>
                <a:lnTo>
                  <a:pt x="42" y="750"/>
                </a:lnTo>
                <a:lnTo>
                  <a:pt x="36" y="762"/>
                </a:lnTo>
                <a:lnTo>
                  <a:pt x="36" y="780"/>
                </a:lnTo>
                <a:lnTo>
                  <a:pt x="36" y="780"/>
                </a:lnTo>
                <a:lnTo>
                  <a:pt x="36" y="780"/>
                </a:lnTo>
                <a:lnTo>
                  <a:pt x="42" y="786"/>
                </a:lnTo>
                <a:lnTo>
                  <a:pt x="42" y="786"/>
                </a:lnTo>
                <a:lnTo>
                  <a:pt x="42" y="792"/>
                </a:lnTo>
                <a:lnTo>
                  <a:pt x="42" y="792"/>
                </a:lnTo>
                <a:lnTo>
                  <a:pt x="42" y="792"/>
                </a:lnTo>
                <a:lnTo>
                  <a:pt x="42" y="798"/>
                </a:lnTo>
                <a:lnTo>
                  <a:pt x="42" y="798"/>
                </a:lnTo>
                <a:lnTo>
                  <a:pt x="42" y="798"/>
                </a:lnTo>
                <a:lnTo>
                  <a:pt x="36" y="798"/>
                </a:lnTo>
                <a:lnTo>
                  <a:pt x="36" y="798"/>
                </a:lnTo>
                <a:lnTo>
                  <a:pt x="30" y="798"/>
                </a:lnTo>
                <a:lnTo>
                  <a:pt x="30" y="798"/>
                </a:lnTo>
                <a:lnTo>
                  <a:pt x="30" y="804"/>
                </a:lnTo>
                <a:lnTo>
                  <a:pt x="30" y="804"/>
                </a:lnTo>
                <a:lnTo>
                  <a:pt x="30" y="810"/>
                </a:lnTo>
                <a:lnTo>
                  <a:pt x="24" y="816"/>
                </a:lnTo>
                <a:lnTo>
                  <a:pt x="12" y="834"/>
                </a:lnTo>
                <a:lnTo>
                  <a:pt x="6" y="840"/>
                </a:lnTo>
                <a:lnTo>
                  <a:pt x="6" y="852"/>
                </a:lnTo>
                <a:lnTo>
                  <a:pt x="6" y="864"/>
                </a:lnTo>
                <a:lnTo>
                  <a:pt x="6" y="876"/>
                </a:lnTo>
                <a:lnTo>
                  <a:pt x="6" y="888"/>
                </a:lnTo>
                <a:lnTo>
                  <a:pt x="6" y="894"/>
                </a:lnTo>
                <a:lnTo>
                  <a:pt x="6" y="906"/>
                </a:lnTo>
                <a:lnTo>
                  <a:pt x="12" y="930"/>
                </a:lnTo>
                <a:lnTo>
                  <a:pt x="24" y="936"/>
                </a:lnTo>
                <a:lnTo>
                  <a:pt x="18" y="948"/>
                </a:lnTo>
                <a:lnTo>
                  <a:pt x="12" y="948"/>
                </a:lnTo>
                <a:lnTo>
                  <a:pt x="12" y="948"/>
                </a:lnTo>
                <a:lnTo>
                  <a:pt x="6" y="948"/>
                </a:lnTo>
                <a:lnTo>
                  <a:pt x="6" y="948"/>
                </a:lnTo>
                <a:lnTo>
                  <a:pt x="6" y="948"/>
                </a:lnTo>
                <a:lnTo>
                  <a:pt x="0" y="960"/>
                </a:lnTo>
                <a:lnTo>
                  <a:pt x="0" y="972"/>
                </a:lnTo>
                <a:lnTo>
                  <a:pt x="0" y="972"/>
                </a:lnTo>
                <a:lnTo>
                  <a:pt x="0" y="978"/>
                </a:lnTo>
                <a:lnTo>
                  <a:pt x="6" y="984"/>
                </a:lnTo>
                <a:lnTo>
                  <a:pt x="24" y="996"/>
                </a:lnTo>
                <a:lnTo>
                  <a:pt x="24" y="996"/>
                </a:lnTo>
                <a:lnTo>
                  <a:pt x="24" y="1002"/>
                </a:lnTo>
                <a:lnTo>
                  <a:pt x="24" y="1002"/>
                </a:lnTo>
                <a:lnTo>
                  <a:pt x="24" y="1008"/>
                </a:lnTo>
                <a:lnTo>
                  <a:pt x="24" y="1014"/>
                </a:lnTo>
                <a:lnTo>
                  <a:pt x="30" y="1050"/>
                </a:lnTo>
                <a:lnTo>
                  <a:pt x="42" y="1086"/>
                </a:lnTo>
                <a:lnTo>
                  <a:pt x="48" y="1098"/>
                </a:lnTo>
                <a:lnTo>
                  <a:pt x="42" y="1104"/>
                </a:lnTo>
                <a:lnTo>
                  <a:pt x="42" y="1110"/>
                </a:lnTo>
                <a:lnTo>
                  <a:pt x="42" y="1110"/>
                </a:lnTo>
                <a:lnTo>
                  <a:pt x="48" y="1116"/>
                </a:lnTo>
                <a:lnTo>
                  <a:pt x="48" y="1122"/>
                </a:lnTo>
                <a:lnTo>
                  <a:pt x="48" y="1122"/>
                </a:lnTo>
                <a:lnTo>
                  <a:pt x="54" y="1122"/>
                </a:lnTo>
                <a:lnTo>
                  <a:pt x="60" y="1116"/>
                </a:lnTo>
                <a:lnTo>
                  <a:pt x="60" y="1116"/>
                </a:lnTo>
                <a:lnTo>
                  <a:pt x="60" y="1116"/>
                </a:lnTo>
                <a:lnTo>
                  <a:pt x="60" y="1116"/>
                </a:lnTo>
                <a:lnTo>
                  <a:pt x="66" y="1116"/>
                </a:lnTo>
                <a:lnTo>
                  <a:pt x="72" y="1116"/>
                </a:lnTo>
                <a:lnTo>
                  <a:pt x="72" y="1122"/>
                </a:lnTo>
                <a:lnTo>
                  <a:pt x="72" y="1128"/>
                </a:lnTo>
                <a:lnTo>
                  <a:pt x="84" y="1128"/>
                </a:lnTo>
                <a:lnTo>
                  <a:pt x="96" y="1128"/>
                </a:lnTo>
                <a:lnTo>
                  <a:pt x="108" y="1152"/>
                </a:lnTo>
                <a:lnTo>
                  <a:pt x="114" y="1152"/>
                </a:lnTo>
                <a:lnTo>
                  <a:pt x="114" y="1152"/>
                </a:lnTo>
                <a:lnTo>
                  <a:pt x="114" y="1152"/>
                </a:lnTo>
                <a:lnTo>
                  <a:pt x="120" y="1152"/>
                </a:lnTo>
                <a:lnTo>
                  <a:pt x="120" y="1152"/>
                </a:lnTo>
                <a:lnTo>
                  <a:pt x="120" y="1152"/>
                </a:lnTo>
                <a:lnTo>
                  <a:pt x="120" y="1146"/>
                </a:lnTo>
                <a:lnTo>
                  <a:pt x="138" y="1140"/>
                </a:lnTo>
                <a:lnTo>
                  <a:pt x="138" y="1140"/>
                </a:lnTo>
                <a:lnTo>
                  <a:pt x="138" y="1140"/>
                </a:lnTo>
                <a:lnTo>
                  <a:pt x="150" y="1140"/>
                </a:lnTo>
                <a:lnTo>
                  <a:pt x="168" y="1152"/>
                </a:lnTo>
                <a:lnTo>
                  <a:pt x="192" y="1164"/>
                </a:lnTo>
                <a:lnTo>
                  <a:pt x="192" y="1164"/>
                </a:lnTo>
                <a:lnTo>
                  <a:pt x="192" y="1164"/>
                </a:lnTo>
                <a:lnTo>
                  <a:pt x="192" y="1170"/>
                </a:lnTo>
                <a:lnTo>
                  <a:pt x="192" y="1212"/>
                </a:lnTo>
                <a:lnTo>
                  <a:pt x="192" y="1218"/>
                </a:lnTo>
                <a:lnTo>
                  <a:pt x="192" y="1218"/>
                </a:lnTo>
                <a:lnTo>
                  <a:pt x="192" y="1218"/>
                </a:lnTo>
                <a:lnTo>
                  <a:pt x="192" y="1254"/>
                </a:lnTo>
                <a:lnTo>
                  <a:pt x="204" y="1254"/>
                </a:lnTo>
                <a:lnTo>
                  <a:pt x="204" y="1254"/>
                </a:lnTo>
                <a:lnTo>
                  <a:pt x="204" y="1266"/>
                </a:lnTo>
                <a:lnTo>
                  <a:pt x="210" y="1284"/>
                </a:lnTo>
                <a:lnTo>
                  <a:pt x="216" y="1290"/>
                </a:lnTo>
                <a:lnTo>
                  <a:pt x="222" y="1302"/>
                </a:lnTo>
                <a:lnTo>
                  <a:pt x="240" y="1308"/>
                </a:lnTo>
                <a:lnTo>
                  <a:pt x="234" y="1332"/>
                </a:lnTo>
                <a:lnTo>
                  <a:pt x="240" y="1332"/>
                </a:lnTo>
                <a:lnTo>
                  <a:pt x="240" y="1332"/>
                </a:lnTo>
                <a:lnTo>
                  <a:pt x="246" y="1332"/>
                </a:lnTo>
                <a:lnTo>
                  <a:pt x="246" y="1332"/>
                </a:lnTo>
                <a:lnTo>
                  <a:pt x="252" y="1332"/>
                </a:lnTo>
                <a:lnTo>
                  <a:pt x="252" y="1332"/>
                </a:lnTo>
                <a:lnTo>
                  <a:pt x="270" y="1338"/>
                </a:lnTo>
                <a:lnTo>
                  <a:pt x="276" y="1338"/>
                </a:lnTo>
                <a:lnTo>
                  <a:pt x="288" y="1362"/>
                </a:lnTo>
                <a:lnTo>
                  <a:pt x="288" y="1362"/>
                </a:lnTo>
                <a:lnTo>
                  <a:pt x="288" y="1368"/>
                </a:lnTo>
                <a:lnTo>
                  <a:pt x="282" y="1374"/>
                </a:lnTo>
                <a:lnTo>
                  <a:pt x="276" y="1380"/>
                </a:lnTo>
                <a:lnTo>
                  <a:pt x="276" y="1380"/>
                </a:lnTo>
                <a:lnTo>
                  <a:pt x="270" y="1380"/>
                </a:lnTo>
                <a:lnTo>
                  <a:pt x="270" y="1386"/>
                </a:lnTo>
                <a:lnTo>
                  <a:pt x="258" y="1392"/>
                </a:lnTo>
                <a:lnTo>
                  <a:pt x="258" y="1392"/>
                </a:lnTo>
                <a:lnTo>
                  <a:pt x="252" y="1392"/>
                </a:lnTo>
                <a:lnTo>
                  <a:pt x="252" y="1392"/>
                </a:lnTo>
                <a:lnTo>
                  <a:pt x="246" y="1392"/>
                </a:lnTo>
                <a:lnTo>
                  <a:pt x="240" y="1392"/>
                </a:lnTo>
                <a:lnTo>
                  <a:pt x="240" y="1392"/>
                </a:lnTo>
                <a:lnTo>
                  <a:pt x="234" y="1386"/>
                </a:lnTo>
                <a:lnTo>
                  <a:pt x="234" y="1386"/>
                </a:lnTo>
                <a:lnTo>
                  <a:pt x="234" y="1386"/>
                </a:lnTo>
                <a:lnTo>
                  <a:pt x="234" y="1386"/>
                </a:lnTo>
                <a:lnTo>
                  <a:pt x="228" y="1380"/>
                </a:lnTo>
                <a:lnTo>
                  <a:pt x="216" y="1386"/>
                </a:lnTo>
                <a:lnTo>
                  <a:pt x="216" y="1386"/>
                </a:lnTo>
                <a:lnTo>
                  <a:pt x="216" y="1386"/>
                </a:lnTo>
                <a:lnTo>
                  <a:pt x="210" y="1398"/>
                </a:lnTo>
                <a:lnTo>
                  <a:pt x="216" y="1404"/>
                </a:lnTo>
                <a:lnTo>
                  <a:pt x="216" y="1410"/>
                </a:lnTo>
                <a:lnTo>
                  <a:pt x="216" y="1410"/>
                </a:lnTo>
                <a:lnTo>
                  <a:pt x="216" y="1416"/>
                </a:lnTo>
                <a:lnTo>
                  <a:pt x="222" y="1428"/>
                </a:lnTo>
                <a:lnTo>
                  <a:pt x="234" y="1476"/>
                </a:lnTo>
                <a:lnTo>
                  <a:pt x="234" y="1482"/>
                </a:lnTo>
                <a:lnTo>
                  <a:pt x="246" y="1488"/>
                </a:lnTo>
                <a:lnTo>
                  <a:pt x="246" y="1488"/>
                </a:lnTo>
                <a:lnTo>
                  <a:pt x="246" y="1488"/>
                </a:lnTo>
                <a:lnTo>
                  <a:pt x="252" y="1488"/>
                </a:lnTo>
                <a:lnTo>
                  <a:pt x="264" y="1482"/>
                </a:lnTo>
                <a:lnTo>
                  <a:pt x="264" y="1482"/>
                </a:lnTo>
                <a:lnTo>
                  <a:pt x="264" y="1476"/>
                </a:lnTo>
                <a:lnTo>
                  <a:pt x="288" y="1464"/>
                </a:lnTo>
                <a:lnTo>
                  <a:pt x="312" y="1458"/>
                </a:lnTo>
                <a:lnTo>
                  <a:pt x="342" y="1458"/>
                </a:lnTo>
                <a:lnTo>
                  <a:pt x="342" y="1458"/>
                </a:lnTo>
                <a:lnTo>
                  <a:pt x="348" y="1464"/>
                </a:lnTo>
                <a:lnTo>
                  <a:pt x="354" y="1470"/>
                </a:lnTo>
                <a:lnTo>
                  <a:pt x="360" y="1482"/>
                </a:lnTo>
                <a:lnTo>
                  <a:pt x="366" y="1500"/>
                </a:lnTo>
                <a:lnTo>
                  <a:pt x="372" y="1506"/>
                </a:lnTo>
                <a:lnTo>
                  <a:pt x="378" y="1506"/>
                </a:lnTo>
                <a:lnTo>
                  <a:pt x="378" y="1512"/>
                </a:lnTo>
                <a:lnTo>
                  <a:pt x="378" y="1512"/>
                </a:lnTo>
                <a:lnTo>
                  <a:pt x="378" y="1512"/>
                </a:lnTo>
                <a:lnTo>
                  <a:pt x="378" y="1512"/>
                </a:lnTo>
                <a:lnTo>
                  <a:pt x="372" y="1512"/>
                </a:lnTo>
                <a:lnTo>
                  <a:pt x="360" y="1518"/>
                </a:lnTo>
                <a:lnTo>
                  <a:pt x="360" y="1518"/>
                </a:lnTo>
                <a:lnTo>
                  <a:pt x="372" y="1542"/>
                </a:lnTo>
                <a:lnTo>
                  <a:pt x="372" y="1554"/>
                </a:lnTo>
                <a:lnTo>
                  <a:pt x="372" y="1554"/>
                </a:lnTo>
                <a:lnTo>
                  <a:pt x="372" y="1554"/>
                </a:lnTo>
                <a:lnTo>
                  <a:pt x="396" y="1560"/>
                </a:lnTo>
                <a:lnTo>
                  <a:pt x="396" y="1560"/>
                </a:lnTo>
                <a:lnTo>
                  <a:pt x="408" y="1554"/>
                </a:lnTo>
                <a:lnTo>
                  <a:pt x="408" y="1554"/>
                </a:lnTo>
                <a:lnTo>
                  <a:pt x="426" y="1578"/>
                </a:lnTo>
                <a:lnTo>
                  <a:pt x="426" y="1584"/>
                </a:lnTo>
                <a:lnTo>
                  <a:pt x="432" y="1590"/>
                </a:lnTo>
                <a:lnTo>
                  <a:pt x="432" y="1596"/>
                </a:lnTo>
                <a:lnTo>
                  <a:pt x="432" y="1596"/>
                </a:lnTo>
                <a:lnTo>
                  <a:pt x="432" y="1596"/>
                </a:lnTo>
                <a:lnTo>
                  <a:pt x="432" y="1596"/>
                </a:lnTo>
                <a:lnTo>
                  <a:pt x="432" y="1602"/>
                </a:lnTo>
                <a:lnTo>
                  <a:pt x="432" y="1602"/>
                </a:lnTo>
                <a:lnTo>
                  <a:pt x="438" y="1620"/>
                </a:lnTo>
                <a:lnTo>
                  <a:pt x="438" y="1626"/>
                </a:lnTo>
                <a:lnTo>
                  <a:pt x="438" y="1626"/>
                </a:lnTo>
                <a:lnTo>
                  <a:pt x="444" y="1626"/>
                </a:lnTo>
                <a:lnTo>
                  <a:pt x="444" y="1626"/>
                </a:lnTo>
                <a:lnTo>
                  <a:pt x="444" y="1626"/>
                </a:lnTo>
                <a:lnTo>
                  <a:pt x="450" y="1626"/>
                </a:lnTo>
                <a:lnTo>
                  <a:pt x="450" y="1626"/>
                </a:lnTo>
                <a:lnTo>
                  <a:pt x="450" y="1626"/>
                </a:lnTo>
                <a:lnTo>
                  <a:pt x="450" y="1620"/>
                </a:lnTo>
                <a:lnTo>
                  <a:pt x="462" y="1620"/>
                </a:lnTo>
                <a:lnTo>
                  <a:pt x="468" y="1620"/>
                </a:lnTo>
                <a:lnTo>
                  <a:pt x="468" y="1620"/>
                </a:lnTo>
                <a:lnTo>
                  <a:pt x="474" y="1620"/>
                </a:lnTo>
                <a:lnTo>
                  <a:pt x="474" y="1626"/>
                </a:lnTo>
                <a:lnTo>
                  <a:pt x="474" y="1626"/>
                </a:lnTo>
                <a:lnTo>
                  <a:pt x="480" y="1632"/>
                </a:lnTo>
                <a:lnTo>
                  <a:pt x="516" y="1632"/>
                </a:lnTo>
                <a:lnTo>
                  <a:pt x="522" y="1632"/>
                </a:lnTo>
                <a:lnTo>
                  <a:pt x="522" y="1632"/>
                </a:lnTo>
                <a:lnTo>
                  <a:pt x="522" y="1632"/>
                </a:lnTo>
                <a:lnTo>
                  <a:pt x="528" y="1626"/>
                </a:lnTo>
                <a:lnTo>
                  <a:pt x="528" y="1626"/>
                </a:lnTo>
                <a:lnTo>
                  <a:pt x="552" y="1644"/>
                </a:lnTo>
                <a:lnTo>
                  <a:pt x="564" y="1656"/>
                </a:lnTo>
                <a:lnTo>
                  <a:pt x="570" y="1662"/>
                </a:lnTo>
                <a:lnTo>
                  <a:pt x="576" y="1662"/>
                </a:lnTo>
                <a:lnTo>
                  <a:pt x="588" y="1656"/>
                </a:lnTo>
                <a:lnTo>
                  <a:pt x="600" y="1662"/>
                </a:lnTo>
                <a:lnTo>
                  <a:pt x="606" y="1662"/>
                </a:lnTo>
                <a:lnTo>
                  <a:pt x="606" y="1668"/>
                </a:lnTo>
                <a:lnTo>
                  <a:pt x="612" y="1668"/>
                </a:lnTo>
                <a:lnTo>
                  <a:pt x="618" y="1668"/>
                </a:lnTo>
                <a:lnTo>
                  <a:pt x="642" y="1680"/>
                </a:lnTo>
                <a:lnTo>
                  <a:pt x="648" y="1680"/>
                </a:lnTo>
                <a:lnTo>
                  <a:pt x="648" y="1680"/>
                </a:lnTo>
                <a:lnTo>
                  <a:pt x="654" y="1680"/>
                </a:lnTo>
                <a:lnTo>
                  <a:pt x="654" y="1686"/>
                </a:lnTo>
                <a:lnTo>
                  <a:pt x="654" y="1686"/>
                </a:lnTo>
                <a:lnTo>
                  <a:pt x="654" y="1692"/>
                </a:lnTo>
                <a:lnTo>
                  <a:pt x="660" y="1692"/>
                </a:lnTo>
                <a:lnTo>
                  <a:pt x="666" y="1692"/>
                </a:lnTo>
                <a:lnTo>
                  <a:pt x="666" y="1698"/>
                </a:lnTo>
                <a:lnTo>
                  <a:pt x="666" y="1698"/>
                </a:lnTo>
                <a:lnTo>
                  <a:pt x="672" y="1698"/>
                </a:lnTo>
                <a:lnTo>
                  <a:pt x="672" y="1698"/>
                </a:lnTo>
                <a:lnTo>
                  <a:pt x="678" y="1692"/>
                </a:lnTo>
                <a:lnTo>
                  <a:pt x="684" y="1716"/>
                </a:lnTo>
                <a:lnTo>
                  <a:pt x="678" y="1728"/>
                </a:lnTo>
                <a:lnTo>
                  <a:pt x="654" y="1740"/>
                </a:lnTo>
                <a:lnTo>
                  <a:pt x="660" y="1740"/>
                </a:lnTo>
                <a:lnTo>
                  <a:pt x="660" y="1758"/>
                </a:lnTo>
                <a:lnTo>
                  <a:pt x="660" y="1764"/>
                </a:lnTo>
                <a:lnTo>
                  <a:pt x="660" y="1776"/>
                </a:lnTo>
                <a:lnTo>
                  <a:pt x="672" y="1788"/>
                </a:lnTo>
                <a:lnTo>
                  <a:pt x="672" y="1794"/>
                </a:lnTo>
                <a:lnTo>
                  <a:pt x="672" y="1794"/>
                </a:lnTo>
                <a:lnTo>
                  <a:pt x="678" y="1800"/>
                </a:lnTo>
                <a:lnTo>
                  <a:pt x="678" y="1800"/>
                </a:lnTo>
                <a:lnTo>
                  <a:pt x="672" y="1806"/>
                </a:lnTo>
                <a:lnTo>
                  <a:pt x="666" y="1824"/>
                </a:lnTo>
                <a:lnTo>
                  <a:pt x="660" y="1836"/>
                </a:lnTo>
                <a:lnTo>
                  <a:pt x="636" y="1830"/>
                </a:lnTo>
                <a:lnTo>
                  <a:pt x="612" y="1836"/>
                </a:lnTo>
                <a:lnTo>
                  <a:pt x="606" y="1848"/>
                </a:lnTo>
                <a:lnTo>
                  <a:pt x="606" y="1848"/>
                </a:lnTo>
                <a:lnTo>
                  <a:pt x="600" y="1848"/>
                </a:lnTo>
                <a:lnTo>
                  <a:pt x="594" y="1848"/>
                </a:lnTo>
                <a:lnTo>
                  <a:pt x="588" y="1854"/>
                </a:lnTo>
                <a:lnTo>
                  <a:pt x="582" y="1854"/>
                </a:lnTo>
                <a:lnTo>
                  <a:pt x="582" y="1860"/>
                </a:lnTo>
                <a:lnTo>
                  <a:pt x="582" y="1860"/>
                </a:lnTo>
                <a:lnTo>
                  <a:pt x="582" y="1872"/>
                </a:lnTo>
                <a:lnTo>
                  <a:pt x="582" y="1890"/>
                </a:lnTo>
                <a:lnTo>
                  <a:pt x="594" y="1890"/>
                </a:lnTo>
                <a:lnTo>
                  <a:pt x="618" y="1884"/>
                </a:lnTo>
                <a:lnTo>
                  <a:pt x="618" y="1884"/>
                </a:lnTo>
                <a:lnTo>
                  <a:pt x="618" y="1878"/>
                </a:lnTo>
                <a:lnTo>
                  <a:pt x="618" y="1878"/>
                </a:lnTo>
                <a:lnTo>
                  <a:pt x="624" y="1878"/>
                </a:lnTo>
                <a:lnTo>
                  <a:pt x="630" y="1878"/>
                </a:lnTo>
                <a:lnTo>
                  <a:pt x="636" y="1878"/>
                </a:lnTo>
                <a:lnTo>
                  <a:pt x="636" y="1878"/>
                </a:lnTo>
                <a:lnTo>
                  <a:pt x="636" y="1878"/>
                </a:lnTo>
                <a:lnTo>
                  <a:pt x="636" y="1878"/>
                </a:lnTo>
                <a:lnTo>
                  <a:pt x="636" y="1884"/>
                </a:lnTo>
                <a:lnTo>
                  <a:pt x="636" y="1884"/>
                </a:lnTo>
                <a:lnTo>
                  <a:pt x="636" y="1890"/>
                </a:lnTo>
                <a:lnTo>
                  <a:pt x="642" y="1890"/>
                </a:lnTo>
                <a:lnTo>
                  <a:pt x="642" y="1890"/>
                </a:lnTo>
                <a:lnTo>
                  <a:pt x="636" y="1890"/>
                </a:lnTo>
                <a:lnTo>
                  <a:pt x="594" y="1908"/>
                </a:lnTo>
                <a:lnTo>
                  <a:pt x="588" y="1914"/>
                </a:lnTo>
                <a:lnTo>
                  <a:pt x="588" y="1920"/>
                </a:lnTo>
                <a:lnTo>
                  <a:pt x="588" y="1920"/>
                </a:lnTo>
                <a:lnTo>
                  <a:pt x="588" y="1926"/>
                </a:lnTo>
                <a:lnTo>
                  <a:pt x="588" y="1920"/>
                </a:lnTo>
                <a:lnTo>
                  <a:pt x="594" y="1920"/>
                </a:lnTo>
                <a:lnTo>
                  <a:pt x="594" y="1920"/>
                </a:lnTo>
                <a:lnTo>
                  <a:pt x="600" y="1920"/>
                </a:lnTo>
                <a:lnTo>
                  <a:pt x="600" y="1926"/>
                </a:lnTo>
                <a:lnTo>
                  <a:pt x="600" y="1926"/>
                </a:lnTo>
                <a:lnTo>
                  <a:pt x="600" y="1926"/>
                </a:lnTo>
                <a:lnTo>
                  <a:pt x="600" y="1926"/>
                </a:lnTo>
                <a:lnTo>
                  <a:pt x="600" y="1926"/>
                </a:lnTo>
                <a:lnTo>
                  <a:pt x="600" y="1926"/>
                </a:lnTo>
                <a:lnTo>
                  <a:pt x="594" y="1926"/>
                </a:lnTo>
                <a:lnTo>
                  <a:pt x="594" y="1926"/>
                </a:lnTo>
                <a:lnTo>
                  <a:pt x="570" y="1932"/>
                </a:lnTo>
                <a:lnTo>
                  <a:pt x="564" y="1932"/>
                </a:lnTo>
                <a:lnTo>
                  <a:pt x="558" y="1932"/>
                </a:lnTo>
                <a:lnTo>
                  <a:pt x="558" y="1932"/>
                </a:lnTo>
                <a:lnTo>
                  <a:pt x="552" y="1926"/>
                </a:lnTo>
                <a:lnTo>
                  <a:pt x="558" y="1938"/>
                </a:lnTo>
                <a:lnTo>
                  <a:pt x="564" y="1944"/>
                </a:lnTo>
                <a:lnTo>
                  <a:pt x="564" y="1944"/>
                </a:lnTo>
                <a:lnTo>
                  <a:pt x="570" y="1950"/>
                </a:lnTo>
                <a:lnTo>
                  <a:pt x="570" y="1950"/>
                </a:lnTo>
                <a:lnTo>
                  <a:pt x="570" y="1950"/>
                </a:lnTo>
                <a:lnTo>
                  <a:pt x="570" y="1950"/>
                </a:lnTo>
                <a:lnTo>
                  <a:pt x="570" y="1950"/>
                </a:lnTo>
                <a:lnTo>
                  <a:pt x="570" y="1950"/>
                </a:lnTo>
                <a:lnTo>
                  <a:pt x="570" y="1950"/>
                </a:lnTo>
                <a:lnTo>
                  <a:pt x="576" y="1950"/>
                </a:lnTo>
                <a:lnTo>
                  <a:pt x="600" y="1968"/>
                </a:lnTo>
                <a:lnTo>
                  <a:pt x="600" y="1968"/>
                </a:lnTo>
                <a:lnTo>
                  <a:pt x="600" y="1974"/>
                </a:lnTo>
                <a:lnTo>
                  <a:pt x="600" y="1974"/>
                </a:lnTo>
                <a:lnTo>
                  <a:pt x="600" y="1974"/>
                </a:lnTo>
                <a:lnTo>
                  <a:pt x="600" y="1974"/>
                </a:lnTo>
                <a:lnTo>
                  <a:pt x="594" y="1974"/>
                </a:lnTo>
                <a:lnTo>
                  <a:pt x="594" y="1974"/>
                </a:lnTo>
                <a:lnTo>
                  <a:pt x="588" y="1974"/>
                </a:lnTo>
                <a:lnTo>
                  <a:pt x="582" y="1968"/>
                </a:lnTo>
                <a:lnTo>
                  <a:pt x="570" y="1974"/>
                </a:lnTo>
                <a:lnTo>
                  <a:pt x="564" y="1974"/>
                </a:lnTo>
                <a:lnTo>
                  <a:pt x="564" y="1974"/>
                </a:lnTo>
                <a:lnTo>
                  <a:pt x="564" y="1974"/>
                </a:lnTo>
                <a:lnTo>
                  <a:pt x="564" y="1980"/>
                </a:lnTo>
                <a:lnTo>
                  <a:pt x="564" y="1980"/>
                </a:lnTo>
                <a:lnTo>
                  <a:pt x="564" y="1980"/>
                </a:lnTo>
                <a:lnTo>
                  <a:pt x="564" y="1986"/>
                </a:lnTo>
                <a:lnTo>
                  <a:pt x="558" y="1998"/>
                </a:lnTo>
                <a:lnTo>
                  <a:pt x="558" y="1998"/>
                </a:lnTo>
                <a:lnTo>
                  <a:pt x="552" y="1998"/>
                </a:lnTo>
                <a:lnTo>
                  <a:pt x="552" y="2004"/>
                </a:lnTo>
                <a:lnTo>
                  <a:pt x="552" y="2004"/>
                </a:lnTo>
                <a:lnTo>
                  <a:pt x="546" y="2004"/>
                </a:lnTo>
                <a:lnTo>
                  <a:pt x="546" y="2004"/>
                </a:lnTo>
                <a:lnTo>
                  <a:pt x="546" y="2004"/>
                </a:lnTo>
                <a:lnTo>
                  <a:pt x="546" y="2004"/>
                </a:lnTo>
                <a:lnTo>
                  <a:pt x="546" y="2010"/>
                </a:lnTo>
                <a:lnTo>
                  <a:pt x="546" y="2022"/>
                </a:lnTo>
                <a:lnTo>
                  <a:pt x="546" y="2022"/>
                </a:lnTo>
                <a:lnTo>
                  <a:pt x="546" y="2022"/>
                </a:lnTo>
                <a:lnTo>
                  <a:pt x="552" y="2022"/>
                </a:lnTo>
                <a:lnTo>
                  <a:pt x="552" y="2022"/>
                </a:lnTo>
                <a:lnTo>
                  <a:pt x="552" y="2016"/>
                </a:lnTo>
                <a:lnTo>
                  <a:pt x="546" y="2010"/>
                </a:lnTo>
                <a:lnTo>
                  <a:pt x="552" y="2010"/>
                </a:lnTo>
                <a:lnTo>
                  <a:pt x="552" y="2010"/>
                </a:lnTo>
                <a:lnTo>
                  <a:pt x="552" y="2010"/>
                </a:lnTo>
                <a:lnTo>
                  <a:pt x="552" y="2022"/>
                </a:lnTo>
                <a:lnTo>
                  <a:pt x="552" y="2028"/>
                </a:lnTo>
                <a:lnTo>
                  <a:pt x="552" y="2034"/>
                </a:lnTo>
                <a:lnTo>
                  <a:pt x="552" y="2034"/>
                </a:lnTo>
                <a:lnTo>
                  <a:pt x="552" y="2034"/>
                </a:lnTo>
                <a:lnTo>
                  <a:pt x="546" y="2028"/>
                </a:lnTo>
                <a:lnTo>
                  <a:pt x="546" y="2028"/>
                </a:lnTo>
                <a:lnTo>
                  <a:pt x="534" y="2034"/>
                </a:lnTo>
                <a:lnTo>
                  <a:pt x="528" y="2028"/>
                </a:lnTo>
                <a:lnTo>
                  <a:pt x="522" y="2028"/>
                </a:lnTo>
                <a:lnTo>
                  <a:pt x="510" y="2022"/>
                </a:lnTo>
                <a:lnTo>
                  <a:pt x="504" y="2022"/>
                </a:lnTo>
                <a:lnTo>
                  <a:pt x="504" y="2022"/>
                </a:lnTo>
                <a:lnTo>
                  <a:pt x="498" y="2022"/>
                </a:lnTo>
                <a:lnTo>
                  <a:pt x="498" y="2022"/>
                </a:lnTo>
                <a:lnTo>
                  <a:pt x="498" y="2028"/>
                </a:lnTo>
                <a:lnTo>
                  <a:pt x="498" y="2028"/>
                </a:lnTo>
                <a:lnTo>
                  <a:pt x="498" y="2028"/>
                </a:lnTo>
                <a:lnTo>
                  <a:pt x="504" y="2034"/>
                </a:lnTo>
                <a:lnTo>
                  <a:pt x="510" y="2034"/>
                </a:lnTo>
                <a:lnTo>
                  <a:pt x="504" y="2034"/>
                </a:lnTo>
                <a:lnTo>
                  <a:pt x="534" y="2076"/>
                </a:lnTo>
                <a:lnTo>
                  <a:pt x="534" y="2076"/>
                </a:lnTo>
                <a:lnTo>
                  <a:pt x="540" y="2076"/>
                </a:lnTo>
                <a:lnTo>
                  <a:pt x="540" y="2076"/>
                </a:lnTo>
                <a:lnTo>
                  <a:pt x="546" y="2082"/>
                </a:lnTo>
                <a:lnTo>
                  <a:pt x="552" y="2082"/>
                </a:lnTo>
                <a:lnTo>
                  <a:pt x="558" y="2082"/>
                </a:lnTo>
                <a:lnTo>
                  <a:pt x="558" y="2082"/>
                </a:lnTo>
                <a:lnTo>
                  <a:pt x="558" y="2082"/>
                </a:lnTo>
                <a:lnTo>
                  <a:pt x="558" y="2082"/>
                </a:lnTo>
                <a:lnTo>
                  <a:pt x="576" y="2094"/>
                </a:lnTo>
                <a:lnTo>
                  <a:pt x="600" y="2106"/>
                </a:lnTo>
                <a:lnTo>
                  <a:pt x="600" y="2106"/>
                </a:lnTo>
                <a:lnTo>
                  <a:pt x="606" y="2106"/>
                </a:lnTo>
                <a:lnTo>
                  <a:pt x="618" y="2118"/>
                </a:lnTo>
                <a:lnTo>
                  <a:pt x="636" y="2136"/>
                </a:lnTo>
                <a:lnTo>
                  <a:pt x="642" y="2136"/>
                </a:lnTo>
                <a:lnTo>
                  <a:pt x="660" y="2160"/>
                </a:lnTo>
                <a:lnTo>
                  <a:pt x="672" y="2172"/>
                </a:lnTo>
                <a:lnTo>
                  <a:pt x="678" y="2172"/>
                </a:lnTo>
                <a:lnTo>
                  <a:pt x="678" y="2166"/>
                </a:lnTo>
                <a:lnTo>
                  <a:pt x="678" y="2160"/>
                </a:lnTo>
                <a:lnTo>
                  <a:pt x="684" y="2160"/>
                </a:lnTo>
                <a:lnTo>
                  <a:pt x="684" y="2160"/>
                </a:lnTo>
                <a:lnTo>
                  <a:pt x="690" y="2160"/>
                </a:lnTo>
                <a:lnTo>
                  <a:pt x="702" y="2166"/>
                </a:lnTo>
                <a:lnTo>
                  <a:pt x="720" y="2166"/>
                </a:lnTo>
                <a:lnTo>
                  <a:pt x="744" y="2178"/>
                </a:lnTo>
                <a:lnTo>
                  <a:pt x="774" y="2190"/>
                </a:lnTo>
                <a:lnTo>
                  <a:pt x="798" y="2190"/>
                </a:lnTo>
                <a:lnTo>
                  <a:pt x="804" y="2184"/>
                </a:lnTo>
                <a:lnTo>
                  <a:pt x="816" y="2190"/>
                </a:lnTo>
                <a:lnTo>
                  <a:pt x="822" y="2190"/>
                </a:lnTo>
                <a:lnTo>
                  <a:pt x="828" y="2190"/>
                </a:lnTo>
                <a:lnTo>
                  <a:pt x="840" y="2196"/>
                </a:lnTo>
                <a:lnTo>
                  <a:pt x="840" y="2196"/>
                </a:lnTo>
                <a:lnTo>
                  <a:pt x="840" y="2196"/>
                </a:lnTo>
                <a:lnTo>
                  <a:pt x="840" y="2202"/>
                </a:lnTo>
                <a:lnTo>
                  <a:pt x="840" y="2202"/>
                </a:lnTo>
                <a:lnTo>
                  <a:pt x="846" y="2208"/>
                </a:lnTo>
                <a:lnTo>
                  <a:pt x="846" y="2208"/>
                </a:lnTo>
                <a:lnTo>
                  <a:pt x="858" y="2208"/>
                </a:lnTo>
                <a:lnTo>
                  <a:pt x="864" y="2214"/>
                </a:lnTo>
                <a:lnTo>
                  <a:pt x="864" y="2214"/>
                </a:lnTo>
                <a:lnTo>
                  <a:pt x="876" y="2220"/>
                </a:lnTo>
                <a:lnTo>
                  <a:pt x="876" y="2220"/>
                </a:lnTo>
                <a:lnTo>
                  <a:pt x="876" y="2220"/>
                </a:lnTo>
                <a:lnTo>
                  <a:pt x="876" y="2226"/>
                </a:lnTo>
                <a:lnTo>
                  <a:pt x="876" y="2226"/>
                </a:lnTo>
                <a:lnTo>
                  <a:pt x="876" y="2226"/>
                </a:lnTo>
                <a:lnTo>
                  <a:pt x="900" y="2226"/>
                </a:lnTo>
                <a:lnTo>
                  <a:pt x="900" y="2226"/>
                </a:lnTo>
                <a:lnTo>
                  <a:pt x="900" y="2226"/>
                </a:lnTo>
                <a:lnTo>
                  <a:pt x="900" y="2226"/>
                </a:lnTo>
                <a:lnTo>
                  <a:pt x="900" y="2226"/>
                </a:lnTo>
                <a:lnTo>
                  <a:pt x="906" y="2226"/>
                </a:lnTo>
                <a:lnTo>
                  <a:pt x="906" y="2220"/>
                </a:lnTo>
                <a:lnTo>
                  <a:pt x="906" y="2220"/>
                </a:lnTo>
                <a:lnTo>
                  <a:pt x="918" y="2220"/>
                </a:lnTo>
                <a:lnTo>
                  <a:pt x="918" y="2220"/>
                </a:lnTo>
                <a:lnTo>
                  <a:pt x="924" y="2220"/>
                </a:lnTo>
                <a:lnTo>
                  <a:pt x="924" y="2220"/>
                </a:lnTo>
                <a:lnTo>
                  <a:pt x="924" y="2220"/>
                </a:lnTo>
                <a:lnTo>
                  <a:pt x="930" y="2220"/>
                </a:lnTo>
                <a:lnTo>
                  <a:pt x="930" y="2226"/>
                </a:lnTo>
                <a:lnTo>
                  <a:pt x="942" y="2220"/>
                </a:lnTo>
                <a:lnTo>
                  <a:pt x="966" y="2238"/>
                </a:lnTo>
                <a:lnTo>
                  <a:pt x="966" y="2238"/>
                </a:lnTo>
                <a:lnTo>
                  <a:pt x="972" y="2232"/>
                </a:lnTo>
                <a:lnTo>
                  <a:pt x="972" y="2232"/>
                </a:lnTo>
                <a:lnTo>
                  <a:pt x="972" y="2232"/>
                </a:lnTo>
                <a:lnTo>
                  <a:pt x="984" y="2238"/>
                </a:lnTo>
                <a:lnTo>
                  <a:pt x="984" y="2238"/>
                </a:lnTo>
                <a:lnTo>
                  <a:pt x="984" y="2244"/>
                </a:lnTo>
                <a:lnTo>
                  <a:pt x="984" y="2244"/>
                </a:lnTo>
                <a:lnTo>
                  <a:pt x="984" y="2250"/>
                </a:lnTo>
                <a:lnTo>
                  <a:pt x="978" y="2256"/>
                </a:lnTo>
                <a:lnTo>
                  <a:pt x="978" y="2256"/>
                </a:lnTo>
                <a:lnTo>
                  <a:pt x="978" y="2256"/>
                </a:lnTo>
                <a:lnTo>
                  <a:pt x="978" y="2256"/>
                </a:lnTo>
                <a:lnTo>
                  <a:pt x="972" y="2256"/>
                </a:lnTo>
                <a:lnTo>
                  <a:pt x="972" y="2262"/>
                </a:lnTo>
                <a:lnTo>
                  <a:pt x="978" y="2262"/>
                </a:lnTo>
                <a:lnTo>
                  <a:pt x="984" y="2262"/>
                </a:lnTo>
                <a:lnTo>
                  <a:pt x="990" y="2268"/>
                </a:lnTo>
                <a:lnTo>
                  <a:pt x="996" y="2268"/>
                </a:lnTo>
                <a:lnTo>
                  <a:pt x="996" y="2268"/>
                </a:lnTo>
                <a:lnTo>
                  <a:pt x="996" y="2274"/>
                </a:lnTo>
                <a:lnTo>
                  <a:pt x="1020" y="2280"/>
                </a:lnTo>
                <a:lnTo>
                  <a:pt x="1044" y="2292"/>
                </a:lnTo>
                <a:lnTo>
                  <a:pt x="1044" y="2298"/>
                </a:lnTo>
                <a:lnTo>
                  <a:pt x="1050" y="2304"/>
                </a:lnTo>
                <a:lnTo>
                  <a:pt x="1050" y="2304"/>
                </a:lnTo>
                <a:lnTo>
                  <a:pt x="1050" y="2304"/>
                </a:lnTo>
                <a:lnTo>
                  <a:pt x="1050" y="2304"/>
                </a:lnTo>
                <a:lnTo>
                  <a:pt x="1056" y="2304"/>
                </a:lnTo>
                <a:lnTo>
                  <a:pt x="1056" y="2304"/>
                </a:lnTo>
                <a:lnTo>
                  <a:pt x="1056" y="2304"/>
                </a:lnTo>
                <a:lnTo>
                  <a:pt x="1056" y="2310"/>
                </a:lnTo>
                <a:lnTo>
                  <a:pt x="1062" y="2310"/>
                </a:lnTo>
                <a:lnTo>
                  <a:pt x="1062" y="2316"/>
                </a:lnTo>
                <a:lnTo>
                  <a:pt x="1062" y="2316"/>
                </a:lnTo>
                <a:lnTo>
                  <a:pt x="1080" y="2328"/>
                </a:lnTo>
                <a:lnTo>
                  <a:pt x="1086" y="2328"/>
                </a:lnTo>
                <a:lnTo>
                  <a:pt x="1086" y="2334"/>
                </a:lnTo>
                <a:lnTo>
                  <a:pt x="1092" y="2334"/>
                </a:lnTo>
                <a:lnTo>
                  <a:pt x="1092" y="2334"/>
                </a:lnTo>
                <a:lnTo>
                  <a:pt x="1098" y="2328"/>
                </a:lnTo>
                <a:lnTo>
                  <a:pt x="1098" y="2328"/>
                </a:lnTo>
                <a:lnTo>
                  <a:pt x="1110" y="2310"/>
                </a:lnTo>
                <a:lnTo>
                  <a:pt x="1110" y="2310"/>
                </a:lnTo>
                <a:lnTo>
                  <a:pt x="1116" y="2310"/>
                </a:lnTo>
                <a:lnTo>
                  <a:pt x="1116" y="2310"/>
                </a:lnTo>
                <a:lnTo>
                  <a:pt x="1122" y="2304"/>
                </a:lnTo>
                <a:lnTo>
                  <a:pt x="1122" y="2304"/>
                </a:lnTo>
                <a:lnTo>
                  <a:pt x="1122" y="2298"/>
                </a:lnTo>
                <a:lnTo>
                  <a:pt x="1128" y="2292"/>
                </a:lnTo>
                <a:lnTo>
                  <a:pt x="1128" y="2286"/>
                </a:lnTo>
                <a:lnTo>
                  <a:pt x="1128" y="2280"/>
                </a:lnTo>
                <a:lnTo>
                  <a:pt x="1128" y="2280"/>
                </a:lnTo>
                <a:lnTo>
                  <a:pt x="1146" y="2268"/>
                </a:lnTo>
                <a:lnTo>
                  <a:pt x="1158" y="2256"/>
                </a:lnTo>
                <a:lnTo>
                  <a:pt x="1176" y="2244"/>
                </a:lnTo>
                <a:lnTo>
                  <a:pt x="1200" y="2220"/>
                </a:lnTo>
                <a:lnTo>
                  <a:pt x="1188" y="2202"/>
                </a:lnTo>
                <a:lnTo>
                  <a:pt x="1182" y="2190"/>
                </a:lnTo>
                <a:lnTo>
                  <a:pt x="1176" y="2178"/>
                </a:lnTo>
                <a:lnTo>
                  <a:pt x="1170" y="2166"/>
                </a:lnTo>
                <a:lnTo>
                  <a:pt x="1158" y="2142"/>
                </a:lnTo>
                <a:lnTo>
                  <a:pt x="1158" y="2130"/>
                </a:lnTo>
                <a:lnTo>
                  <a:pt x="1152" y="2106"/>
                </a:lnTo>
                <a:lnTo>
                  <a:pt x="1146" y="2088"/>
                </a:lnTo>
                <a:lnTo>
                  <a:pt x="1140" y="2070"/>
                </a:lnTo>
                <a:lnTo>
                  <a:pt x="1146" y="2052"/>
                </a:lnTo>
                <a:lnTo>
                  <a:pt x="1176" y="2022"/>
                </a:lnTo>
                <a:lnTo>
                  <a:pt x="1182" y="2016"/>
                </a:lnTo>
                <a:lnTo>
                  <a:pt x="1188" y="2010"/>
                </a:lnTo>
                <a:lnTo>
                  <a:pt x="1200" y="2004"/>
                </a:lnTo>
                <a:lnTo>
                  <a:pt x="1212" y="1986"/>
                </a:lnTo>
                <a:lnTo>
                  <a:pt x="1206" y="1986"/>
                </a:lnTo>
                <a:lnTo>
                  <a:pt x="1182" y="1968"/>
                </a:lnTo>
                <a:lnTo>
                  <a:pt x="1170" y="1956"/>
                </a:lnTo>
                <a:lnTo>
                  <a:pt x="1164" y="1950"/>
                </a:lnTo>
                <a:lnTo>
                  <a:pt x="1146" y="1938"/>
                </a:lnTo>
                <a:lnTo>
                  <a:pt x="1134" y="1932"/>
                </a:lnTo>
                <a:lnTo>
                  <a:pt x="1134" y="1932"/>
                </a:lnTo>
                <a:lnTo>
                  <a:pt x="1128" y="1926"/>
                </a:lnTo>
                <a:lnTo>
                  <a:pt x="1128" y="1926"/>
                </a:lnTo>
                <a:lnTo>
                  <a:pt x="1128" y="1920"/>
                </a:lnTo>
                <a:lnTo>
                  <a:pt x="1128" y="1920"/>
                </a:lnTo>
                <a:lnTo>
                  <a:pt x="1134" y="1920"/>
                </a:lnTo>
                <a:lnTo>
                  <a:pt x="1134" y="1920"/>
                </a:lnTo>
                <a:lnTo>
                  <a:pt x="1134" y="1920"/>
                </a:lnTo>
                <a:lnTo>
                  <a:pt x="1140" y="1920"/>
                </a:lnTo>
                <a:lnTo>
                  <a:pt x="1140" y="1920"/>
                </a:lnTo>
                <a:lnTo>
                  <a:pt x="1140" y="1920"/>
                </a:lnTo>
                <a:lnTo>
                  <a:pt x="1140" y="1926"/>
                </a:lnTo>
                <a:lnTo>
                  <a:pt x="1146" y="1926"/>
                </a:lnTo>
                <a:lnTo>
                  <a:pt x="1146" y="1926"/>
                </a:lnTo>
                <a:lnTo>
                  <a:pt x="1146" y="1926"/>
                </a:lnTo>
                <a:lnTo>
                  <a:pt x="1152" y="1926"/>
                </a:lnTo>
                <a:lnTo>
                  <a:pt x="1152" y="1920"/>
                </a:lnTo>
                <a:lnTo>
                  <a:pt x="1158" y="1920"/>
                </a:lnTo>
                <a:lnTo>
                  <a:pt x="1158" y="1920"/>
                </a:lnTo>
                <a:lnTo>
                  <a:pt x="1152" y="1914"/>
                </a:lnTo>
                <a:lnTo>
                  <a:pt x="1152" y="1914"/>
                </a:lnTo>
                <a:lnTo>
                  <a:pt x="1152" y="1908"/>
                </a:lnTo>
                <a:lnTo>
                  <a:pt x="1146" y="1908"/>
                </a:lnTo>
                <a:lnTo>
                  <a:pt x="1146" y="1902"/>
                </a:lnTo>
                <a:lnTo>
                  <a:pt x="1146" y="1902"/>
                </a:lnTo>
                <a:lnTo>
                  <a:pt x="1140" y="1896"/>
                </a:lnTo>
                <a:lnTo>
                  <a:pt x="1140" y="1884"/>
                </a:lnTo>
                <a:lnTo>
                  <a:pt x="1134" y="1878"/>
                </a:lnTo>
                <a:lnTo>
                  <a:pt x="1134" y="1878"/>
                </a:lnTo>
                <a:lnTo>
                  <a:pt x="1134" y="1866"/>
                </a:lnTo>
                <a:lnTo>
                  <a:pt x="1128" y="1866"/>
                </a:lnTo>
                <a:lnTo>
                  <a:pt x="1128" y="1866"/>
                </a:lnTo>
                <a:lnTo>
                  <a:pt x="1122" y="1866"/>
                </a:lnTo>
                <a:lnTo>
                  <a:pt x="1122" y="1866"/>
                </a:lnTo>
                <a:lnTo>
                  <a:pt x="1122" y="1866"/>
                </a:lnTo>
                <a:lnTo>
                  <a:pt x="1116" y="1860"/>
                </a:lnTo>
                <a:lnTo>
                  <a:pt x="1116" y="1854"/>
                </a:lnTo>
                <a:lnTo>
                  <a:pt x="1116" y="1854"/>
                </a:lnTo>
                <a:lnTo>
                  <a:pt x="1116" y="1848"/>
                </a:lnTo>
                <a:lnTo>
                  <a:pt x="1110" y="1848"/>
                </a:lnTo>
                <a:lnTo>
                  <a:pt x="1110" y="1842"/>
                </a:lnTo>
                <a:lnTo>
                  <a:pt x="1104" y="1842"/>
                </a:lnTo>
                <a:lnTo>
                  <a:pt x="1104" y="1842"/>
                </a:lnTo>
                <a:lnTo>
                  <a:pt x="1104" y="1842"/>
                </a:lnTo>
                <a:lnTo>
                  <a:pt x="1068" y="1836"/>
                </a:lnTo>
                <a:lnTo>
                  <a:pt x="1068" y="1842"/>
                </a:lnTo>
                <a:lnTo>
                  <a:pt x="1068" y="1848"/>
                </a:lnTo>
                <a:lnTo>
                  <a:pt x="1068" y="1848"/>
                </a:lnTo>
                <a:lnTo>
                  <a:pt x="1062" y="1842"/>
                </a:lnTo>
                <a:lnTo>
                  <a:pt x="1062" y="1842"/>
                </a:lnTo>
                <a:lnTo>
                  <a:pt x="1056" y="1842"/>
                </a:lnTo>
                <a:lnTo>
                  <a:pt x="1056" y="1836"/>
                </a:lnTo>
                <a:lnTo>
                  <a:pt x="1056" y="1836"/>
                </a:lnTo>
                <a:lnTo>
                  <a:pt x="1056" y="1836"/>
                </a:lnTo>
                <a:lnTo>
                  <a:pt x="1050" y="1824"/>
                </a:lnTo>
                <a:lnTo>
                  <a:pt x="1050" y="1800"/>
                </a:lnTo>
                <a:lnTo>
                  <a:pt x="1038" y="1794"/>
                </a:lnTo>
                <a:lnTo>
                  <a:pt x="1020" y="1788"/>
                </a:lnTo>
                <a:lnTo>
                  <a:pt x="1020" y="1788"/>
                </a:lnTo>
                <a:lnTo>
                  <a:pt x="1020" y="1782"/>
                </a:lnTo>
                <a:lnTo>
                  <a:pt x="1026" y="1770"/>
                </a:lnTo>
                <a:lnTo>
                  <a:pt x="1032" y="1752"/>
                </a:lnTo>
                <a:lnTo>
                  <a:pt x="1044" y="1740"/>
                </a:lnTo>
                <a:lnTo>
                  <a:pt x="1044" y="1740"/>
                </a:lnTo>
                <a:lnTo>
                  <a:pt x="1050" y="1734"/>
                </a:lnTo>
                <a:lnTo>
                  <a:pt x="1050" y="1734"/>
                </a:lnTo>
                <a:lnTo>
                  <a:pt x="1050" y="1728"/>
                </a:lnTo>
                <a:lnTo>
                  <a:pt x="1050" y="1728"/>
                </a:lnTo>
                <a:lnTo>
                  <a:pt x="1050" y="1722"/>
                </a:lnTo>
                <a:lnTo>
                  <a:pt x="1044" y="1716"/>
                </a:lnTo>
                <a:lnTo>
                  <a:pt x="1038" y="1704"/>
                </a:lnTo>
                <a:lnTo>
                  <a:pt x="1038" y="1698"/>
                </a:lnTo>
                <a:lnTo>
                  <a:pt x="1038" y="1698"/>
                </a:lnTo>
                <a:lnTo>
                  <a:pt x="1044" y="1674"/>
                </a:lnTo>
                <a:lnTo>
                  <a:pt x="1044" y="1668"/>
                </a:lnTo>
                <a:lnTo>
                  <a:pt x="1044" y="1668"/>
                </a:lnTo>
                <a:lnTo>
                  <a:pt x="1056" y="1668"/>
                </a:lnTo>
                <a:lnTo>
                  <a:pt x="1062" y="1656"/>
                </a:lnTo>
                <a:lnTo>
                  <a:pt x="1068" y="1632"/>
                </a:lnTo>
                <a:lnTo>
                  <a:pt x="1068" y="1632"/>
                </a:lnTo>
                <a:lnTo>
                  <a:pt x="1068" y="1632"/>
                </a:lnTo>
                <a:lnTo>
                  <a:pt x="1074" y="1626"/>
                </a:lnTo>
                <a:lnTo>
                  <a:pt x="1074" y="1620"/>
                </a:lnTo>
                <a:lnTo>
                  <a:pt x="1080" y="1620"/>
                </a:lnTo>
                <a:lnTo>
                  <a:pt x="1080" y="1620"/>
                </a:lnTo>
                <a:lnTo>
                  <a:pt x="1080" y="1620"/>
                </a:lnTo>
                <a:lnTo>
                  <a:pt x="1098" y="1638"/>
                </a:lnTo>
                <a:lnTo>
                  <a:pt x="1104" y="1650"/>
                </a:lnTo>
                <a:lnTo>
                  <a:pt x="1110" y="1650"/>
                </a:lnTo>
                <a:lnTo>
                  <a:pt x="1110" y="1656"/>
                </a:lnTo>
                <a:lnTo>
                  <a:pt x="1110" y="1656"/>
                </a:lnTo>
                <a:lnTo>
                  <a:pt x="1122" y="1674"/>
                </a:lnTo>
                <a:lnTo>
                  <a:pt x="1122" y="1674"/>
                </a:lnTo>
                <a:lnTo>
                  <a:pt x="1134" y="1668"/>
                </a:lnTo>
                <a:lnTo>
                  <a:pt x="1140" y="1668"/>
                </a:lnTo>
                <a:lnTo>
                  <a:pt x="1146" y="1656"/>
                </a:lnTo>
                <a:lnTo>
                  <a:pt x="1146" y="1656"/>
                </a:lnTo>
                <a:lnTo>
                  <a:pt x="1146" y="1650"/>
                </a:lnTo>
                <a:lnTo>
                  <a:pt x="1134" y="1614"/>
                </a:lnTo>
                <a:lnTo>
                  <a:pt x="1134" y="1608"/>
                </a:lnTo>
                <a:lnTo>
                  <a:pt x="1152" y="1602"/>
                </a:lnTo>
                <a:lnTo>
                  <a:pt x="1158" y="1596"/>
                </a:lnTo>
                <a:lnTo>
                  <a:pt x="1164" y="1596"/>
                </a:lnTo>
                <a:lnTo>
                  <a:pt x="1182" y="1566"/>
                </a:lnTo>
                <a:lnTo>
                  <a:pt x="1182" y="1566"/>
                </a:lnTo>
                <a:lnTo>
                  <a:pt x="1194" y="1566"/>
                </a:lnTo>
                <a:lnTo>
                  <a:pt x="1194" y="1566"/>
                </a:lnTo>
                <a:lnTo>
                  <a:pt x="1194" y="1566"/>
                </a:lnTo>
                <a:lnTo>
                  <a:pt x="1200" y="1560"/>
                </a:lnTo>
                <a:lnTo>
                  <a:pt x="1206" y="1554"/>
                </a:lnTo>
                <a:lnTo>
                  <a:pt x="1206" y="1554"/>
                </a:lnTo>
                <a:lnTo>
                  <a:pt x="1212" y="1554"/>
                </a:lnTo>
                <a:lnTo>
                  <a:pt x="1230" y="1542"/>
                </a:lnTo>
                <a:lnTo>
                  <a:pt x="1254" y="1512"/>
                </a:lnTo>
                <a:lnTo>
                  <a:pt x="1260" y="1518"/>
                </a:lnTo>
                <a:lnTo>
                  <a:pt x="1260" y="1518"/>
                </a:lnTo>
                <a:lnTo>
                  <a:pt x="1278" y="1530"/>
                </a:lnTo>
                <a:lnTo>
                  <a:pt x="1278" y="1530"/>
                </a:lnTo>
                <a:lnTo>
                  <a:pt x="1278" y="1530"/>
                </a:lnTo>
                <a:lnTo>
                  <a:pt x="1278" y="1530"/>
                </a:lnTo>
                <a:lnTo>
                  <a:pt x="1278" y="1536"/>
                </a:lnTo>
                <a:lnTo>
                  <a:pt x="1278" y="1536"/>
                </a:lnTo>
                <a:lnTo>
                  <a:pt x="1284" y="1536"/>
                </a:lnTo>
                <a:lnTo>
                  <a:pt x="1296" y="1536"/>
                </a:lnTo>
                <a:lnTo>
                  <a:pt x="1302" y="1536"/>
                </a:lnTo>
                <a:lnTo>
                  <a:pt x="1302" y="1530"/>
                </a:lnTo>
                <a:lnTo>
                  <a:pt x="1302" y="1530"/>
                </a:lnTo>
                <a:lnTo>
                  <a:pt x="1302" y="1524"/>
                </a:lnTo>
                <a:lnTo>
                  <a:pt x="1302" y="1524"/>
                </a:lnTo>
                <a:lnTo>
                  <a:pt x="1302" y="1524"/>
                </a:lnTo>
                <a:lnTo>
                  <a:pt x="1302" y="1524"/>
                </a:lnTo>
                <a:lnTo>
                  <a:pt x="1302" y="1518"/>
                </a:lnTo>
                <a:lnTo>
                  <a:pt x="1308" y="1518"/>
                </a:lnTo>
                <a:lnTo>
                  <a:pt x="1314" y="1518"/>
                </a:lnTo>
                <a:lnTo>
                  <a:pt x="1314" y="1518"/>
                </a:lnTo>
                <a:lnTo>
                  <a:pt x="1314" y="1518"/>
                </a:lnTo>
                <a:lnTo>
                  <a:pt x="1320" y="1518"/>
                </a:lnTo>
                <a:lnTo>
                  <a:pt x="1320" y="1518"/>
                </a:lnTo>
                <a:lnTo>
                  <a:pt x="1320" y="1518"/>
                </a:lnTo>
                <a:lnTo>
                  <a:pt x="1326" y="1518"/>
                </a:lnTo>
                <a:lnTo>
                  <a:pt x="1332" y="1512"/>
                </a:lnTo>
                <a:lnTo>
                  <a:pt x="1338" y="1524"/>
                </a:lnTo>
                <a:lnTo>
                  <a:pt x="1350" y="1536"/>
                </a:lnTo>
                <a:lnTo>
                  <a:pt x="1392" y="1530"/>
                </a:lnTo>
                <a:lnTo>
                  <a:pt x="1392" y="1536"/>
                </a:lnTo>
                <a:lnTo>
                  <a:pt x="1398" y="1542"/>
                </a:lnTo>
                <a:lnTo>
                  <a:pt x="1404" y="1542"/>
                </a:lnTo>
                <a:lnTo>
                  <a:pt x="1404" y="1542"/>
                </a:lnTo>
                <a:lnTo>
                  <a:pt x="1404" y="1554"/>
                </a:lnTo>
                <a:lnTo>
                  <a:pt x="1410" y="1560"/>
                </a:lnTo>
                <a:lnTo>
                  <a:pt x="1416" y="1560"/>
                </a:lnTo>
                <a:lnTo>
                  <a:pt x="1422" y="1560"/>
                </a:lnTo>
                <a:lnTo>
                  <a:pt x="1422" y="1560"/>
                </a:lnTo>
                <a:lnTo>
                  <a:pt x="1434" y="1566"/>
                </a:lnTo>
                <a:lnTo>
                  <a:pt x="1434" y="1578"/>
                </a:lnTo>
                <a:lnTo>
                  <a:pt x="1440" y="1584"/>
                </a:lnTo>
                <a:lnTo>
                  <a:pt x="1440" y="1584"/>
                </a:lnTo>
                <a:lnTo>
                  <a:pt x="1440" y="1584"/>
                </a:lnTo>
                <a:lnTo>
                  <a:pt x="1440" y="1584"/>
                </a:lnTo>
                <a:lnTo>
                  <a:pt x="1446" y="1584"/>
                </a:lnTo>
                <a:lnTo>
                  <a:pt x="1446" y="1584"/>
                </a:lnTo>
                <a:lnTo>
                  <a:pt x="1452" y="1590"/>
                </a:lnTo>
                <a:lnTo>
                  <a:pt x="1452" y="1590"/>
                </a:lnTo>
                <a:lnTo>
                  <a:pt x="1452" y="1590"/>
                </a:lnTo>
                <a:lnTo>
                  <a:pt x="1446" y="1596"/>
                </a:lnTo>
                <a:lnTo>
                  <a:pt x="1446" y="1596"/>
                </a:lnTo>
                <a:lnTo>
                  <a:pt x="1446" y="1602"/>
                </a:lnTo>
                <a:lnTo>
                  <a:pt x="1446" y="1608"/>
                </a:lnTo>
                <a:lnTo>
                  <a:pt x="1446" y="1608"/>
                </a:lnTo>
                <a:lnTo>
                  <a:pt x="1446" y="1608"/>
                </a:lnTo>
                <a:lnTo>
                  <a:pt x="1452" y="1614"/>
                </a:lnTo>
                <a:lnTo>
                  <a:pt x="1452" y="1614"/>
                </a:lnTo>
                <a:lnTo>
                  <a:pt x="1458" y="1614"/>
                </a:lnTo>
                <a:lnTo>
                  <a:pt x="1458" y="1608"/>
                </a:lnTo>
                <a:lnTo>
                  <a:pt x="1464" y="1608"/>
                </a:lnTo>
                <a:lnTo>
                  <a:pt x="1464" y="1602"/>
                </a:lnTo>
                <a:lnTo>
                  <a:pt x="1458" y="1602"/>
                </a:lnTo>
                <a:lnTo>
                  <a:pt x="1458" y="1596"/>
                </a:lnTo>
                <a:lnTo>
                  <a:pt x="1458" y="1596"/>
                </a:lnTo>
                <a:lnTo>
                  <a:pt x="1458" y="1596"/>
                </a:lnTo>
                <a:lnTo>
                  <a:pt x="1458" y="1590"/>
                </a:lnTo>
                <a:lnTo>
                  <a:pt x="1458" y="1590"/>
                </a:lnTo>
                <a:lnTo>
                  <a:pt x="1458" y="1584"/>
                </a:lnTo>
                <a:lnTo>
                  <a:pt x="1464" y="1584"/>
                </a:lnTo>
                <a:lnTo>
                  <a:pt x="1464" y="1584"/>
                </a:lnTo>
                <a:lnTo>
                  <a:pt x="1470" y="1590"/>
                </a:lnTo>
                <a:lnTo>
                  <a:pt x="1470" y="1590"/>
                </a:lnTo>
                <a:lnTo>
                  <a:pt x="1470" y="1590"/>
                </a:lnTo>
                <a:lnTo>
                  <a:pt x="1476" y="1584"/>
                </a:lnTo>
                <a:lnTo>
                  <a:pt x="1482" y="1578"/>
                </a:lnTo>
                <a:lnTo>
                  <a:pt x="1482" y="1590"/>
                </a:lnTo>
                <a:lnTo>
                  <a:pt x="1482" y="1596"/>
                </a:lnTo>
                <a:lnTo>
                  <a:pt x="1494" y="1602"/>
                </a:lnTo>
                <a:lnTo>
                  <a:pt x="1512" y="1614"/>
                </a:lnTo>
                <a:lnTo>
                  <a:pt x="1512" y="1614"/>
                </a:lnTo>
                <a:lnTo>
                  <a:pt x="1512" y="1614"/>
                </a:lnTo>
                <a:lnTo>
                  <a:pt x="1530" y="1602"/>
                </a:lnTo>
                <a:lnTo>
                  <a:pt x="1536" y="1596"/>
                </a:lnTo>
                <a:lnTo>
                  <a:pt x="1548" y="1584"/>
                </a:lnTo>
                <a:lnTo>
                  <a:pt x="1554" y="1572"/>
                </a:lnTo>
                <a:lnTo>
                  <a:pt x="1560" y="1572"/>
                </a:lnTo>
                <a:lnTo>
                  <a:pt x="1578" y="1572"/>
                </a:lnTo>
                <a:lnTo>
                  <a:pt x="1590" y="1566"/>
                </a:lnTo>
                <a:lnTo>
                  <a:pt x="1596" y="1572"/>
                </a:lnTo>
                <a:lnTo>
                  <a:pt x="1596" y="1572"/>
                </a:lnTo>
                <a:lnTo>
                  <a:pt x="1602" y="1578"/>
                </a:lnTo>
                <a:lnTo>
                  <a:pt x="1602" y="1578"/>
                </a:lnTo>
                <a:lnTo>
                  <a:pt x="1608" y="1584"/>
                </a:lnTo>
                <a:lnTo>
                  <a:pt x="1608" y="1584"/>
                </a:lnTo>
                <a:lnTo>
                  <a:pt x="1608" y="1584"/>
                </a:lnTo>
                <a:lnTo>
                  <a:pt x="1614" y="1584"/>
                </a:lnTo>
                <a:lnTo>
                  <a:pt x="1614" y="1584"/>
                </a:lnTo>
                <a:lnTo>
                  <a:pt x="1620" y="1584"/>
                </a:lnTo>
                <a:lnTo>
                  <a:pt x="1620" y="1584"/>
                </a:lnTo>
                <a:lnTo>
                  <a:pt x="1620" y="1584"/>
                </a:lnTo>
                <a:lnTo>
                  <a:pt x="1620" y="1578"/>
                </a:lnTo>
                <a:lnTo>
                  <a:pt x="1620" y="1572"/>
                </a:lnTo>
                <a:lnTo>
                  <a:pt x="1626" y="1566"/>
                </a:lnTo>
                <a:lnTo>
                  <a:pt x="1626" y="1566"/>
                </a:lnTo>
                <a:lnTo>
                  <a:pt x="1656" y="1560"/>
                </a:lnTo>
                <a:lnTo>
                  <a:pt x="1668" y="1590"/>
                </a:lnTo>
                <a:lnTo>
                  <a:pt x="1686" y="1602"/>
                </a:lnTo>
                <a:lnTo>
                  <a:pt x="1686" y="1602"/>
                </a:lnTo>
                <a:lnTo>
                  <a:pt x="1686" y="1602"/>
                </a:lnTo>
                <a:lnTo>
                  <a:pt x="1692" y="1602"/>
                </a:lnTo>
                <a:lnTo>
                  <a:pt x="1704" y="1602"/>
                </a:lnTo>
                <a:lnTo>
                  <a:pt x="1710" y="1602"/>
                </a:lnTo>
                <a:lnTo>
                  <a:pt x="1722" y="1608"/>
                </a:lnTo>
                <a:lnTo>
                  <a:pt x="1722" y="1614"/>
                </a:lnTo>
                <a:lnTo>
                  <a:pt x="1734" y="1614"/>
                </a:lnTo>
                <a:lnTo>
                  <a:pt x="1734" y="1614"/>
                </a:lnTo>
                <a:lnTo>
                  <a:pt x="1734" y="1608"/>
                </a:lnTo>
                <a:lnTo>
                  <a:pt x="1740" y="1608"/>
                </a:lnTo>
                <a:lnTo>
                  <a:pt x="1740" y="1602"/>
                </a:lnTo>
                <a:lnTo>
                  <a:pt x="1746" y="1590"/>
                </a:lnTo>
                <a:lnTo>
                  <a:pt x="1758" y="1596"/>
                </a:lnTo>
                <a:lnTo>
                  <a:pt x="1758" y="1602"/>
                </a:lnTo>
                <a:lnTo>
                  <a:pt x="1758" y="1602"/>
                </a:lnTo>
                <a:lnTo>
                  <a:pt x="1764" y="1602"/>
                </a:lnTo>
                <a:lnTo>
                  <a:pt x="1770" y="1602"/>
                </a:lnTo>
                <a:lnTo>
                  <a:pt x="1776" y="1602"/>
                </a:lnTo>
                <a:lnTo>
                  <a:pt x="1782" y="1602"/>
                </a:lnTo>
                <a:lnTo>
                  <a:pt x="1788" y="1602"/>
                </a:lnTo>
                <a:lnTo>
                  <a:pt x="1800" y="1602"/>
                </a:lnTo>
                <a:lnTo>
                  <a:pt x="1806" y="1602"/>
                </a:lnTo>
                <a:lnTo>
                  <a:pt x="1818" y="1596"/>
                </a:lnTo>
                <a:lnTo>
                  <a:pt x="1818" y="1596"/>
                </a:lnTo>
                <a:lnTo>
                  <a:pt x="1824" y="1590"/>
                </a:lnTo>
                <a:lnTo>
                  <a:pt x="1824" y="1590"/>
                </a:lnTo>
                <a:lnTo>
                  <a:pt x="1824" y="1590"/>
                </a:lnTo>
                <a:lnTo>
                  <a:pt x="1830" y="1554"/>
                </a:lnTo>
                <a:lnTo>
                  <a:pt x="1824" y="1548"/>
                </a:lnTo>
                <a:lnTo>
                  <a:pt x="1824" y="1542"/>
                </a:lnTo>
                <a:lnTo>
                  <a:pt x="1824" y="1536"/>
                </a:lnTo>
                <a:lnTo>
                  <a:pt x="1806" y="1536"/>
                </a:lnTo>
                <a:lnTo>
                  <a:pt x="1794" y="1524"/>
                </a:lnTo>
                <a:lnTo>
                  <a:pt x="1776" y="1524"/>
                </a:lnTo>
                <a:lnTo>
                  <a:pt x="1776" y="1524"/>
                </a:lnTo>
                <a:lnTo>
                  <a:pt x="1770" y="1524"/>
                </a:lnTo>
                <a:lnTo>
                  <a:pt x="1770" y="1518"/>
                </a:lnTo>
                <a:lnTo>
                  <a:pt x="1770" y="1518"/>
                </a:lnTo>
                <a:lnTo>
                  <a:pt x="1770" y="1518"/>
                </a:lnTo>
                <a:lnTo>
                  <a:pt x="1764" y="1518"/>
                </a:lnTo>
                <a:lnTo>
                  <a:pt x="1764" y="1518"/>
                </a:lnTo>
                <a:lnTo>
                  <a:pt x="1752" y="1500"/>
                </a:lnTo>
                <a:lnTo>
                  <a:pt x="1758" y="1488"/>
                </a:lnTo>
                <a:lnTo>
                  <a:pt x="1770" y="1476"/>
                </a:lnTo>
                <a:lnTo>
                  <a:pt x="1770" y="1476"/>
                </a:lnTo>
                <a:lnTo>
                  <a:pt x="1770" y="1476"/>
                </a:lnTo>
                <a:lnTo>
                  <a:pt x="1770" y="1476"/>
                </a:lnTo>
                <a:lnTo>
                  <a:pt x="1776" y="1476"/>
                </a:lnTo>
                <a:lnTo>
                  <a:pt x="1782" y="1476"/>
                </a:lnTo>
                <a:lnTo>
                  <a:pt x="1788" y="1470"/>
                </a:lnTo>
                <a:lnTo>
                  <a:pt x="1788" y="1470"/>
                </a:lnTo>
                <a:lnTo>
                  <a:pt x="1794" y="1464"/>
                </a:lnTo>
                <a:lnTo>
                  <a:pt x="1800" y="1464"/>
                </a:lnTo>
                <a:lnTo>
                  <a:pt x="1800" y="1464"/>
                </a:lnTo>
                <a:lnTo>
                  <a:pt x="1800" y="1458"/>
                </a:lnTo>
                <a:lnTo>
                  <a:pt x="1800" y="1452"/>
                </a:lnTo>
                <a:lnTo>
                  <a:pt x="1788" y="1434"/>
                </a:lnTo>
                <a:lnTo>
                  <a:pt x="1788" y="1422"/>
                </a:lnTo>
                <a:lnTo>
                  <a:pt x="1800" y="1410"/>
                </a:lnTo>
                <a:lnTo>
                  <a:pt x="1800" y="1410"/>
                </a:lnTo>
                <a:lnTo>
                  <a:pt x="1800" y="1410"/>
                </a:lnTo>
                <a:lnTo>
                  <a:pt x="1800" y="1410"/>
                </a:lnTo>
                <a:lnTo>
                  <a:pt x="1800" y="1404"/>
                </a:lnTo>
                <a:lnTo>
                  <a:pt x="1806" y="1404"/>
                </a:lnTo>
                <a:lnTo>
                  <a:pt x="1812" y="1398"/>
                </a:lnTo>
                <a:lnTo>
                  <a:pt x="1836" y="1404"/>
                </a:lnTo>
                <a:lnTo>
                  <a:pt x="1842" y="1404"/>
                </a:lnTo>
                <a:lnTo>
                  <a:pt x="1848" y="1404"/>
                </a:lnTo>
                <a:lnTo>
                  <a:pt x="1848" y="1404"/>
                </a:lnTo>
                <a:lnTo>
                  <a:pt x="1848" y="1404"/>
                </a:lnTo>
                <a:lnTo>
                  <a:pt x="1848" y="1404"/>
                </a:lnTo>
                <a:lnTo>
                  <a:pt x="1848" y="1404"/>
                </a:lnTo>
                <a:lnTo>
                  <a:pt x="1854" y="1404"/>
                </a:lnTo>
                <a:lnTo>
                  <a:pt x="1854" y="1404"/>
                </a:lnTo>
                <a:lnTo>
                  <a:pt x="1854" y="1404"/>
                </a:lnTo>
                <a:lnTo>
                  <a:pt x="1860" y="1404"/>
                </a:lnTo>
                <a:lnTo>
                  <a:pt x="1860" y="1398"/>
                </a:lnTo>
                <a:lnTo>
                  <a:pt x="1860" y="1392"/>
                </a:lnTo>
                <a:lnTo>
                  <a:pt x="1854" y="1392"/>
                </a:lnTo>
                <a:lnTo>
                  <a:pt x="1854" y="1392"/>
                </a:lnTo>
                <a:lnTo>
                  <a:pt x="1830" y="1386"/>
                </a:lnTo>
                <a:lnTo>
                  <a:pt x="1824" y="1386"/>
                </a:lnTo>
                <a:lnTo>
                  <a:pt x="1824" y="1380"/>
                </a:lnTo>
                <a:lnTo>
                  <a:pt x="1812" y="1380"/>
                </a:lnTo>
                <a:lnTo>
                  <a:pt x="1806" y="1380"/>
                </a:lnTo>
                <a:lnTo>
                  <a:pt x="1806" y="1374"/>
                </a:lnTo>
                <a:lnTo>
                  <a:pt x="1806" y="1374"/>
                </a:lnTo>
                <a:lnTo>
                  <a:pt x="1806" y="1374"/>
                </a:lnTo>
                <a:lnTo>
                  <a:pt x="1806" y="1374"/>
                </a:lnTo>
                <a:lnTo>
                  <a:pt x="1806" y="1368"/>
                </a:lnTo>
                <a:lnTo>
                  <a:pt x="1812" y="1356"/>
                </a:lnTo>
                <a:lnTo>
                  <a:pt x="1812" y="1356"/>
                </a:lnTo>
                <a:lnTo>
                  <a:pt x="1812" y="1356"/>
                </a:lnTo>
                <a:lnTo>
                  <a:pt x="1818" y="1356"/>
                </a:lnTo>
                <a:lnTo>
                  <a:pt x="1818" y="1356"/>
                </a:lnTo>
                <a:lnTo>
                  <a:pt x="1818" y="1362"/>
                </a:lnTo>
                <a:lnTo>
                  <a:pt x="1818" y="1362"/>
                </a:lnTo>
                <a:lnTo>
                  <a:pt x="1818" y="1362"/>
                </a:lnTo>
                <a:lnTo>
                  <a:pt x="1824" y="1362"/>
                </a:lnTo>
                <a:lnTo>
                  <a:pt x="1824" y="1362"/>
                </a:lnTo>
                <a:lnTo>
                  <a:pt x="1824" y="1362"/>
                </a:lnTo>
                <a:lnTo>
                  <a:pt x="1830" y="1356"/>
                </a:lnTo>
                <a:lnTo>
                  <a:pt x="1830" y="1356"/>
                </a:lnTo>
                <a:lnTo>
                  <a:pt x="1830" y="1356"/>
                </a:lnTo>
                <a:lnTo>
                  <a:pt x="1824" y="1350"/>
                </a:lnTo>
                <a:lnTo>
                  <a:pt x="1824" y="1350"/>
                </a:lnTo>
                <a:lnTo>
                  <a:pt x="1824" y="1350"/>
                </a:lnTo>
                <a:lnTo>
                  <a:pt x="1818" y="1350"/>
                </a:lnTo>
                <a:lnTo>
                  <a:pt x="1818" y="1350"/>
                </a:lnTo>
                <a:lnTo>
                  <a:pt x="1806" y="1350"/>
                </a:lnTo>
                <a:lnTo>
                  <a:pt x="1800" y="1350"/>
                </a:lnTo>
                <a:lnTo>
                  <a:pt x="1800" y="1338"/>
                </a:lnTo>
                <a:lnTo>
                  <a:pt x="1806" y="1320"/>
                </a:lnTo>
                <a:lnTo>
                  <a:pt x="1812" y="1308"/>
                </a:lnTo>
                <a:lnTo>
                  <a:pt x="1812" y="1308"/>
                </a:lnTo>
                <a:lnTo>
                  <a:pt x="1818" y="1308"/>
                </a:lnTo>
                <a:lnTo>
                  <a:pt x="1824" y="1308"/>
                </a:lnTo>
                <a:lnTo>
                  <a:pt x="1830" y="1308"/>
                </a:lnTo>
                <a:lnTo>
                  <a:pt x="1836" y="1308"/>
                </a:lnTo>
                <a:lnTo>
                  <a:pt x="1842" y="1308"/>
                </a:lnTo>
                <a:lnTo>
                  <a:pt x="1848" y="1308"/>
                </a:lnTo>
                <a:lnTo>
                  <a:pt x="1854" y="1308"/>
                </a:lnTo>
                <a:lnTo>
                  <a:pt x="1854" y="1308"/>
                </a:lnTo>
                <a:lnTo>
                  <a:pt x="1866" y="1308"/>
                </a:lnTo>
                <a:lnTo>
                  <a:pt x="1872" y="1308"/>
                </a:lnTo>
                <a:lnTo>
                  <a:pt x="1872" y="1308"/>
                </a:lnTo>
                <a:lnTo>
                  <a:pt x="1884" y="1314"/>
                </a:lnTo>
                <a:lnTo>
                  <a:pt x="1884" y="1314"/>
                </a:lnTo>
                <a:lnTo>
                  <a:pt x="1884" y="1308"/>
                </a:lnTo>
                <a:lnTo>
                  <a:pt x="1896" y="1302"/>
                </a:lnTo>
                <a:lnTo>
                  <a:pt x="1902" y="1302"/>
                </a:lnTo>
                <a:lnTo>
                  <a:pt x="1914" y="1296"/>
                </a:lnTo>
                <a:lnTo>
                  <a:pt x="1932" y="1290"/>
                </a:lnTo>
                <a:lnTo>
                  <a:pt x="1938" y="1290"/>
                </a:lnTo>
                <a:lnTo>
                  <a:pt x="1938" y="1290"/>
                </a:lnTo>
                <a:lnTo>
                  <a:pt x="1944" y="1290"/>
                </a:lnTo>
                <a:lnTo>
                  <a:pt x="1956" y="1284"/>
                </a:lnTo>
                <a:lnTo>
                  <a:pt x="1956" y="1284"/>
                </a:lnTo>
                <a:lnTo>
                  <a:pt x="1956" y="1284"/>
                </a:lnTo>
                <a:lnTo>
                  <a:pt x="1998" y="1272"/>
                </a:lnTo>
                <a:lnTo>
                  <a:pt x="2010" y="1278"/>
                </a:lnTo>
                <a:lnTo>
                  <a:pt x="2016" y="1284"/>
                </a:lnTo>
                <a:lnTo>
                  <a:pt x="2016" y="1284"/>
                </a:lnTo>
                <a:lnTo>
                  <a:pt x="2022" y="1284"/>
                </a:lnTo>
                <a:lnTo>
                  <a:pt x="2022" y="1278"/>
                </a:lnTo>
                <a:lnTo>
                  <a:pt x="2022" y="1278"/>
                </a:lnTo>
                <a:lnTo>
                  <a:pt x="2022" y="1278"/>
                </a:lnTo>
                <a:lnTo>
                  <a:pt x="2022" y="1272"/>
                </a:lnTo>
                <a:lnTo>
                  <a:pt x="2046" y="1254"/>
                </a:lnTo>
                <a:lnTo>
                  <a:pt x="2082" y="1248"/>
                </a:lnTo>
                <a:lnTo>
                  <a:pt x="2106" y="1242"/>
                </a:lnTo>
                <a:lnTo>
                  <a:pt x="2136" y="1236"/>
                </a:lnTo>
                <a:lnTo>
                  <a:pt x="2154" y="1236"/>
                </a:lnTo>
                <a:lnTo>
                  <a:pt x="2184" y="1224"/>
                </a:lnTo>
                <a:lnTo>
                  <a:pt x="2184" y="1224"/>
                </a:lnTo>
                <a:lnTo>
                  <a:pt x="2184" y="1218"/>
                </a:lnTo>
                <a:lnTo>
                  <a:pt x="2184" y="1206"/>
                </a:lnTo>
                <a:lnTo>
                  <a:pt x="2184" y="1200"/>
                </a:lnTo>
                <a:lnTo>
                  <a:pt x="2202" y="1206"/>
                </a:lnTo>
                <a:lnTo>
                  <a:pt x="2208" y="1206"/>
                </a:lnTo>
                <a:lnTo>
                  <a:pt x="2208" y="1194"/>
                </a:lnTo>
                <a:lnTo>
                  <a:pt x="2214" y="1188"/>
                </a:lnTo>
                <a:lnTo>
                  <a:pt x="2220" y="1182"/>
                </a:lnTo>
                <a:lnTo>
                  <a:pt x="2220" y="1182"/>
                </a:lnTo>
                <a:lnTo>
                  <a:pt x="2226" y="1182"/>
                </a:lnTo>
                <a:lnTo>
                  <a:pt x="2226" y="1182"/>
                </a:lnTo>
                <a:lnTo>
                  <a:pt x="2232" y="1188"/>
                </a:lnTo>
                <a:lnTo>
                  <a:pt x="2244" y="1188"/>
                </a:lnTo>
                <a:lnTo>
                  <a:pt x="2256" y="1188"/>
                </a:lnTo>
                <a:lnTo>
                  <a:pt x="2262" y="1188"/>
                </a:lnTo>
                <a:lnTo>
                  <a:pt x="2268" y="1194"/>
                </a:lnTo>
                <a:lnTo>
                  <a:pt x="2268" y="1194"/>
                </a:lnTo>
                <a:lnTo>
                  <a:pt x="2274" y="1194"/>
                </a:lnTo>
                <a:lnTo>
                  <a:pt x="2280" y="1200"/>
                </a:lnTo>
                <a:lnTo>
                  <a:pt x="2286" y="1206"/>
                </a:lnTo>
                <a:lnTo>
                  <a:pt x="2292" y="1206"/>
                </a:lnTo>
                <a:lnTo>
                  <a:pt x="2292" y="1206"/>
                </a:lnTo>
                <a:lnTo>
                  <a:pt x="2298" y="1200"/>
                </a:lnTo>
                <a:lnTo>
                  <a:pt x="2298" y="1200"/>
                </a:lnTo>
                <a:lnTo>
                  <a:pt x="2304" y="1200"/>
                </a:lnTo>
                <a:lnTo>
                  <a:pt x="2304" y="1194"/>
                </a:lnTo>
                <a:lnTo>
                  <a:pt x="2304" y="1194"/>
                </a:lnTo>
                <a:lnTo>
                  <a:pt x="2304" y="1194"/>
                </a:lnTo>
                <a:lnTo>
                  <a:pt x="2322" y="1194"/>
                </a:lnTo>
                <a:lnTo>
                  <a:pt x="2322" y="1194"/>
                </a:lnTo>
                <a:lnTo>
                  <a:pt x="2322" y="1194"/>
                </a:lnTo>
                <a:lnTo>
                  <a:pt x="2322" y="1200"/>
                </a:lnTo>
                <a:lnTo>
                  <a:pt x="2334" y="1218"/>
                </a:lnTo>
                <a:lnTo>
                  <a:pt x="2334" y="1230"/>
                </a:lnTo>
                <a:lnTo>
                  <a:pt x="2334" y="1230"/>
                </a:lnTo>
                <a:lnTo>
                  <a:pt x="2340" y="1242"/>
                </a:lnTo>
                <a:lnTo>
                  <a:pt x="2334" y="1284"/>
                </a:lnTo>
                <a:lnTo>
                  <a:pt x="2334" y="1284"/>
                </a:lnTo>
                <a:lnTo>
                  <a:pt x="2340" y="1302"/>
                </a:lnTo>
                <a:lnTo>
                  <a:pt x="2340" y="1302"/>
                </a:lnTo>
                <a:lnTo>
                  <a:pt x="2340" y="1302"/>
                </a:lnTo>
                <a:lnTo>
                  <a:pt x="2364" y="1302"/>
                </a:lnTo>
                <a:lnTo>
                  <a:pt x="2370" y="1302"/>
                </a:lnTo>
                <a:lnTo>
                  <a:pt x="2370" y="1302"/>
                </a:lnTo>
                <a:lnTo>
                  <a:pt x="2388" y="1290"/>
                </a:lnTo>
                <a:lnTo>
                  <a:pt x="2388" y="1278"/>
                </a:lnTo>
                <a:lnTo>
                  <a:pt x="2388" y="1278"/>
                </a:lnTo>
                <a:lnTo>
                  <a:pt x="2394" y="1278"/>
                </a:lnTo>
                <a:lnTo>
                  <a:pt x="2394" y="1278"/>
                </a:lnTo>
                <a:lnTo>
                  <a:pt x="2394" y="1278"/>
                </a:lnTo>
                <a:lnTo>
                  <a:pt x="2400" y="1284"/>
                </a:lnTo>
                <a:lnTo>
                  <a:pt x="2406" y="1296"/>
                </a:lnTo>
                <a:lnTo>
                  <a:pt x="2406" y="1308"/>
                </a:lnTo>
                <a:lnTo>
                  <a:pt x="2406" y="1314"/>
                </a:lnTo>
                <a:lnTo>
                  <a:pt x="2406" y="1320"/>
                </a:lnTo>
                <a:lnTo>
                  <a:pt x="2406" y="1320"/>
                </a:lnTo>
                <a:lnTo>
                  <a:pt x="2412" y="1320"/>
                </a:lnTo>
                <a:lnTo>
                  <a:pt x="2424" y="1314"/>
                </a:lnTo>
                <a:lnTo>
                  <a:pt x="2424" y="1314"/>
                </a:lnTo>
                <a:lnTo>
                  <a:pt x="2424" y="1314"/>
                </a:lnTo>
                <a:lnTo>
                  <a:pt x="2424" y="1308"/>
                </a:lnTo>
                <a:lnTo>
                  <a:pt x="2418" y="1308"/>
                </a:lnTo>
                <a:lnTo>
                  <a:pt x="2418" y="1308"/>
                </a:lnTo>
                <a:lnTo>
                  <a:pt x="2418" y="1308"/>
                </a:lnTo>
                <a:lnTo>
                  <a:pt x="2418" y="1308"/>
                </a:lnTo>
                <a:lnTo>
                  <a:pt x="2412" y="1308"/>
                </a:lnTo>
                <a:lnTo>
                  <a:pt x="2412" y="1308"/>
                </a:lnTo>
                <a:lnTo>
                  <a:pt x="2412" y="1302"/>
                </a:lnTo>
                <a:lnTo>
                  <a:pt x="2412" y="1302"/>
                </a:lnTo>
                <a:lnTo>
                  <a:pt x="2418" y="1302"/>
                </a:lnTo>
                <a:lnTo>
                  <a:pt x="2424" y="1302"/>
                </a:lnTo>
                <a:lnTo>
                  <a:pt x="2424" y="1302"/>
                </a:lnTo>
                <a:lnTo>
                  <a:pt x="2430" y="1302"/>
                </a:lnTo>
                <a:lnTo>
                  <a:pt x="2436" y="1302"/>
                </a:lnTo>
                <a:lnTo>
                  <a:pt x="2460" y="1314"/>
                </a:lnTo>
                <a:lnTo>
                  <a:pt x="2466" y="1326"/>
                </a:lnTo>
                <a:lnTo>
                  <a:pt x="2454" y="1344"/>
                </a:lnTo>
                <a:lnTo>
                  <a:pt x="2454" y="1344"/>
                </a:lnTo>
                <a:lnTo>
                  <a:pt x="2454" y="1350"/>
                </a:lnTo>
                <a:lnTo>
                  <a:pt x="2454" y="1350"/>
                </a:lnTo>
                <a:lnTo>
                  <a:pt x="2460" y="1362"/>
                </a:lnTo>
                <a:lnTo>
                  <a:pt x="2460" y="1362"/>
                </a:lnTo>
                <a:lnTo>
                  <a:pt x="2466" y="1362"/>
                </a:lnTo>
                <a:lnTo>
                  <a:pt x="2472" y="1350"/>
                </a:lnTo>
                <a:lnTo>
                  <a:pt x="2472" y="1344"/>
                </a:lnTo>
                <a:lnTo>
                  <a:pt x="2490" y="1344"/>
                </a:lnTo>
                <a:lnTo>
                  <a:pt x="2490" y="1344"/>
                </a:lnTo>
                <a:lnTo>
                  <a:pt x="2496" y="1344"/>
                </a:lnTo>
                <a:lnTo>
                  <a:pt x="2502" y="1350"/>
                </a:lnTo>
                <a:lnTo>
                  <a:pt x="2502" y="1350"/>
                </a:lnTo>
                <a:lnTo>
                  <a:pt x="2538" y="1332"/>
                </a:lnTo>
                <a:lnTo>
                  <a:pt x="2544" y="1332"/>
                </a:lnTo>
                <a:lnTo>
                  <a:pt x="2544" y="1332"/>
                </a:lnTo>
                <a:lnTo>
                  <a:pt x="2544" y="1332"/>
                </a:lnTo>
                <a:lnTo>
                  <a:pt x="2544" y="1332"/>
                </a:lnTo>
                <a:lnTo>
                  <a:pt x="2550" y="1332"/>
                </a:lnTo>
                <a:lnTo>
                  <a:pt x="2556" y="1326"/>
                </a:lnTo>
                <a:lnTo>
                  <a:pt x="2574" y="1314"/>
                </a:lnTo>
                <a:lnTo>
                  <a:pt x="2579" y="1302"/>
                </a:lnTo>
                <a:lnTo>
                  <a:pt x="2597" y="1296"/>
                </a:lnTo>
                <a:lnTo>
                  <a:pt x="2609" y="1284"/>
                </a:lnTo>
                <a:lnTo>
                  <a:pt x="2627" y="1284"/>
                </a:lnTo>
                <a:lnTo>
                  <a:pt x="2633" y="1284"/>
                </a:lnTo>
                <a:lnTo>
                  <a:pt x="2633" y="1278"/>
                </a:lnTo>
                <a:lnTo>
                  <a:pt x="2633" y="1278"/>
                </a:lnTo>
                <a:lnTo>
                  <a:pt x="2633" y="1278"/>
                </a:lnTo>
                <a:lnTo>
                  <a:pt x="2639" y="1278"/>
                </a:lnTo>
                <a:lnTo>
                  <a:pt x="2639" y="1272"/>
                </a:lnTo>
                <a:lnTo>
                  <a:pt x="2645" y="1272"/>
                </a:lnTo>
                <a:lnTo>
                  <a:pt x="2645" y="1272"/>
                </a:lnTo>
                <a:lnTo>
                  <a:pt x="2651" y="1272"/>
                </a:lnTo>
                <a:lnTo>
                  <a:pt x="2651" y="1272"/>
                </a:lnTo>
                <a:lnTo>
                  <a:pt x="2651" y="1272"/>
                </a:lnTo>
                <a:lnTo>
                  <a:pt x="2645" y="1290"/>
                </a:lnTo>
                <a:lnTo>
                  <a:pt x="2645" y="1290"/>
                </a:lnTo>
                <a:lnTo>
                  <a:pt x="2639" y="1296"/>
                </a:lnTo>
                <a:lnTo>
                  <a:pt x="2633" y="1302"/>
                </a:lnTo>
                <a:lnTo>
                  <a:pt x="2627" y="1296"/>
                </a:lnTo>
                <a:lnTo>
                  <a:pt x="2627" y="1296"/>
                </a:lnTo>
                <a:lnTo>
                  <a:pt x="2621" y="1296"/>
                </a:lnTo>
                <a:lnTo>
                  <a:pt x="2621" y="1296"/>
                </a:lnTo>
                <a:lnTo>
                  <a:pt x="2621" y="1296"/>
                </a:lnTo>
                <a:lnTo>
                  <a:pt x="2621" y="1302"/>
                </a:lnTo>
                <a:lnTo>
                  <a:pt x="2627" y="1308"/>
                </a:lnTo>
                <a:lnTo>
                  <a:pt x="2627" y="1314"/>
                </a:lnTo>
                <a:lnTo>
                  <a:pt x="2627" y="1314"/>
                </a:lnTo>
                <a:lnTo>
                  <a:pt x="2651" y="1332"/>
                </a:lnTo>
                <a:lnTo>
                  <a:pt x="2675" y="1356"/>
                </a:lnTo>
                <a:lnTo>
                  <a:pt x="2681" y="1362"/>
                </a:lnTo>
                <a:lnTo>
                  <a:pt x="2699" y="1374"/>
                </a:lnTo>
                <a:lnTo>
                  <a:pt x="2699" y="1380"/>
                </a:lnTo>
                <a:lnTo>
                  <a:pt x="2705" y="1380"/>
                </a:lnTo>
                <a:lnTo>
                  <a:pt x="2705" y="1386"/>
                </a:lnTo>
                <a:lnTo>
                  <a:pt x="2711" y="1392"/>
                </a:lnTo>
                <a:lnTo>
                  <a:pt x="2711" y="1398"/>
                </a:lnTo>
                <a:lnTo>
                  <a:pt x="2717" y="1404"/>
                </a:lnTo>
                <a:lnTo>
                  <a:pt x="2729" y="1422"/>
                </a:lnTo>
                <a:lnTo>
                  <a:pt x="2741" y="1440"/>
                </a:lnTo>
                <a:lnTo>
                  <a:pt x="2747" y="1458"/>
                </a:lnTo>
                <a:lnTo>
                  <a:pt x="2753" y="1464"/>
                </a:lnTo>
                <a:lnTo>
                  <a:pt x="2753" y="1476"/>
                </a:lnTo>
                <a:lnTo>
                  <a:pt x="2765" y="1488"/>
                </a:lnTo>
                <a:lnTo>
                  <a:pt x="2771" y="1506"/>
                </a:lnTo>
                <a:lnTo>
                  <a:pt x="2789" y="1536"/>
                </a:lnTo>
                <a:lnTo>
                  <a:pt x="2789" y="1542"/>
                </a:lnTo>
                <a:lnTo>
                  <a:pt x="2801" y="1560"/>
                </a:lnTo>
                <a:lnTo>
                  <a:pt x="2807" y="1572"/>
                </a:lnTo>
                <a:lnTo>
                  <a:pt x="2813" y="1590"/>
                </a:lnTo>
                <a:lnTo>
                  <a:pt x="2813" y="1596"/>
                </a:lnTo>
                <a:lnTo>
                  <a:pt x="2813" y="1596"/>
                </a:lnTo>
                <a:lnTo>
                  <a:pt x="2831" y="1578"/>
                </a:lnTo>
                <a:lnTo>
                  <a:pt x="2831" y="1578"/>
                </a:lnTo>
                <a:lnTo>
                  <a:pt x="2837" y="1578"/>
                </a:lnTo>
                <a:lnTo>
                  <a:pt x="2837" y="1572"/>
                </a:lnTo>
                <a:lnTo>
                  <a:pt x="2837" y="1566"/>
                </a:lnTo>
                <a:lnTo>
                  <a:pt x="2837" y="1566"/>
                </a:lnTo>
                <a:lnTo>
                  <a:pt x="2837" y="1566"/>
                </a:lnTo>
                <a:lnTo>
                  <a:pt x="2837" y="1560"/>
                </a:lnTo>
                <a:lnTo>
                  <a:pt x="2849" y="1548"/>
                </a:lnTo>
                <a:lnTo>
                  <a:pt x="2849" y="1548"/>
                </a:lnTo>
                <a:lnTo>
                  <a:pt x="2855" y="1548"/>
                </a:lnTo>
                <a:lnTo>
                  <a:pt x="2861" y="1554"/>
                </a:lnTo>
                <a:lnTo>
                  <a:pt x="2867" y="1560"/>
                </a:lnTo>
                <a:lnTo>
                  <a:pt x="2873" y="1560"/>
                </a:lnTo>
                <a:lnTo>
                  <a:pt x="2873" y="1560"/>
                </a:lnTo>
                <a:lnTo>
                  <a:pt x="2873" y="1572"/>
                </a:lnTo>
                <a:lnTo>
                  <a:pt x="2867" y="1578"/>
                </a:lnTo>
                <a:lnTo>
                  <a:pt x="2867" y="1578"/>
                </a:lnTo>
                <a:lnTo>
                  <a:pt x="2867" y="1578"/>
                </a:lnTo>
                <a:lnTo>
                  <a:pt x="2891" y="1596"/>
                </a:lnTo>
                <a:lnTo>
                  <a:pt x="2891" y="1596"/>
                </a:lnTo>
                <a:lnTo>
                  <a:pt x="2897" y="1596"/>
                </a:lnTo>
                <a:lnTo>
                  <a:pt x="2909" y="1596"/>
                </a:lnTo>
                <a:lnTo>
                  <a:pt x="2915" y="1590"/>
                </a:lnTo>
                <a:lnTo>
                  <a:pt x="2933" y="1596"/>
                </a:lnTo>
                <a:lnTo>
                  <a:pt x="2945" y="1596"/>
                </a:lnTo>
                <a:lnTo>
                  <a:pt x="2951" y="1596"/>
                </a:lnTo>
                <a:lnTo>
                  <a:pt x="2957" y="1590"/>
                </a:lnTo>
                <a:lnTo>
                  <a:pt x="2957" y="1590"/>
                </a:lnTo>
                <a:lnTo>
                  <a:pt x="2957" y="1584"/>
                </a:lnTo>
                <a:lnTo>
                  <a:pt x="2957" y="1584"/>
                </a:lnTo>
                <a:lnTo>
                  <a:pt x="2957" y="1584"/>
                </a:lnTo>
                <a:lnTo>
                  <a:pt x="2957" y="1578"/>
                </a:lnTo>
                <a:lnTo>
                  <a:pt x="2963" y="1578"/>
                </a:lnTo>
                <a:lnTo>
                  <a:pt x="2963" y="1584"/>
                </a:lnTo>
                <a:lnTo>
                  <a:pt x="2963" y="1584"/>
                </a:lnTo>
                <a:lnTo>
                  <a:pt x="2969" y="1584"/>
                </a:lnTo>
                <a:lnTo>
                  <a:pt x="2969" y="1584"/>
                </a:lnTo>
                <a:lnTo>
                  <a:pt x="2969" y="1584"/>
                </a:lnTo>
                <a:lnTo>
                  <a:pt x="2975" y="1584"/>
                </a:lnTo>
                <a:lnTo>
                  <a:pt x="2975" y="1578"/>
                </a:lnTo>
                <a:lnTo>
                  <a:pt x="2981" y="1572"/>
                </a:lnTo>
                <a:lnTo>
                  <a:pt x="2987" y="1572"/>
                </a:lnTo>
                <a:lnTo>
                  <a:pt x="2993" y="1572"/>
                </a:lnTo>
                <a:lnTo>
                  <a:pt x="3005" y="1578"/>
                </a:lnTo>
                <a:lnTo>
                  <a:pt x="3017" y="1584"/>
                </a:lnTo>
                <a:lnTo>
                  <a:pt x="3017" y="1584"/>
                </a:lnTo>
                <a:lnTo>
                  <a:pt x="3023" y="1596"/>
                </a:lnTo>
                <a:lnTo>
                  <a:pt x="3041" y="1614"/>
                </a:lnTo>
                <a:lnTo>
                  <a:pt x="3041" y="1620"/>
                </a:lnTo>
                <a:lnTo>
                  <a:pt x="3041" y="1626"/>
                </a:lnTo>
                <a:lnTo>
                  <a:pt x="3041" y="1632"/>
                </a:lnTo>
                <a:lnTo>
                  <a:pt x="3059" y="1644"/>
                </a:lnTo>
                <a:lnTo>
                  <a:pt x="3077" y="1650"/>
                </a:lnTo>
                <a:lnTo>
                  <a:pt x="3077" y="1656"/>
                </a:lnTo>
                <a:lnTo>
                  <a:pt x="3083" y="1656"/>
                </a:lnTo>
                <a:lnTo>
                  <a:pt x="3077" y="1656"/>
                </a:lnTo>
                <a:lnTo>
                  <a:pt x="3077" y="1668"/>
                </a:lnTo>
                <a:lnTo>
                  <a:pt x="3089" y="1686"/>
                </a:lnTo>
                <a:lnTo>
                  <a:pt x="3095" y="1692"/>
                </a:lnTo>
                <a:lnTo>
                  <a:pt x="3101" y="1692"/>
                </a:lnTo>
                <a:lnTo>
                  <a:pt x="3113" y="1698"/>
                </a:lnTo>
                <a:lnTo>
                  <a:pt x="3119" y="1698"/>
                </a:lnTo>
                <a:lnTo>
                  <a:pt x="3131" y="1698"/>
                </a:lnTo>
                <a:lnTo>
                  <a:pt x="3137" y="1698"/>
                </a:lnTo>
                <a:lnTo>
                  <a:pt x="3137" y="1698"/>
                </a:lnTo>
                <a:lnTo>
                  <a:pt x="3143" y="1704"/>
                </a:lnTo>
                <a:lnTo>
                  <a:pt x="3143" y="1704"/>
                </a:lnTo>
                <a:lnTo>
                  <a:pt x="3149" y="1692"/>
                </a:lnTo>
                <a:lnTo>
                  <a:pt x="3167" y="1674"/>
                </a:lnTo>
                <a:lnTo>
                  <a:pt x="3167" y="1674"/>
                </a:lnTo>
                <a:lnTo>
                  <a:pt x="3167" y="1674"/>
                </a:lnTo>
                <a:lnTo>
                  <a:pt x="3173" y="1674"/>
                </a:lnTo>
                <a:lnTo>
                  <a:pt x="3173" y="1680"/>
                </a:lnTo>
                <a:lnTo>
                  <a:pt x="3173" y="1686"/>
                </a:lnTo>
                <a:lnTo>
                  <a:pt x="3173" y="1692"/>
                </a:lnTo>
                <a:lnTo>
                  <a:pt x="3179" y="1710"/>
                </a:lnTo>
                <a:lnTo>
                  <a:pt x="3197" y="1722"/>
                </a:lnTo>
                <a:lnTo>
                  <a:pt x="3203" y="1734"/>
                </a:lnTo>
                <a:lnTo>
                  <a:pt x="3203" y="1734"/>
                </a:lnTo>
                <a:lnTo>
                  <a:pt x="3209" y="1734"/>
                </a:lnTo>
                <a:lnTo>
                  <a:pt x="3209" y="1734"/>
                </a:lnTo>
                <a:lnTo>
                  <a:pt x="3215" y="1734"/>
                </a:lnTo>
                <a:lnTo>
                  <a:pt x="3215" y="1734"/>
                </a:lnTo>
                <a:lnTo>
                  <a:pt x="3215" y="1728"/>
                </a:lnTo>
                <a:lnTo>
                  <a:pt x="3221" y="1728"/>
                </a:lnTo>
                <a:lnTo>
                  <a:pt x="3227" y="1728"/>
                </a:lnTo>
                <a:lnTo>
                  <a:pt x="3227" y="1728"/>
                </a:lnTo>
                <a:lnTo>
                  <a:pt x="3227" y="1728"/>
                </a:lnTo>
                <a:lnTo>
                  <a:pt x="3233" y="1728"/>
                </a:lnTo>
                <a:lnTo>
                  <a:pt x="3233" y="1728"/>
                </a:lnTo>
                <a:lnTo>
                  <a:pt x="3233" y="1728"/>
                </a:lnTo>
                <a:lnTo>
                  <a:pt x="3239" y="1728"/>
                </a:lnTo>
                <a:lnTo>
                  <a:pt x="3239" y="1728"/>
                </a:lnTo>
                <a:lnTo>
                  <a:pt x="3251" y="1722"/>
                </a:lnTo>
                <a:lnTo>
                  <a:pt x="3251" y="1722"/>
                </a:lnTo>
                <a:lnTo>
                  <a:pt x="3251" y="1716"/>
                </a:lnTo>
                <a:lnTo>
                  <a:pt x="3251" y="1716"/>
                </a:lnTo>
                <a:lnTo>
                  <a:pt x="3251" y="1710"/>
                </a:lnTo>
                <a:lnTo>
                  <a:pt x="3251" y="1710"/>
                </a:lnTo>
                <a:lnTo>
                  <a:pt x="3251" y="1704"/>
                </a:lnTo>
                <a:lnTo>
                  <a:pt x="3251" y="1704"/>
                </a:lnTo>
                <a:lnTo>
                  <a:pt x="3251" y="1704"/>
                </a:lnTo>
                <a:lnTo>
                  <a:pt x="3257" y="1698"/>
                </a:lnTo>
                <a:lnTo>
                  <a:pt x="3269" y="1704"/>
                </a:lnTo>
                <a:lnTo>
                  <a:pt x="3275" y="1704"/>
                </a:lnTo>
                <a:lnTo>
                  <a:pt x="3281" y="1704"/>
                </a:lnTo>
                <a:lnTo>
                  <a:pt x="3287" y="1704"/>
                </a:lnTo>
                <a:lnTo>
                  <a:pt x="3287" y="1704"/>
                </a:lnTo>
                <a:lnTo>
                  <a:pt x="3287" y="1704"/>
                </a:lnTo>
                <a:lnTo>
                  <a:pt x="3293" y="1704"/>
                </a:lnTo>
                <a:lnTo>
                  <a:pt x="3299" y="1698"/>
                </a:lnTo>
                <a:lnTo>
                  <a:pt x="3305" y="1698"/>
                </a:lnTo>
                <a:lnTo>
                  <a:pt x="3329" y="1686"/>
                </a:lnTo>
                <a:lnTo>
                  <a:pt x="3329" y="1674"/>
                </a:lnTo>
                <a:lnTo>
                  <a:pt x="3329" y="1674"/>
                </a:lnTo>
                <a:lnTo>
                  <a:pt x="3329" y="1674"/>
                </a:lnTo>
                <a:lnTo>
                  <a:pt x="3329" y="1668"/>
                </a:lnTo>
                <a:lnTo>
                  <a:pt x="3329" y="1668"/>
                </a:lnTo>
                <a:lnTo>
                  <a:pt x="3329" y="1668"/>
                </a:lnTo>
                <a:lnTo>
                  <a:pt x="3329" y="1668"/>
                </a:lnTo>
                <a:lnTo>
                  <a:pt x="3329" y="1668"/>
                </a:lnTo>
                <a:lnTo>
                  <a:pt x="3353" y="1650"/>
                </a:lnTo>
                <a:lnTo>
                  <a:pt x="3365" y="1644"/>
                </a:lnTo>
                <a:lnTo>
                  <a:pt x="3377" y="1638"/>
                </a:lnTo>
                <a:lnTo>
                  <a:pt x="3377" y="1638"/>
                </a:lnTo>
                <a:lnTo>
                  <a:pt x="3377" y="1638"/>
                </a:lnTo>
                <a:lnTo>
                  <a:pt x="3377" y="1644"/>
                </a:lnTo>
                <a:lnTo>
                  <a:pt x="3383" y="1644"/>
                </a:lnTo>
                <a:lnTo>
                  <a:pt x="3383" y="1644"/>
                </a:lnTo>
                <a:lnTo>
                  <a:pt x="3383" y="1638"/>
                </a:lnTo>
                <a:lnTo>
                  <a:pt x="3425" y="1614"/>
                </a:lnTo>
                <a:lnTo>
                  <a:pt x="3431" y="1614"/>
                </a:lnTo>
                <a:lnTo>
                  <a:pt x="3431" y="1608"/>
                </a:lnTo>
                <a:lnTo>
                  <a:pt x="3437" y="1608"/>
                </a:lnTo>
                <a:lnTo>
                  <a:pt x="3437" y="1608"/>
                </a:lnTo>
                <a:lnTo>
                  <a:pt x="3437" y="1608"/>
                </a:lnTo>
                <a:lnTo>
                  <a:pt x="3437" y="1602"/>
                </a:lnTo>
                <a:lnTo>
                  <a:pt x="3437" y="1602"/>
                </a:lnTo>
                <a:lnTo>
                  <a:pt x="3437" y="1602"/>
                </a:lnTo>
                <a:lnTo>
                  <a:pt x="3443" y="1602"/>
                </a:lnTo>
                <a:lnTo>
                  <a:pt x="3443" y="1602"/>
                </a:lnTo>
                <a:lnTo>
                  <a:pt x="3443" y="1602"/>
                </a:lnTo>
                <a:lnTo>
                  <a:pt x="3449" y="1596"/>
                </a:lnTo>
                <a:lnTo>
                  <a:pt x="3449" y="1596"/>
                </a:lnTo>
                <a:lnTo>
                  <a:pt x="3497" y="1596"/>
                </a:lnTo>
                <a:lnTo>
                  <a:pt x="3509" y="1602"/>
                </a:lnTo>
                <a:lnTo>
                  <a:pt x="3509" y="1602"/>
                </a:lnTo>
                <a:lnTo>
                  <a:pt x="3509" y="1602"/>
                </a:lnTo>
                <a:lnTo>
                  <a:pt x="3509" y="1602"/>
                </a:lnTo>
                <a:lnTo>
                  <a:pt x="3509" y="1608"/>
                </a:lnTo>
                <a:lnTo>
                  <a:pt x="3509" y="1608"/>
                </a:lnTo>
                <a:lnTo>
                  <a:pt x="3509" y="1608"/>
                </a:lnTo>
                <a:lnTo>
                  <a:pt x="3515" y="1608"/>
                </a:lnTo>
                <a:lnTo>
                  <a:pt x="3515" y="1608"/>
                </a:lnTo>
                <a:lnTo>
                  <a:pt x="3539" y="1608"/>
                </a:lnTo>
                <a:lnTo>
                  <a:pt x="3557" y="1608"/>
                </a:lnTo>
                <a:lnTo>
                  <a:pt x="3557" y="1608"/>
                </a:lnTo>
                <a:lnTo>
                  <a:pt x="3569" y="1608"/>
                </a:lnTo>
                <a:lnTo>
                  <a:pt x="3575" y="1614"/>
                </a:lnTo>
                <a:lnTo>
                  <a:pt x="3575" y="1614"/>
                </a:lnTo>
                <a:lnTo>
                  <a:pt x="3575" y="1614"/>
                </a:lnTo>
                <a:lnTo>
                  <a:pt x="3575" y="1614"/>
                </a:lnTo>
                <a:lnTo>
                  <a:pt x="3581" y="1626"/>
                </a:lnTo>
                <a:lnTo>
                  <a:pt x="3581" y="1626"/>
                </a:lnTo>
                <a:lnTo>
                  <a:pt x="3581" y="1632"/>
                </a:lnTo>
                <a:lnTo>
                  <a:pt x="3581" y="1632"/>
                </a:lnTo>
                <a:lnTo>
                  <a:pt x="3581" y="1632"/>
                </a:lnTo>
                <a:lnTo>
                  <a:pt x="3581" y="1638"/>
                </a:lnTo>
                <a:lnTo>
                  <a:pt x="3581" y="1638"/>
                </a:lnTo>
                <a:lnTo>
                  <a:pt x="3581" y="1644"/>
                </a:lnTo>
                <a:lnTo>
                  <a:pt x="3581" y="1644"/>
                </a:lnTo>
                <a:lnTo>
                  <a:pt x="3581" y="1644"/>
                </a:lnTo>
                <a:lnTo>
                  <a:pt x="3593" y="1656"/>
                </a:lnTo>
                <a:lnTo>
                  <a:pt x="3593" y="1656"/>
                </a:lnTo>
                <a:lnTo>
                  <a:pt x="3617" y="1662"/>
                </a:lnTo>
                <a:lnTo>
                  <a:pt x="3635" y="1662"/>
                </a:lnTo>
                <a:lnTo>
                  <a:pt x="3653" y="1662"/>
                </a:lnTo>
                <a:lnTo>
                  <a:pt x="3659" y="1656"/>
                </a:lnTo>
                <a:lnTo>
                  <a:pt x="3659" y="1656"/>
                </a:lnTo>
                <a:lnTo>
                  <a:pt x="3659" y="1656"/>
                </a:lnTo>
                <a:lnTo>
                  <a:pt x="3659" y="1656"/>
                </a:lnTo>
                <a:lnTo>
                  <a:pt x="3659" y="1656"/>
                </a:lnTo>
                <a:lnTo>
                  <a:pt x="3671" y="1656"/>
                </a:lnTo>
                <a:lnTo>
                  <a:pt x="3719" y="1668"/>
                </a:lnTo>
                <a:lnTo>
                  <a:pt x="3725" y="1668"/>
                </a:lnTo>
                <a:lnTo>
                  <a:pt x="3725" y="1668"/>
                </a:lnTo>
                <a:lnTo>
                  <a:pt x="3725" y="1674"/>
                </a:lnTo>
                <a:lnTo>
                  <a:pt x="3725" y="1674"/>
                </a:lnTo>
                <a:lnTo>
                  <a:pt x="3731" y="1680"/>
                </a:lnTo>
                <a:lnTo>
                  <a:pt x="3731" y="1680"/>
                </a:lnTo>
                <a:lnTo>
                  <a:pt x="3737" y="1680"/>
                </a:lnTo>
                <a:lnTo>
                  <a:pt x="3737" y="1680"/>
                </a:lnTo>
                <a:lnTo>
                  <a:pt x="3737" y="1680"/>
                </a:lnTo>
                <a:lnTo>
                  <a:pt x="3743" y="1680"/>
                </a:lnTo>
                <a:lnTo>
                  <a:pt x="3743" y="1680"/>
                </a:lnTo>
                <a:lnTo>
                  <a:pt x="3749" y="1674"/>
                </a:lnTo>
                <a:lnTo>
                  <a:pt x="3779" y="1656"/>
                </a:lnTo>
                <a:lnTo>
                  <a:pt x="3779" y="1656"/>
                </a:lnTo>
                <a:lnTo>
                  <a:pt x="3779" y="1656"/>
                </a:lnTo>
                <a:lnTo>
                  <a:pt x="3785" y="1650"/>
                </a:lnTo>
                <a:lnTo>
                  <a:pt x="3785" y="1644"/>
                </a:lnTo>
                <a:lnTo>
                  <a:pt x="3791" y="1638"/>
                </a:lnTo>
                <a:lnTo>
                  <a:pt x="3791" y="1632"/>
                </a:lnTo>
                <a:lnTo>
                  <a:pt x="3791" y="1632"/>
                </a:lnTo>
                <a:lnTo>
                  <a:pt x="3791" y="1632"/>
                </a:lnTo>
                <a:lnTo>
                  <a:pt x="3791" y="1620"/>
                </a:lnTo>
                <a:lnTo>
                  <a:pt x="3791" y="1620"/>
                </a:lnTo>
                <a:lnTo>
                  <a:pt x="3791" y="1614"/>
                </a:lnTo>
                <a:lnTo>
                  <a:pt x="3791" y="1614"/>
                </a:lnTo>
                <a:lnTo>
                  <a:pt x="3791" y="1614"/>
                </a:lnTo>
                <a:lnTo>
                  <a:pt x="3791" y="1614"/>
                </a:lnTo>
                <a:lnTo>
                  <a:pt x="3791" y="1614"/>
                </a:lnTo>
                <a:lnTo>
                  <a:pt x="3785" y="1614"/>
                </a:lnTo>
                <a:lnTo>
                  <a:pt x="3779" y="1608"/>
                </a:lnTo>
                <a:lnTo>
                  <a:pt x="3779" y="1608"/>
                </a:lnTo>
                <a:lnTo>
                  <a:pt x="3779" y="1602"/>
                </a:lnTo>
                <a:lnTo>
                  <a:pt x="3773" y="1596"/>
                </a:lnTo>
                <a:lnTo>
                  <a:pt x="3767" y="1572"/>
                </a:lnTo>
                <a:lnTo>
                  <a:pt x="3773" y="1548"/>
                </a:lnTo>
                <a:lnTo>
                  <a:pt x="3779" y="1536"/>
                </a:lnTo>
                <a:lnTo>
                  <a:pt x="3791" y="1518"/>
                </a:lnTo>
                <a:lnTo>
                  <a:pt x="3791" y="1512"/>
                </a:lnTo>
                <a:lnTo>
                  <a:pt x="3791" y="1512"/>
                </a:lnTo>
                <a:lnTo>
                  <a:pt x="3797" y="1512"/>
                </a:lnTo>
                <a:lnTo>
                  <a:pt x="3797" y="1512"/>
                </a:lnTo>
                <a:lnTo>
                  <a:pt x="3803" y="1512"/>
                </a:lnTo>
                <a:lnTo>
                  <a:pt x="3809" y="1512"/>
                </a:lnTo>
                <a:lnTo>
                  <a:pt x="3809" y="1506"/>
                </a:lnTo>
                <a:lnTo>
                  <a:pt x="3809" y="1506"/>
                </a:lnTo>
                <a:lnTo>
                  <a:pt x="3809" y="1506"/>
                </a:lnTo>
                <a:lnTo>
                  <a:pt x="3809" y="1506"/>
                </a:lnTo>
                <a:lnTo>
                  <a:pt x="3815" y="1506"/>
                </a:lnTo>
                <a:lnTo>
                  <a:pt x="3815" y="1500"/>
                </a:lnTo>
                <a:lnTo>
                  <a:pt x="3815" y="1500"/>
                </a:lnTo>
                <a:lnTo>
                  <a:pt x="3821" y="1488"/>
                </a:lnTo>
                <a:lnTo>
                  <a:pt x="3827" y="1476"/>
                </a:lnTo>
                <a:lnTo>
                  <a:pt x="3827" y="1482"/>
                </a:lnTo>
                <a:lnTo>
                  <a:pt x="3845" y="1494"/>
                </a:lnTo>
                <a:lnTo>
                  <a:pt x="3881" y="1512"/>
                </a:lnTo>
                <a:lnTo>
                  <a:pt x="3881" y="1512"/>
                </a:lnTo>
                <a:lnTo>
                  <a:pt x="3881" y="1512"/>
                </a:lnTo>
                <a:lnTo>
                  <a:pt x="3893" y="1512"/>
                </a:lnTo>
                <a:lnTo>
                  <a:pt x="3935" y="1524"/>
                </a:lnTo>
                <a:lnTo>
                  <a:pt x="3965" y="1536"/>
                </a:lnTo>
                <a:lnTo>
                  <a:pt x="3965" y="1536"/>
                </a:lnTo>
                <a:lnTo>
                  <a:pt x="3965" y="1536"/>
                </a:lnTo>
                <a:lnTo>
                  <a:pt x="3995" y="1542"/>
                </a:lnTo>
                <a:lnTo>
                  <a:pt x="3995" y="1542"/>
                </a:lnTo>
                <a:lnTo>
                  <a:pt x="4001" y="1548"/>
                </a:lnTo>
                <a:lnTo>
                  <a:pt x="4001" y="1548"/>
                </a:lnTo>
                <a:lnTo>
                  <a:pt x="4001" y="1548"/>
                </a:lnTo>
                <a:lnTo>
                  <a:pt x="4001" y="1548"/>
                </a:lnTo>
                <a:lnTo>
                  <a:pt x="4001" y="1566"/>
                </a:lnTo>
                <a:lnTo>
                  <a:pt x="4001" y="1608"/>
                </a:lnTo>
                <a:lnTo>
                  <a:pt x="4007" y="1608"/>
                </a:lnTo>
                <a:lnTo>
                  <a:pt x="4007" y="1608"/>
                </a:lnTo>
                <a:lnTo>
                  <a:pt x="4007" y="1614"/>
                </a:lnTo>
                <a:lnTo>
                  <a:pt x="4007" y="1614"/>
                </a:lnTo>
                <a:lnTo>
                  <a:pt x="4013" y="1614"/>
                </a:lnTo>
                <a:lnTo>
                  <a:pt x="4013" y="0"/>
                </a:lnTo>
                <a:lnTo>
                  <a:pt x="756" y="0"/>
                </a:lnTo>
                <a:close/>
              </a:path>
            </a:pathLst>
          </a:custGeom>
          <a:solidFill>
            <a:schemeClr val="tx1">
              <a:lumMod val="40000"/>
              <a:lumOff val="60000"/>
            </a:schemeClr>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653" name="Freeform 884"/>
          <p:cNvSpPr>
            <a:spLocks/>
          </p:cNvSpPr>
          <p:nvPr/>
        </p:nvSpPr>
        <p:spPr bwMode="auto">
          <a:xfrm>
            <a:off x="2109691" y="1904650"/>
            <a:ext cx="265808" cy="143250"/>
          </a:xfrm>
          <a:custGeom>
            <a:avLst/>
            <a:gdLst>
              <a:gd name="T0" fmla="*/ 12 w 167"/>
              <a:gd name="T1" fmla="*/ 78 h 90"/>
              <a:gd name="T2" fmla="*/ 60 w 167"/>
              <a:gd name="T3" fmla="*/ 84 h 90"/>
              <a:gd name="T4" fmla="*/ 96 w 167"/>
              <a:gd name="T5" fmla="*/ 90 h 90"/>
              <a:gd name="T6" fmla="*/ 137 w 167"/>
              <a:gd name="T7" fmla="*/ 90 h 90"/>
              <a:gd name="T8" fmla="*/ 161 w 167"/>
              <a:gd name="T9" fmla="*/ 78 h 90"/>
              <a:gd name="T10" fmla="*/ 161 w 167"/>
              <a:gd name="T11" fmla="*/ 24 h 90"/>
              <a:gd name="T12" fmla="*/ 155 w 167"/>
              <a:gd name="T13" fmla="*/ 18 h 90"/>
              <a:gd name="T14" fmla="*/ 125 w 167"/>
              <a:gd name="T15" fmla="*/ 24 h 90"/>
              <a:gd name="T16" fmla="*/ 113 w 167"/>
              <a:gd name="T17" fmla="*/ 12 h 90"/>
              <a:gd name="T18" fmla="*/ 96 w 167"/>
              <a:gd name="T19" fmla="*/ 6 h 90"/>
              <a:gd name="T20" fmla="*/ 90 w 167"/>
              <a:gd name="T21" fmla="*/ 6 h 90"/>
              <a:gd name="T22" fmla="*/ 84 w 167"/>
              <a:gd name="T23" fmla="*/ 36 h 90"/>
              <a:gd name="T24" fmla="*/ 78 w 167"/>
              <a:gd name="T25" fmla="*/ 36 h 90"/>
              <a:gd name="T26" fmla="*/ 72 w 167"/>
              <a:gd name="T27" fmla="*/ 36 h 90"/>
              <a:gd name="T28" fmla="*/ 48 w 167"/>
              <a:gd name="T29" fmla="*/ 30 h 90"/>
              <a:gd name="T30" fmla="*/ 48 w 167"/>
              <a:gd name="T31" fmla="*/ 30 h 90"/>
              <a:gd name="T32" fmla="*/ 54 w 167"/>
              <a:gd name="T33" fmla="*/ 24 h 90"/>
              <a:gd name="T34" fmla="*/ 60 w 167"/>
              <a:gd name="T35" fmla="*/ 24 h 90"/>
              <a:gd name="T36" fmla="*/ 66 w 167"/>
              <a:gd name="T37" fmla="*/ 12 h 90"/>
              <a:gd name="T38" fmla="*/ 72 w 167"/>
              <a:gd name="T39" fmla="*/ 0 h 90"/>
              <a:gd name="T40" fmla="*/ 60 w 167"/>
              <a:gd name="T41" fmla="*/ 18 h 90"/>
              <a:gd name="T42" fmla="*/ 48 w 167"/>
              <a:gd name="T43" fmla="*/ 24 h 90"/>
              <a:gd name="T44" fmla="*/ 42 w 167"/>
              <a:gd name="T45" fmla="*/ 30 h 90"/>
              <a:gd name="T46" fmla="*/ 42 w 167"/>
              <a:gd name="T47" fmla="*/ 30 h 90"/>
              <a:gd name="T48" fmla="*/ 36 w 167"/>
              <a:gd name="T49" fmla="*/ 30 h 90"/>
              <a:gd name="T50" fmla="*/ 30 w 167"/>
              <a:gd name="T51" fmla="*/ 30 h 90"/>
              <a:gd name="T52" fmla="*/ 18 w 167"/>
              <a:gd name="T53" fmla="*/ 30 h 90"/>
              <a:gd name="T54" fmla="*/ 18 w 167"/>
              <a:gd name="T55" fmla="*/ 36 h 90"/>
              <a:gd name="T56" fmla="*/ 18 w 167"/>
              <a:gd name="T57" fmla="*/ 36 h 90"/>
              <a:gd name="T58" fmla="*/ 18 w 167"/>
              <a:gd name="T59" fmla="*/ 42 h 90"/>
              <a:gd name="T60" fmla="*/ 18 w 167"/>
              <a:gd name="T61" fmla="*/ 42 h 90"/>
              <a:gd name="T62" fmla="*/ 18 w 167"/>
              <a:gd name="T63" fmla="*/ 48 h 90"/>
              <a:gd name="T64" fmla="*/ 18 w 167"/>
              <a:gd name="T65" fmla="*/ 54 h 90"/>
              <a:gd name="T66" fmla="*/ 12 w 167"/>
              <a:gd name="T67" fmla="*/ 60 h 90"/>
              <a:gd name="T68" fmla="*/ 6 w 167"/>
              <a:gd name="T69" fmla="*/ 72 h 90"/>
              <a:gd name="T70" fmla="*/ 0 w 167"/>
              <a:gd name="T71" fmla="*/ 78 h 90"/>
              <a:gd name="T72" fmla="*/ 6 w 167"/>
              <a:gd name="T73" fmla="*/ 72 h 90"/>
              <a:gd name="T74" fmla="*/ 24 w 167"/>
              <a:gd name="T75" fmla="*/ 54 h 90"/>
              <a:gd name="T76" fmla="*/ 42 w 167"/>
              <a:gd name="T77" fmla="*/ 60 h 90"/>
              <a:gd name="T78" fmla="*/ 36 w 167"/>
              <a:gd name="T79" fmla="*/ 60 h 90"/>
              <a:gd name="T80" fmla="*/ 36 w 167"/>
              <a:gd name="T81" fmla="*/ 60 h 90"/>
              <a:gd name="T82" fmla="*/ 30 w 167"/>
              <a:gd name="T83" fmla="*/ 60 h 90"/>
              <a:gd name="T84" fmla="*/ 24 w 167"/>
              <a:gd name="T85" fmla="*/ 66 h 90"/>
              <a:gd name="T86" fmla="*/ 12 w 167"/>
              <a:gd name="T87" fmla="*/ 78 h 90"/>
              <a:gd name="T88" fmla="*/ 12 w 167"/>
              <a:gd name="T89" fmla="*/ 7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90">
                <a:moveTo>
                  <a:pt x="12" y="78"/>
                </a:moveTo>
                <a:lnTo>
                  <a:pt x="12" y="78"/>
                </a:lnTo>
                <a:lnTo>
                  <a:pt x="42" y="84"/>
                </a:lnTo>
                <a:lnTo>
                  <a:pt x="60" y="84"/>
                </a:lnTo>
                <a:lnTo>
                  <a:pt x="90" y="90"/>
                </a:lnTo>
                <a:lnTo>
                  <a:pt x="96" y="90"/>
                </a:lnTo>
                <a:lnTo>
                  <a:pt x="96" y="90"/>
                </a:lnTo>
                <a:lnTo>
                  <a:pt x="137" y="90"/>
                </a:lnTo>
                <a:lnTo>
                  <a:pt x="167" y="84"/>
                </a:lnTo>
                <a:lnTo>
                  <a:pt x="161" y="78"/>
                </a:lnTo>
                <a:lnTo>
                  <a:pt x="167" y="54"/>
                </a:lnTo>
                <a:lnTo>
                  <a:pt x="161" y="24"/>
                </a:lnTo>
                <a:lnTo>
                  <a:pt x="155" y="18"/>
                </a:lnTo>
                <a:lnTo>
                  <a:pt x="155" y="18"/>
                </a:lnTo>
                <a:lnTo>
                  <a:pt x="149" y="24"/>
                </a:lnTo>
                <a:lnTo>
                  <a:pt x="125" y="24"/>
                </a:lnTo>
                <a:lnTo>
                  <a:pt x="119" y="18"/>
                </a:lnTo>
                <a:lnTo>
                  <a:pt x="113" y="12"/>
                </a:lnTo>
                <a:lnTo>
                  <a:pt x="102" y="6"/>
                </a:lnTo>
                <a:lnTo>
                  <a:pt x="96" y="6"/>
                </a:lnTo>
                <a:lnTo>
                  <a:pt x="96" y="0"/>
                </a:lnTo>
                <a:lnTo>
                  <a:pt x="90" y="6"/>
                </a:lnTo>
                <a:lnTo>
                  <a:pt x="84" y="30"/>
                </a:lnTo>
                <a:lnTo>
                  <a:pt x="84" y="36"/>
                </a:lnTo>
                <a:lnTo>
                  <a:pt x="84" y="36"/>
                </a:lnTo>
                <a:lnTo>
                  <a:pt x="78" y="36"/>
                </a:lnTo>
                <a:lnTo>
                  <a:pt x="78" y="36"/>
                </a:lnTo>
                <a:lnTo>
                  <a:pt x="72" y="36"/>
                </a:lnTo>
                <a:lnTo>
                  <a:pt x="66" y="36"/>
                </a:lnTo>
                <a:lnTo>
                  <a:pt x="48" y="30"/>
                </a:lnTo>
                <a:lnTo>
                  <a:pt x="48" y="30"/>
                </a:lnTo>
                <a:lnTo>
                  <a:pt x="48" y="30"/>
                </a:lnTo>
                <a:lnTo>
                  <a:pt x="48" y="30"/>
                </a:lnTo>
                <a:lnTo>
                  <a:pt x="54" y="24"/>
                </a:lnTo>
                <a:lnTo>
                  <a:pt x="54" y="24"/>
                </a:lnTo>
                <a:lnTo>
                  <a:pt x="60" y="24"/>
                </a:lnTo>
                <a:lnTo>
                  <a:pt x="66" y="12"/>
                </a:lnTo>
                <a:lnTo>
                  <a:pt x="66" y="12"/>
                </a:lnTo>
                <a:lnTo>
                  <a:pt x="72" y="0"/>
                </a:lnTo>
                <a:lnTo>
                  <a:pt x="72" y="0"/>
                </a:lnTo>
                <a:lnTo>
                  <a:pt x="66" y="6"/>
                </a:lnTo>
                <a:lnTo>
                  <a:pt x="60" y="18"/>
                </a:lnTo>
                <a:lnTo>
                  <a:pt x="54" y="24"/>
                </a:lnTo>
                <a:lnTo>
                  <a:pt x="48" y="24"/>
                </a:lnTo>
                <a:lnTo>
                  <a:pt x="48" y="30"/>
                </a:lnTo>
                <a:lnTo>
                  <a:pt x="42" y="30"/>
                </a:lnTo>
                <a:lnTo>
                  <a:pt x="42" y="30"/>
                </a:lnTo>
                <a:lnTo>
                  <a:pt x="42" y="30"/>
                </a:lnTo>
                <a:lnTo>
                  <a:pt x="36" y="30"/>
                </a:lnTo>
                <a:lnTo>
                  <a:pt x="36" y="30"/>
                </a:lnTo>
                <a:lnTo>
                  <a:pt x="36" y="30"/>
                </a:lnTo>
                <a:lnTo>
                  <a:pt x="30" y="30"/>
                </a:lnTo>
                <a:lnTo>
                  <a:pt x="18" y="30"/>
                </a:lnTo>
                <a:lnTo>
                  <a:pt x="18" y="30"/>
                </a:lnTo>
                <a:lnTo>
                  <a:pt x="18" y="30"/>
                </a:lnTo>
                <a:lnTo>
                  <a:pt x="18" y="36"/>
                </a:lnTo>
                <a:lnTo>
                  <a:pt x="18" y="36"/>
                </a:lnTo>
                <a:lnTo>
                  <a:pt x="18" y="36"/>
                </a:lnTo>
                <a:lnTo>
                  <a:pt x="18" y="36"/>
                </a:lnTo>
                <a:lnTo>
                  <a:pt x="18" y="42"/>
                </a:lnTo>
                <a:lnTo>
                  <a:pt x="18" y="42"/>
                </a:lnTo>
                <a:lnTo>
                  <a:pt x="18" y="42"/>
                </a:lnTo>
                <a:lnTo>
                  <a:pt x="18" y="48"/>
                </a:lnTo>
                <a:lnTo>
                  <a:pt x="18" y="48"/>
                </a:lnTo>
                <a:lnTo>
                  <a:pt x="18" y="48"/>
                </a:lnTo>
                <a:lnTo>
                  <a:pt x="18" y="54"/>
                </a:lnTo>
                <a:lnTo>
                  <a:pt x="12" y="60"/>
                </a:lnTo>
                <a:lnTo>
                  <a:pt x="12" y="60"/>
                </a:lnTo>
                <a:lnTo>
                  <a:pt x="6" y="66"/>
                </a:lnTo>
                <a:lnTo>
                  <a:pt x="6" y="72"/>
                </a:lnTo>
                <a:lnTo>
                  <a:pt x="6" y="72"/>
                </a:lnTo>
                <a:lnTo>
                  <a:pt x="0" y="78"/>
                </a:lnTo>
                <a:lnTo>
                  <a:pt x="0" y="78"/>
                </a:lnTo>
                <a:lnTo>
                  <a:pt x="6" y="72"/>
                </a:lnTo>
                <a:lnTo>
                  <a:pt x="18" y="60"/>
                </a:lnTo>
                <a:lnTo>
                  <a:pt x="24" y="54"/>
                </a:lnTo>
                <a:lnTo>
                  <a:pt x="42" y="54"/>
                </a:lnTo>
                <a:lnTo>
                  <a:pt x="42" y="60"/>
                </a:lnTo>
                <a:lnTo>
                  <a:pt x="42" y="60"/>
                </a:lnTo>
                <a:lnTo>
                  <a:pt x="36" y="60"/>
                </a:lnTo>
                <a:lnTo>
                  <a:pt x="36" y="60"/>
                </a:lnTo>
                <a:lnTo>
                  <a:pt x="36" y="60"/>
                </a:lnTo>
                <a:lnTo>
                  <a:pt x="30" y="60"/>
                </a:lnTo>
                <a:lnTo>
                  <a:pt x="30" y="60"/>
                </a:lnTo>
                <a:lnTo>
                  <a:pt x="24" y="66"/>
                </a:lnTo>
                <a:lnTo>
                  <a:pt x="24" y="66"/>
                </a:lnTo>
                <a:lnTo>
                  <a:pt x="18" y="72"/>
                </a:lnTo>
                <a:lnTo>
                  <a:pt x="12" y="78"/>
                </a:lnTo>
                <a:lnTo>
                  <a:pt x="6" y="78"/>
                </a:lnTo>
                <a:lnTo>
                  <a:pt x="12" y="78"/>
                </a:lnTo>
                <a:close/>
              </a:path>
            </a:pathLst>
          </a:custGeom>
          <a:solidFill>
            <a:schemeClr val="bg2">
              <a:lumMod val="90000"/>
            </a:schemeClr>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654" name="Freeform 885"/>
          <p:cNvSpPr>
            <a:spLocks/>
          </p:cNvSpPr>
          <p:nvPr/>
        </p:nvSpPr>
        <p:spPr bwMode="auto">
          <a:xfrm>
            <a:off x="3464199" y="195200"/>
            <a:ext cx="28650" cy="47750"/>
          </a:xfrm>
          <a:custGeom>
            <a:avLst/>
            <a:gdLst>
              <a:gd name="T0" fmla="*/ 0 w 18"/>
              <a:gd name="T1" fmla="*/ 12 h 30"/>
              <a:gd name="T2" fmla="*/ 12 w 18"/>
              <a:gd name="T3" fmla="*/ 24 h 30"/>
              <a:gd name="T4" fmla="*/ 12 w 18"/>
              <a:gd name="T5" fmla="*/ 30 h 30"/>
              <a:gd name="T6" fmla="*/ 12 w 18"/>
              <a:gd name="T7" fmla="*/ 24 h 30"/>
              <a:gd name="T8" fmla="*/ 12 w 18"/>
              <a:gd name="T9" fmla="*/ 24 h 30"/>
              <a:gd name="T10" fmla="*/ 18 w 18"/>
              <a:gd name="T11" fmla="*/ 24 h 30"/>
              <a:gd name="T12" fmla="*/ 18 w 18"/>
              <a:gd name="T13" fmla="*/ 24 h 30"/>
              <a:gd name="T14" fmla="*/ 18 w 18"/>
              <a:gd name="T15" fmla="*/ 24 h 30"/>
              <a:gd name="T16" fmla="*/ 18 w 18"/>
              <a:gd name="T17" fmla="*/ 18 h 30"/>
              <a:gd name="T18" fmla="*/ 18 w 18"/>
              <a:gd name="T19" fmla="*/ 12 h 30"/>
              <a:gd name="T20" fmla="*/ 12 w 18"/>
              <a:gd name="T21" fmla="*/ 6 h 30"/>
              <a:gd name="T22" fmla="*/ 12 w 18"/>
              <a:gd name="T23" fmla="*/ 0 h 30"/>
              <a:gd name="T24" fmla="*/ 12 w 18"/>
              <a:gd name="T25" fmla="*/ 0 h 30"/>
              <a:gd name="T26" fmla="*/ 12 w 18"/>
              <a:gd name="T27" fmla="*/ 0 h 30"/>
              <a:gd name="T28" fmla="*/ 12 w 18"/>
              <a:gd name="T29" fmla="*/ 0 h 30"/>
              <a:gd name="T30" fmla="*/ 12 w 18"/>
              <a:gd name="T31" fmla="*/ 0 h 30"/>
              <a:gd name="T32" fmla="*/ 6 w 18"/>
              <a:gd name="T33" fmla="*/ 0 h 30"/>
              <a:gd name="T34" fmla="*/ 0 w 18"/>
              <a:gd name="T35" fmla="*/ 0 h 30"/>
              <a:gd name="T36" fmla="*/ 0 w 18"/>
              <a:gd name="T37" fmla="*/ 0 h 30"/>
              <a:gd name="T38" fmla="*/ 0 w 18"/>
              <a:gd name="T39" fmla="*/ 0 h 30"/>
              <a:gd name="T40" fmla="*/ 0 w 18"/>
              <a:gd name="T41" fmla="*/ 0 h 30"/>
              <a:gd name="T42" fmla="*/ 0 w 18"/>
              <a:gd name="T43" fmla="*/ 6 h 30"/>
              <a:gd name="T44" fmla="*/ 0 w 18"/>
              <a:gd name="T45" fmla="*/ 6 h 30"/>
              <a:gd name="T46" fmla="*/ 0 w 18"/>
              <a:gd name="T47" fmla="*/ 6 h 30"/>
              <a:gd name="T48" fmla="*/ 0 w 18"/>
              <a:gd name="T49" fmla="*/ 12 h 30"/>
              <a:gd name="T50" fmla="*/ 0 w 18"/>
              <a:gd name="T51" fmla="*/ 12 h 30"/>
              <a:gd name="T52" fmla="*/ 0 w 18"/>
              <a:gd name="T53"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 h="30">
                <a:moveTo>
                  <a:pt x="0" y="12"/>
                </a:moveTo>
                <a:lnTo>
                  <a:pt x="12" y="24"/>
                </a:lnTo>
                <a:lnTo>
                  <a:pt x="12" y="30"/>
                </a:lnTo>
                <a:lnTo>
                  <a:pt x="12" y="24"/>
                </a:lnTo>
                <a:lnTo>
                  <a:pt x="12" y="24"/>
                </a:lnTo>
                <a:lnTo>
                  <a:pt x="18" y="24"/>
                </a:lnTo>
                <a:lnTo>
                  <a:pt x="18" y="24"/>
                </a:lnTo>
                <a:lnTo>
                  <a:pt x="18" y="24"/>
                </a:lnTo>
                <a:lnTo>
                  <a:pt x="18" y="18"/>
                </a:lnTo>
                <a:lnTo>
                  <a:pt x="18" y="12"/>
                </a:lnTo>
                <a:lnTo>
                  <a:pt x="12" y="6"/>
                </a:lnTo>
                <a:lnTo>
                  <a:pt x="12" y="0"/>
                </a:lnTo>
                <a:lnTo>
                  <a:pt x="12" y="0"/>
                </a:lnTo>
                <a:lnTo>
                  <a:pt x="12" y="0"/>
                </a:lnTo>
                <a:lnTo>
                  <a:pt x="12" y="0"/>
                </a:lnTo>
                <a:lnTo>
                  <a:pt x="12" y="0"/>
                </a:lnTo>
                <a:lnTo>
                  <a:pt x="6" y="0"/>
                </a:lnTo>
                <a:lnTo>
                  <a:pt x="0" y="0"/>
                </a:lnTo>
                <a:lnTo>
                  <a:pt x="0" y="0"/>
                </a:lnTo>
                <a:lnTo>
                  <a:pt x="0" y="0"/>
                </a:lnTo>
                <a:lnTo>
                  <a:pt x="0" y="0"/>
                </a:lnTo>
                <a:lnTo>
                  <a:pt x="0" y="6"/>
                </a:lnTo>
                <a:lnTo>
                  <a:pt x="0" y="6"/>
                </a:lnTo>
                <a:lnTo>
                  <a:pt x="0" y="6"/>
                </a:lnTo>
                <a:lnTo>
                  <a:pt x="0" y="12"/>
                </a:lnTo>
                <a:lnTo>
                  <a:pt x="0" y="12"/>
                </a:lnTo>
                <a:lnTo>
                  <a:pt x="0" y="12"/>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655" name="Freeform 886"/>
          <p:cNvSpPr>
            <a:spLocks/>
          </p:cNvSpPr>
          <p:nvPr/>
        </p:nvSpPr>
        <p:spPr bwMode="auto">
          <a:xfrm>
            <a:off x="3836649" y="281150"/>
            <a:ext cx="38200" cy="28650"/>
          </a:xfrm>
          <a:custGeom>
            <a:avLst/>
            <a:gdLst>
              <a:gd name="T0" fmla="*/ 18 w 24"/>
              <a:gd name="T1" fmla="*/ 18 h 18"/>
              <a:gd name="T2" fmla="*/ 24 w 24"/>
              <a:gd name="T3" fmla="*/ 18 h 18"/>
              <a:gd name="T4" fmla="*/ 24 w 24"/>
              <a:gd name="T5" fmla="*/ 18 h 18"/>
              <a:gd name="T6" fmla="*/ 24 w 24"/>
              <a:gd name="T7" fmla="*/ 0 h 18"/>
              <a:gd name="T8" fmla="*/ 18 w 24"/>
              <a:gd name="T9" fmla="*/ 0 h 18"/>
              <a:gd name="T10" fmla="*/ 18 w 24"/>
              <a:gd name="T11" fmla="*/ 0 h 18"/>
              <a:gd name="T12" fmla="*/ 12 w 24"/>
              <a:gd name="T13" fmla="*/ 0 h 18"/>
              <a:gd name="T14" fmla="*/ 0 w 24"/>
              <a:gd name="T15" fmla="*/ 6 h 18"/>
              <a:gd name="T16" fmla="*/ 0 w 24"/>
              <a:gd name="T17" fmla="*/ 12 h 18"/>
              <a:gd name="T18" fmla="*/ 6 w 24"/>
              <a:gd name="T19" fmla="*/ 12 h 18"/>
              <a:gd name="T20" fmla="*/ 12 w 24"/>
              <a:gd name="T21" fmla="*/ 18 h 18"/>
              <a:gd name="T22" fmla="*/ 18 w 24"/>
              <a:gd name="T2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8">
                <a:moveTo>
                  <a:pt x="18" y="18"/>
                </a:moveTo>
                <a:lnTo>
                  <a:pt x="24" y="18"/>
                </a:lnTo>
                <a:lnTo>
                  <a:pt x="24" y="18"/>
                </a:lnTo>
                <a:lnTo>
                  <a:pt x="24" y="0"/>
                </a:lnTo>
                <a:lnTo>
                  <a:pt x="18" y="0"/>
                </a:lnTo>
                <a:lnTo>
                  <a:pt x="18" y="0"/>
                </a:lnTo>
                <a:lnTo>
                  <a:pt x="12" y="0"/>
                </a:lnTo>
                <a:lnTo>
                  <a:pt x="0" y="6"/>
                </a:lnTo>
                <a:lnTo>
                  <a:pt x="0" y="12"/>
                </a:lnTo>
                <a:lnTo>
                  <a:pt x="6" y="12"/>
                </a:lnTo>
                <a:lnTo>
                  <a:pt x="12" y="18"/>
                </a:lnTo>
                <a:lnTo>
                  <a:pt x="18" y="18"/>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656" name="Freeform 887"/>
          <p:cNvSpPr>
            <a:spLocks/>
          </p:cNvSpPr>
          <p:nvPr/>
        </p:nvSpPr>
        <p:spPr bwMode="auto">
          <a:xfrm>
            <a:off x="6482000" y="3833750"/>
            <a:ext cx="9550" cy="19100"/>
          </a:xfrm>
          <a:custGeom>
            <a:avLst/>
            <a:gdLst>
              <a:gd name="T0" fmla="*/ 0 w 6"/>
              <a:gd name="T1" fmla="*/ 12 h 12"/>
              <a:gd name="T2" fmla="*/ 6 w 6"/>
              <a:gd name="T3" fmla="*/ 12 h 12"/>
              <a:gd name="T4" fmla="*/ 6 w 6"/>
              <a:gd name="T5" fmla="*/ 6 h 12"/>
              <a:gd name="T6" fmla="*/ 0 w 6"/>
              <a:gd name="T7" fmla="*/ 0 h 12"/>
              <a:gd name="T8" fmla="*/ 0 w 6"/>
              <a:gd name="T9" fmla="*/ 0 h 12"/>
              <a:gd name="T10" fmla="*/ 0 w 6"/>
              <a:gd name="T11" fmla="*/ 12 h 12"/>
            </a:gdLst>
            <a:ahLst/>
            <a:cxnLst>
              <a:cxn ang="0">
                <a:pos x="T0" y="T1"/>
              </a:cxn>
              <a:cxn ang="0">
                <a:pos x="T2" y="T3"/>
              </a:cxn>
              <a:cxn ang="0">
                <a:pos x="T4" y="T5"/>
              </a:cxn>
              <a:cxn ang="0">
                <a:pos x="T6" y="T7"/>
              </a:cxn>
              <a:cxn ang="0">
                <a:pos x="T8" y="T9"/>
              </a:cxn>
              <a:cxn ang="0">
                <a:pos x="T10" y="T11"/>
              </a:cxn>
            </a:cxnLst>
            <a:rect l="0" t="0" r="r" b="b"/>
            <a:pathLst>
              <a:path w="6" h="12">
                <a:moveTo>
                  <a:pt x="0" y="12"/>
                </a:moveTo>
                <a:lnTo>
                  <a:pt x="6" y="12"/>
                </a:lnTo>
                <a:lnTo>
                  <a:pt x="6" y="6"/>
                </a:lnTo>
                <a:lnTo>
                  <a:pt x="0" y="0"/>
                </a:lnTo>
                <a:lnTo>
                  <a:pt x="0" y="0"/>
                </a:lnTo>
                <a:lnTo>
                  <a:pt x="0" y="12"/>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661" name="Freeform 888"/>
          <p:cNvSpPr>
            <a:spLocks/>
          </p:cNvSpPr>
          <p:nvPr/>
        </p:nvSpPr>
        <p:spPr bwMode="auto">
          <a:xfrm>
            <a:off x="4801200" y="3528150"/>
            <a:ext cx="1298800" cy="830850"/>
          </a:xfrm>
          <a:custGeom>
            <a:avLst/>
            <a:gdLst>
              <a:gd name="T0" fmla="*/ 624 w 816"/>
              <a:gd name="T1" fmla="*/ 510 h 522"/>
              <a:gd name="T2" fmla="*/ 654 w 816"/>
              <a:gd name="T3" fmla="*/ 480 h 522"/>
              <a:gd name="T4" fmla="*/ 708 w 816"/>
              <a:gd name="T5" fmla="*/ 450 h 522"/>
              <a:gd name="T6" fmla="*/ 714 w 816"/>
              <a:gd name="T7" fmla="*/ 438 h 522"/>
              <a:gd name="T8" fmla="*/ 726 w 816"/>
              <a:gd name="T9" fmla="*/ 396 h 522"/>
              <a:gd name="T10" fmla="*/ 738 w 816"/>
              <a:gd name="T11" fmla="*/ 390 h 522"/>
              <a:gd name="T12" fmla="*/ 774 w 816"/>
              <a:gd name="T13" fmla="*/ 366 h 522"/>
              <a:gd name="T14" fmla="*/ 816 w 816"/>
              <a:gd name="T15" fmla="*/ 384 h 522"/>
              <a:gd name="T16" fmla="*/ 780 w 816"/>
              <a:gd name="T17" fmla="*/ 324 h 522"/>
              <a:gd name="T18" fmla="*/ 696 w 816"/>
              <a:gd name="T19" fmla="*/ 270 h 522"/>
              <a:gd name="T20" fmla="*/ 672 w 816"/>
              <a:gd name="T21" fmla="*/ 258 h 522"/>
              <a:gd name="T22" fmla="*/ 618 w 816"/>
              <a:gd name="T23" fmla="*/ 216 h 522"/>
              <a:gd name="T24" fmla="*/ 594 w 816"/>
              <a:gd name="T25" fmla="*/ 174 h 522"/>
              <a:gd name="T26" fmla="*/ 582 w 816"/>
              <a:gd name="T27" fmla="*/ 162 h 522"/>
              <a:gd name="T28" fmla="*/ 570 w 816"/>
              <a:gd name="T29" fmla="*/ 138 h 522"/>
              <a:gd name="T30" fmla="*/ 570 w 816"/>
              <a:gd name="T31" fmla="*/ 126 h 522"/>
              <a:gd name="T32" fmla="*/ 546 w 816"/>
              <a:gd name="T33" fmla="*/ 108 h 522"/>
              <a:gd name="T34" fmla="*/ 528 w 816"/>
              <a:gd name="T35" fmla="*/ 120 h 522"/>
              <a:gd name="T36" fmla="*/ 522 w 816"/>
              <a:gd name="T37" fmla="*/ 114 h 522"/>
              <a:gd name="T38" fmla="*/ 468 w 816"/>
              <a:gd name="T39" fmla="*/ 78 h 522"/>
              <a:gd name="T40" fmla="*/ 480 w 816"/>
              <a:gd name="T41" fmla="*/ 78 h 522"/>
              <a:gd name="T42" fmla="*/ 474 w 816"/>
              <a:gd name="T43" fmla="*/ 72 h 522"/>
              <a:gd name="T44" fmla="*/ 468 w 816"/>
              <a:gd name="T45" fmla="*/ 60 h 522"/>
              <a:gd name="T46" fmla="*/ 468 w 816"/>
              <a:gd name="T47" fmla="*/ 48 h 522"/>
              <a:gd name="T48" fmla="*/ 432 w 816"/>
              <a:gd name="T49" fmla="*/ 36 h 522"/>
              <a:gd name="T50" fmla="*/ 420 w 816"/>
              <a:gd name="T51" fmla="*/ 24 h 522"/>
              <a:gd name="T52" fmla="*/ 414 w 816"/>
              <a:gd name="T53" fmla="*/ 24 h 522"/>
              <a:gd name="T54" fmla="*/ 390 w 816"/>
              <a:gd name="T55" fmla="*/ 0 h 522"/>
              <a:gd name="T56" fmla="*/ 384 w 816"/>
              <a:gd name="T57" fmla="*/ 12 h 522"/>
              <a:gd name="T58" fmla="*/ 366 w 816"/>
              <a:gd name="T59" fmla="*/ 18 h 522"/>
              <a:gd name="T60" fmla="*/ 384 w 816"/>
              <a:gd name="T61" fmla="*/ 36 h 522"/>
              <a:gd name="T62" fmla="*/ 378 w 816"/>
              <a:gd name="T63" fmla="*/ 30 h 522"/>
              <a:gd name="T64" fmla="*/ 360 w 816"/>
              <a:gd name="T65" fmla="*/ 24 h 522"/>
              <a:gd name="T66" fmla="*/ 348 w 816"/>
              <a:gd name="T67" fmla="*/ 48 h 522"/>
              <a:gd name="T68" fmla="*/ 330 w 816"/>
              <a:gd name="T69" fmla="*/ 48 h 522"/>
              <a:gd name="T70" fmla="*/ 318 w 816"/>
              <a:gd name="T71" fmla="*/ 54 h 522"/>
              <a:gd name="T72" fmla="*/ 306 w 816"/>
              <a:gd name="T73" fmla="*/ 66 h 522"/>
              <a:gd name="T74" fmla="*/ 306 w 816"/>
              <a:gd name="T75" fmla="*/ 114 h 522"/>
              <a:gd name="T76" fmla="*/ 228 w 816"/>
              <a:gd name="T77" fmla="*/ 114 h 522"/>
              <a:gd name="T78" fmla="*/ 210 w 816"/>
              <a:gd name="T79" fmla="*/ 96 h 522"/>
              <a:gd name="T80" fmla="*/ 186 w 816"/>
              <a:gd name="T81" fmla="*/ 54 h 522"/>
              <a:gd name="T82" fmla="*/ 150 w 816"/>
              <a:gd name="T83" fmla="*/ 36 h 522"/>
              <a:gd name="T84" fmla="*/ 126 w 816"/>
              <a:gd name="T85" fmla="*/ 36 h 522"/>
              <a:gd name="T86" fmla="*/ 78 w 816"/>
              <a:gd name="T87" fmla="*/ 60 h 522"/>
              <a:gd name="T88" fmla="*/ 12 w 816"/>
              <a:gd name="T89" fmla="*/ 138 h 522"/>
              <a:gd name="T90" fmla="*/ 18 w 816"/>
              <a:gd name="T91" fmla="*/ 240 h 522"/>
              <a:gd name="T92" fmla="*/ 36 w 816"/>
              <a:gd name="T93" fmla="*/ 342 h 522"/>
              <a:gd name="T94" fmla="*/ 96 w 816"/>
              <a:gd name="T95" fmla="*/ 366 h 522"/>
              <a:gd name="T96" fmla="*/ 192 w 816"/>
              <a:gd name="T97" fmla="*/ 354 h 522"/>
              <a:gd name="T98" fmla="*/ 216 w 816"/>
              <a:gd name="T99" fmla="*/ 336 h 522"/>
              <a:gd name="T100" fmla="*/ 246 w 816"/>
              <a:gd name="T101" fmla="*/ 330 h 522"/>
              <a:gd name="T102" fmla="*/ 270 w 816"/>
              <a:gd name="T103" fmla="*/ 330 h 522"/>
              <a:gd name="T104" fmla="*/ 270 w 816"/>
              <a:gd name="T105" fmla="*/ 324 h 522"/>
              <a:gd name="T106" fmla="*/ 282 w 816"/>
              <a:gd name="T107" fmla="*/ 318 h 522"/>
              <a:gd name="T108" fmla="*/ 342 w 816"/>
              <a:gd name="T109" fmla="*/ 342 h 522"/>
              <a:gd name="T110" fmla="*/ 372 w 816"/>
              <a:gd name="T111" fmla="*/ 360 h 522"/>
              <a:gd name="T112" fmla="*/ 396 w 816"/>
              <a:gd name="T113" fmla="*/ 360 h 522"/>
              <a:gd name="T114" fmla="*/ 408 w 816"/>
              <a:gd name="T115" fmla="*/ 360 h 522"/>
              <a:gd name="T116" fmla="*/ 486 w 816"/>
              <a:gd name="T117" fmla="*/ 426 h 522"/>
              <a:gd name="T118" fmla="*/ 528 w 816"/>
              <a:gd name="T119" fmla="*/ 47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6" h="522">
                <a:moveTo>
                  <a:pt x="570" y="510"/>
                </a:moveTo>
                <a:lnTo>
                  <a:pt x="594" y="522"/>
                </a:lnTo>
                <a:lnTo>
                  <a:pt x="606" y="522"/>
                </a:lnTo>
                <a:lnTo>
                  <a:pt x="612" y="522"/>
                </a:lnTo>
                <a:lnTo>
                  <a:pt x="612" y="522"/>
                </a:lnTo>
                <a:lnTo>
                  <a:pt x="624" y="510"/>
                </a:lnTo>
                <a:lnTo>
                  <a:pt x="630" y="498"/>
                </a:lnTo>
                <a:lnTo>
                  <a:pt x="642" y="492"/>
                </a:lnTo>
                <a:lnTo>
                  <a:pt x="630" y="480"/>
                </a:lnTo>
                <a:lnTo>
                  <a:pt x="642" y="480"/>
                </a:lnTo>
                <a:lnTo>
                  <a:pt x="642" y="480"/>
                </a:lnTo>
                <a:lnTo>
                  <a:pt x="654" y="480"/>
                </a:lnTo>
                <a:lnTo>
                  <a:pt x="672" y="474"/>
                </a:lnTo>
                <a:lnTo>
                  <a:pt x="678" y="468"/>
                </a:lnTo>
                <a:lnTo>
                  <a:pt x="702" y="456"/>
                </a:lnTo>
                <a:lnTo>
                  <a:pt x="708" y="456"/>
                </a:lnTo>
                <a:lnTo>
                  <a:pt x="708" y="450"/>
                </a:lnTo>
                <a:lnTo>
                  <a:pt x="708" y="450"/>
                </a:lnTo>
                <a:lnTo>
                  <a:pt x="714" y="444"/>
                </a:lnTo>
                <a:lnTo>
                  <a:pt x="714" y="444"/>
                </a:lnTo>
                <a:lnTo>
                  <a:pt x="714" y="444"/>
                </a:lnTo>
                <a:lnTo>
                  <a:pt x="714" y="444"/>
                </a:lnTo>
                <a:lnTo>
                  <a:pt x="714" y="438"/>
                </a:lnTo>
                <a:lnTo>
                  <a:pt x="714" y="438"/>
                </a:lnTo>
                <a:lnTo>
                  <a:pt x="714" y="438"/>
                </a:lnTo>
                <a:lnTo>
                  <a:pt x="714" y="432"/>
                </a:lnTo>
                <a:lnTo>
                  <a:pt x="714" y="432"/>
                </a:lnTo>
                <a:lnTo>
                  <a:pt x="714" y="432"/>
                </a:lnTo>
                <a:lnTo>
                  <a:pt x="720" y="396"/>
                </a:lnTo>
                <a:lnTo>
                  <a:pt x="726" y="396"/>
                </a:lnTo>
                <a:lnTo>
                  <a:pt x="726" y="396"/>
                </a:lnTo>
                <a:lnTo>
                  <a:pt x="732" y="390"/>
                </a:lnTo>
                <a:lnTo>
                  <a:pt x="738" y="390"/>
                </a:lnTo>
                <a:lnTo>
                  <a:pt x="738" y="390"/>
                </a:lnTo>
                <a:lnTo>
                  <a:pt x="738" y="390"/>
                </a:lnTo>
                <a:lnTo>
                  <a:pt x="738" y="390"/>
                </a:lnTo>
                <a:lnTo>
                  <a:pt x="756" y="390"/>
                </a:lnTo>
                <a:lnTo>
                  <a:pt x="762" y="390"/>
                </a:lnTo>
                <a:lnTo>
                  <a:pt x="762" y="390"/>
                </a:lnTo>
                <a:lnTo>
                  <a:pt x="762" y="390"/>
                </a:lnTo>
                <a:lnTo>
                  <a:pt x="768" y="384"/>
                </a:lnTo>
                <a:lnTo>
                  <a:pt x="774" y="366"/>
                </a:lnTo>
                <a:lnTo>
                  <a:pt x="780" y="372"/>
                </a:lnTo>
                <a:lnTo>
                  <a:pt x="780" y="372"/>
                </a:lnTo>
                <a:lnTo>
                  <a:pt x="804" y="384"/>
                </a:lnTo>
                <a:lnTo>
                  <a:pt x="810" y="384"/>
                </a:lnTo>
                <a:lnTo>
                  <a:pt x="810" y="384"/>
                </a:lnTo>
                <a:lnTo>
                  <a:pt x="816" y="384"/>
                </a:lnTo>
                <a:lnTo>
                  <a:pt x="816" y="384"/>
                </a:lnTo>
                <a:lnTo>
                  <a:pt x="816" y="354"/>
                </a:lnTo>
                <a:lnTo>
                  <a:pt x="804" y="330"/>
                </a:lnTo>
                <a:lnTo>
                  <a:pt x="798" y="330"/>
                </a:lnTo>
                <a:lnTo>
                  <a:pt x="786" y="324"/>
                </a:lnTo>
                <a:lnTo>
                  <a:pt x="780" y="324"/>
                </a:lnTo>
                <a:lnTo>
                  <a:pt x="762" y="318"/>
                </a:lnTo>
                <a:lnTo>
                  <a:pt x="732" y="294"/>
                </a:lnTo>
                <a:lnTo>
                  <a:pt x="726" y="294"/>
                </a:lnTo>
                <a:lnTo>
                  <a:pt x="702" y="276"/>
                </a:lnTo>
                <a:lnTo>
                  <a:pt x="696" y="270"/>
                </a:lnTo>
                <a:lnTo>
                  <a:pt x="696" y="270"/>
                </a:lnTo>
                <a:lnTo>
                  <a:pt x="690" y="276"/>
                </a:lnTo>
                <a:lnTo>
                  <a:pt x="690" y="276"/>
                </a:lnTo>
                <a:lnTo>
                  <a:pt x="690" y="276"/>
                </a:lnTo>
                <a:lnTo>
                  <a:pt x="690" y="270"/>
                </a:lnTo>
                <a:lnTo>
                  <a:pt x="684" y="270"/>
                </a:lnTo>
                <a:lnTo>
                  <a:pt x="672" y="258"/>
                </a:lnTo>
                <a:lnTo>
                  <a:pt x="672" y="258"/>
                </a:lnTo>
                <a:lnTo>
                  <a:pt x="666" y="258"/>
                </a:lnTo>
                <a:lnTo>
                  <a:pt x="660" y="252"/>
                </a:lnTo>
                <a:lnTo>
                  <a:pt x="642" y="234"/>
                </a:lnTo>
                <a:lnTo>
                  <a:pt x="624" y="222"/>
                </a:lnTo>
                <a:lnTo>
                  <a:pt x="618" y="216"/>
                </a:lnTo>
                <a:lnTo>
                  <a:pt x="600" y="210"/>
                </a:lnTo>
                <a:lnTo>
                  <a:pt x="600" y="204"/>
                </a:lnTo>
                <a:lnTo>
                  <a:pt x="594" y="192"/>
                </a:lnTo>
                <a:lnTo>
                  <a:pt x="594" y="186"/>
                </a:lnTo>
                <a:lnTo>
                  <a:pt x="594" y="180"/>
                </a:lnTo>
                <a:lnTo>
                  <a:pt x="594" y="174"/>
                </a:lnTo>
                <a:lnTo>
                  <a:pt x="594" y="168"/>
                </a:lnTo>
                <a:lnTo>
                  <a:pt x="588" y="168"/>
                </a:lnTo>
                <a:lnTo>
                  <a:pt x="588" y="168"/>
                </a:lnTo>
                <a:lnTo>
                  <a:pt x="588" y="168"/>
                </a:lnTo>
                <a:lnTo>
                  <a:pt x="582" y="168"/>
                </a:lnTo>
                <a:lnTo>
                  <a:pt x="582" y="162"/>
                </a:lnTo>
                <a:lnTo>
                  <a:pt x="576" y="150"/>
                </a:lnTo>
                <a:lnTo>
                  <a:pt x="576" y="150"/>
                </a:lnTo>
                <a:lnTo>
                  <a:pt x="570" y="138"/>
                </a:lnTo>
                <a:lnTo>
                  <a:pt x="570" y="138"/>
                </a:lnTo>
                <a:lnTo>
                  <a:pt x="570" y="138"/>
                </a:lnTo>
                <a:lnTo>
                  <a:pt x="570" y="138"/>
                </a:lnTo>
                <a:lnTo>
                  <a:pt x="570" y="132"/>
                </a:lnTo>
                <a:lnTo>
                  <a:pt x="570" y="132"/>
                </a:lnTo>
                <a:lnTo>
                  <a:pt x="570" y="132"/>
                </a:lnTo>
                <a:lnTo>
                  <a:pt x="570" y="126"/>
                </a:lnTo>
                <a:lnTo>
                  <a:pt x="570" y="126"/>
                </a:lnTo>
                <a:lnTo>
                  <a:pt x="570" y="126"/>
                </a:lnTo>
                <a:lnTo>
                  <a:pt x="570" y="126"/>
                </a:lnTo>
                <a:lnTo>
                  <a:pt x="570" y="120"/>
                </a:lnTo>
                <a:lnTo>
                  <a:pt x="558" y="114"/>
                </a:lnTo>
                <a:lnTo>
                  <a:pt x="552" y="114"/>
                </a:lnTo>
                <a:lnTo>
                  <a:pt x="552" y="114"/>
                </a:lnTo>
                <a:lnTo>
                  <a:pt x="546" y="108"/>
                </a:lnTo>
                <a:lnTo>
                  <a:pt x="546" y="108"/>
                </a:lnTo>
                <a:lnTo>
                  <a:pt x="540" y="108"/>
                </a:lnTo>
                <a:lnTo>
                  <a:pt x="540" y="108"/>
                </a:lnTo>
                <a:lnTo>
                  <a:pt x="540" y="114"/>
                </a:lnTo>
                <a:lnTo>
                  <a:pt x="540" y="114"/>
                </a:lnTo>
                <a:lnTo>
                  <a:pt x="528" y="120"/>
                </a:lnTo>
                <a:lnTo>
                  <a:pt x="528" y="120"/>
                </a:lnTo>
                <a:lnTo>
                  <a:pt x="528" y="120"/>
                </a:lnTo>
                <a:lnTo>
                  <a:pt x="528" y="114"/>
                </a:lnTo>
                <a:lnTo>
                  <a:pt x="522" y="114"/>
                </a:lnTo>
                <a:lnTo>
                  <a:pt x="522" y="114"/>
                </a:lnTo>
                <a:lnTo>
                  <a:pt x="522" y="114"/>
                </a:lnTo>
                <a:lnTo>
                  <a:pt x="516" y="114"/>
                </a:lnTo>
                <a:lnTo>
                  <a:pt x="492" y="114"/>
                </a:lnTo>
                <a:lnTo>
                  <a:pt x="486" y="114"/>
                </a:lnTo>
                <a:lnTo>
                  <a:pt x="480" y="108"/>
                </a:lnTo>
                <a:lnTo>
                  <a:pt x="474" y="84"/>
                </a:lnTo>
                <a:lnTo>
                  <a:pt x="468" y="78"/>
                </a:lnTo>
                <a:lnTo>
                  <a:pt x="468" y="72"/>
                </a:lnTo>
                <a:lnTo>
                  <a:pt x="474" y="78"/>
                </a:lnTo>
                <a:lnTo>
                  <a:pt x="474" y="78"/>
                </a:lnTo>
                <a:lnTo>
                  <a:pt x="480" y="78"/>
                </a:lnTo>
                <a:lnTo>
                  <a:pt x="480" y="78"/>
                </a:lnTo>
                <a:lnTo>
                  <a:pt x="480" y="78"/>
                </a:lnTo>
                <a:lnTo>
                  <a:pt x="480" y="78"/>
                </a:lnTo>
                <a:lnTo>
                  <a:pt x="486" y="78"/>
                </a:lnTo>
                <a:lnTo>
                  <a:pt x="480" y="78"/>
                </a:lnTo>
                <a:lnTo>
                  <a:pt x="480" y="72"/>
                </a:lnTo>
                <a:lnTo>
                  <a:pt x="480" y="72"/>
                </a:lnTo>
                <a:lnTo>
                  <a:pt x="474" y="72"/>
                </a:lnTo>
                <a:lnTo>
                  <a:pt x="468" y="66"/>
                </a:lnTo>
                <a:lnTo>
                  <a:pt x="468" y="66"/>
                </a:lnTo>
                <a:lnTo>
                  <a:pt x="468" y="60"/>
                </a:lnTo>
                <a:lnTo>
                  <a:pt x="468" y="60"/>
                </a:lnTo>
                <a:lnTo>
                  <a:pt x="468" y="60"/>
                </a:lnTo>
                <a:lnTo>
                  <a:pt x="468" y="60"/>
                </a:lnTo>
                <a:lnTo>
                  <a:pt x="468" y="54"/>
                </a:lnTo>
                <a:lnTo>
                  <a:pt x="468" y="54"/>
                </a:lnTo>
                <a:lnTo>
                  <a:pt x="468" y="54"/>
                </a:lnTo>
                <a:lnTo>
                  <a:pt x="468" y="54"/>
                </a:lnTo>
                <a:lnTo>
                  <a:pt x="462" y="54"/>
                </a:lnTo>
                <a:lnTo>
                  <a:pt x="468" y="48"/>
                </a:lnTo>
                <a:lnTo>
                  <a:pt x="468" y="42"/>
                </a:lnTo>
                <a:lnTo>
                  <a:pt x="444" y="42"/>
                </a:lnTo>
                <a:lnTo>
                  <a:pt x="444" y="42"/>
                </a:lnTo>
                <a:lnTo>
                  <a:pt x="444" y="42"/>
                </a:lnTo>
                <a:lnTo>
                  <a:pt x="438" y="42"/>
                </a:lnTo>
                <a:lnTo>
                  <a:pt x="432" y="36"/>
                </a:lnTo>
                <a:lnTo>
                  <a:pt x="426" y="30"/>
                </a:lnTo>
                <a:lnTo>
                  <a:pt x="426" y="30"/>
                </a:lnTo>
                <a:lnTo>
                  <a:pt x="426" y="30"/>
                </a:lnTo>
                <a:lnTo>
                  <a:pt x="420" y="24"/>
                </a:lnTo>
                <a:lnTo>
                  <a:pt x="420" y="24"/>
                </a:lnTo>
                <a:lnTo>
                  <a:pt x="420" y="24"/>
                </a:lnTo>
                <a:lnTo>
                  <a:pt x="420" y="24"/>
                </a:lnTo>
                <a:lnTo>
                  <a:pt x="420" y="24"/>
                </a:lnTo>
                <a:lnTo>
                  <a:pt x="420" y="24"/>
                </a:lnTo>
                <a:lnTo>
                  <a:pt x="414" y="24"/>
                </a:lnTo>
                <a:lnTo>
                  <a:pt x="414" y="24"/>
                </a:lnTo>
                <a:lnTo>
                  <a:pt x="414" y="24"/>
                </a:lnTo>
                <a:lnTo>
                  <a:pt x="408" y="24"/>
                </a:lnTo>
                <a:lnTo>
                  <a:pt x="408" y="24"/>
                </a:lnTo>
                <a:lnTo>
                  <a:pt x="408" y="18"/>
                </a:lnTo>
                <a:lnTo>
                  <a:pt x="402" y="12"/>
                </a:lnTo>
                <a:lnTo>
                  <a:pt x="396" y="6"/>
                </a:lnTo>
                <a:lnTo>
                  <a:pt x="390" y="0"/>
                </a:lnTo>
                <a:lnTo>
                  <a:pt x="390" y="6"/>
                </a:lnTo>
                <a:lnTo>
                  <a:pt x="390" y="12"/>
                </a:lnTo>
                <a:lnTo>
                  <a:pt x="390" y="12"/>
                </a:lnTo>
                <a:lnTo>
                  <a:pt x="384" y="12"/>
                </a:lnTo>
                <a:lnTo>
                  <a:pt x="384" y="12"/>
                </a:lnTo>
                <a:lnTo>
                  <a:pt x="384" y="12"/>
                </a:lnTo>
                <a:lnTo>
                  <a:pt x="378" y="12"/>
                </a:lnTo>
                <a:lnTo>
                  <a:pt x="378" y="12"/>
                </a:lnTo>
                <a:lnTo>
                  <a:pt x="372" y="12"/>
                </a:lnTo>
                <a:lnTo>
                  <a:pt x="372" y="12"/>
                </a:lnTo>
                <a:lnTo>
                  <a:pt x="366" y="12"/>
                </a:lnTo>
                <a:lnTo>
                  <a:pt x="366" y="18"/>
                </a:lnTo>
                <a:lnTo>
                  <a:pt x="378" y="24"/>
                </a:lnTo>
                <a:lnTo>
                  <a:pt x="378" y="24"/>
                </a:lnTo>
                <a:lnTo>
                  <a:pt x="378" y="30"/>
                </a:lnTo>
                <a:lnTo>
                  <a:pt x="378" y="30"/>
                </a:lnTo>
                <a:lnTo>
                  <a:pt x="384" y="36"/>
                </a:lnTo>
                <a:lnTo>
                  <a:pt x="384" y="36"/>
                </a:lnTo>
                <a:lnTo>
                  <a:pt x="384" y="36"/>
                </a:lnTo>
                <a:lnTo>
                  <a:pt x="378" y="42"/>
                </a:lnTo>
                <a:lnTo>
                  <a:pt x="378" y="36"/>
                </a:lnTo>
                <a:lnTo>
                  <a:pt x="378" y="36"/>
                </a:lnTo>
                <a:lnTo>
                  <a:pt x="378" y="30"/>
                </a:lnTo>
                <a:lnTo>
                  <a:pt x="378" y="30"/>
                </a:lnTo>
                <a:lnTo>
                  <a:pt x="378" y="30"/>
                </a:lnTo>
                <a:lnTo>
                  <a:pt x="378" y="30"/>
                </a:lnTo>
                <a:lnTo>
                  <a:pt x="378" y="30"/>
                </a:lnTo>
                <a:lnTo>
                  <a:pt x="378" y="30"/>
                </a:lnTo>
                <a:lnTo>
                  <a:pt x="366" y="24"/>
                </a:lnTo>
                <a:lnTo>
                  <a:pt x="360" y="24"/>
                </a:lnTo>
                <a:lnTo>
                  <a:pt x="360" y="24"/>
                </a:lnTo>
                <a:lnTo>
                  <a:pt x="360" y="24"/>
                </a:lnTo>
                <a:lnTo>
                  <a:pt x="354" y="42"/>
                </a:lnTo>
                <a:lnTo>
                  <a:pt x="354" y="42"/>
                </a:lnTo>
                <a:lnTo>
                  <a:pt x="354" y="48"/>
                </a:lnTo>
                <a:lnTo>
                  <a:pt x="348" y="48"/>
                </a:lnTo>
                <a:lnTo>
                  <a:pt x="342" y="48"/>
                </a:lnTo>
                <a:lnTo>
                  <a:pt x="336" y="48"/>
                </a:lnTo>
                <a:lnTo>
                  <a:pt x="336" y="48"/>
                </a:lnTo>
                <a:lnTo>
                  <a:pt x="336" y="48"/>
                </a:lnTo>
                <a:lnTo>
                  <a:pt x="330" y="48"/>
                </a:lnTo>
                <a:lnTo>
                  <a:pt x="330" y="48"/>
                </a:lnTo>
                <a:lnTo>
                  <a:pt x="330" y="48"/>
                </a:lnTo>
                <a:lnTo>
                  <a:pt x="324" y="48"/>
                </a:lnTo>
                <a:lnTo>
                  <a:pt x="324" y="48"/>
                </a:lnTo>
                <a:lnTo>
                  <a:pt x="318" y="54"/>
                </a:lnTo>
                <a:lnTo>
                  <a:pt x="318" y="54"/>
                </a:lnTo>
                <a:lnTo>
                  <a:pt x="318" y="54"/>
                </a:lnTo>
                <a:lnTo>
                  <a:pt x="318" y="54"/>
                </a:lnTo>
                <a:lnTo>
                  <a:pt x="312" y="60"/>
                </a:lnTo>
                <a:lnTo>
                  <a:pt x="312" y="60"/>
                </a:lnTo>
                <a:lnTo>
                  <a:pt x="312" y="60"/>
                </a:lnTo>
                <a:lnTo>
                  <a:pt x="312" y="66"/>
                </a:lnTo>
                <a:lnTo>
                  <a:pt x="306" y="66"/>
                </a:lnTo>
                <a:lnTo>
                  <a:pt x="306" y="72"/>
                </a:lnTo>
                <a:lnTo>
                  <a:pt x="306" y="72"/>
                </a:lnTo>
                <a:lnTo>
                  <a:pt x="306" y="90"/>
                </a:lnTo>
                <a:lnTo>
                  <a:pt x="306" y="90"/>
                </a:lnTo>
                <a:lnTo>
                  <a:pt x="306" y="96"/>
                </a:lnTo>
                <a:lnTo>
                  <a:pt x="306" y="114"/>
                </a:lnTo>
                <a:lnTo>
                  <a:pt x="252" y="108"/>
                </a:lnTo>
                <a:lnTo>
                  <a:pt x="246" y="108"/>
                </a:lnTo>
                <a:lnTo>
                  <a:pt x="246" y="108"/>
                </a:lnTo>
                <a:lnTo>
                  <a:pt x="234" y="114"/>
                </a:lnTo>
                <a:lnTo>
                  <a:pt x="228" y="114"/>
                </a:lnTo>
                <a:lnTo>
                  <a:pt x="228" y="114"/>
                </a:lnTo>
                <a:lnTo>
                  <a:pt x="228" y="114"/>
                </a:lnTo>
                <a:lnTo>
                  <a:pt x="222" y="114"/>
                </a:lnTo>
                <a:lnTo>
                  <a:pt x="222" y="108"/>
                </a:lnTo>
                <a:lnTo>
                  <a:pt x="216" y="102"/>
                </a:lnTo>
                <a:lnTo>
                  <a:pt x="210" y="102"/>
                </a:lnTo>
                <a:lnTo>
                  <a:pt x="210" y="96"/>
                </a:lnTo>
                <a:lnTo>
                  <a:pt x="210" y="90"/>
                </a:lnTo>
                <a:lnTo>
                  <a:pt x="210" y="90"/>
                </a:lnTo>
                <a:lnTo>
                  <a:pt x="198" y="78"/>
                </a:lnTo>
                <a:lnTo>
                  <a:pt x="198" y="78"/>
                </a:lnTo>
                <a:lnTo>
                  <a:pt x="192" y="60"/>
                </a:lnTo>
                <a:lnTo>
                  <a:pt x="186" y="54"/>
                </a:lnTo>
                <a:lnTo>
                  <a:pt x="186" y="54"/>
                </a:lnTo>
                <a:lnTo>
                  <a:pt x="174" y="48"/>
                </a:lnTo>
                <a:lnTo>
                  <a:pt x="162" y="36"/>
                </a:lnTo>
                <a:lnTo>
                  <a:pt x="156" y="36"/>
                </a:lnTo>
                <a:lnTo>
                  <a:pt x="156" y="36"/>
                </a:lnTo>
                <a:lnTo>
                  <a:pt x="150" y="36"/>
                </a:lnTo>
                <a:lnTo>
                  <a:pt x="144" y="36"/>
                </a:lnTo>
                <a:lnTo>
                  <a:pt x="144" y="36"/>
                </a:lnTo>
                <a:lnTo>
                  <a:pt x="144" y="36"/>
                </a:lnTo>
                <a:lnTo>
                  <a:pt x="138" y="36"/>
                </a:lnTo>
                <a:lnTo>
                  <a:pt x="126" y="36"/>
                </a:lnTo>
                <a:lnTo>
                  <a:pt x="126" y="36"/>
                </a:lnTo>
                <a:lnTo>
                  <a:pt x="120" y="42"/>
                </a:lnTo>
                <a:lnTo>
                  <a:pt x="114" y="42"/>
                </a:lnTo>
                <a:lnTo>
                  <a:pt x="108" y="42"/>
                </a:lnTo>
                <a:lnTo>
                  <a:pt x="96" y="48"/>
                </a:lnTo>
                <a:lnTo>
                  <a:pt x="90" y="54"/>
                </a:lnTo>
                <a:lnTo>
                  <a:pt x="78" y="60"/>
                </a:lnTo>
                <a:lnTo>
                  <a:pt x="72" y="66"/>
                </a:lnTo>
                <a:lnTo>
                  <a:pt x="60" y="78"/>
                </a:lnTo>
                <a:lnTo>
                  <a:pt x="48" y="90"/>
                </a:lnTo>
                <a:lnTo>
                  <a:pt x="12" y="108"/>
                </a:lnTo>
                <a:lnTo>
                  <a:pt x="0" y="114"/>
                </a:lnTo>
                <a:lnTo>
                  <a:pt x="12" y="138"/>
                </a:lnTo>
                <a:lnTo>
                  <a:pt x="18" y="156"/>
                </a:lnTo>
                <a:lnTo>
                  <a:pt x="24" y="168"/>
                </a:lnTo>
                <a:lnTo>
                  <a:pt x="24" y="180"/>
                </a:lnTo>
                <a:lnTo>
                  <a:pt x="24" y="210"/>
                </a:lnTo>
                <a:lnTo>
                  <a:pt x="24" y="228"/>
                </a:lnTo>
                <a:lnTo>
                  <a:pt x="18" y="240"/>
                </a:lnTo>
                <a:lnTo>
                  <a:pt x="12" y="258"/>
                </a:lnTo>
                <a:lnTo>
                  <a:pt x="0" y="276"/>
                </a:lnTo>
                <a:lnTo>
                  <a:pt x="0" y="288"/>
                </a:lnTo>
                <a:lnTo>
                  <a:pt x="18" y="318"/>
                </a:lnTo>
                <a:lnTo>
                  <a:pt x="24" y="330"/>
                </a:lnTo>
                <a:lnTo>
                  <a:pt x="36" y="342"/>
                </a:lnTo>
                <a:lnTo>
                  <a:pt x="42" y="348"/>
                </a:lnTo>
                <a:lnTo>
                  <a:pt x="48" y="348"/>
                </a:lnTo>
                <a:lnTo>
                  <a:pt x="66" y="354"/>
                </a:lnTo>
                <a:lnTo>
                  <a:pt x="72" y="354"/>
                </a:lnTo>
                <a:lnTo>
                  <a:pt x="84" y="360"/>
                </a:lnTo>
                <a:lnTo>
                  <a:pt x="96" y="366"/>
                </a:lnTo>
                <a:lnTo>
                  <a:pt x="120" y="384"/>
                </a:lnTo>
                <a:lnTo>
                  <a:pt x="138" y="384"/>
                </a:lnTo>
                <a:lnTo>
                  <a:pt x="156" y="384"/>
                </a:lnTo>
                <a:lnTo>
                  <a:pt x="180" y="378"/>
                </a:lnTo>
                <a:lnTo>
                  <a:pt x="180" y="372"/>
                </a:lnTo>
                <a:lnTo>
                  <a:pt x="192" y="354"/>
                </a:lnTo>
                <a:lnTo>
                  <a:pt x="204" y="342"/>
                </a:lnTo>
                <a:lnTo>
                  <a:pt x="204" y="342"/>
                </a:lnTo>
                <a:lnTo>
                  <a:pt x="210" y="342"/>
                </a:lnTo>
                <a:lnTo>
                  <a:pt x="210" y="336"/>
                </a:lnTo>
                <a:lnTo>
                  <a:pt x="216" y="336"/>
                </a:lnTo>
                <a:lnTo>
                  <a:pt x="216" y="336"/>
                </a:lnTo>
                <a:lnTo>
                  <a:pt x="216" y="336"/>
                </a:lnTo>
                <a:lnTo>
                  <a:pt x="222" y="330"/>
                </a:lnTo>
                <a:lnTo>
                  <a:pt x="222" y="330"/>
                </a:lnTo>
                <a:lnTo>
                  <a:pt x="240" y="330"/>
                </a:lnTo>
                <a:lnTo>
                  <a:pt x="240" y="330"/>
                </a:lnTo>
                <a:lnTo>
                  <a:pt x="246" y="330"/>
                </a:lnTo>
                <a:lnTo>
                  <a:pt x="246" y="330"/>
                </a:lnTo>
                <a:lnTo>
                  <a:pt x="246" y="330"/>
                </a:lnTo>
                <a:lnTo>
                  <a:pt x="252" y="336"/>
                </a:lnTo>
                <a:lnTo>
                  <a:pt x="252" y="336"/>
                </a:lnTo>
                <a:lnTo>
                  <a:pt x="264" y="336"/>
                </a:lnTo>
                <a:lnTo>
                  <a:pt x="270" y="330"/>
                </a:lnTo>
                <a:lnTo>
                  <a:pt x="270" y="330"/>
                </a:lnTo>
                <a:lnTo>
                  <a:pt x="270" y="330"/>
                </a:lnTo>
                <a:lnTo>
                  <a:pt x="270" y="330"/>
                </a:lnTo>
                <a:lnTo>
                  <a:pt x="270" y="330"/>
                </a:lnTo>
                <a:lnTo>
                  <a:pt x="270" y="324"/>
                </a:lnTo>
                <a:lnTo>
                  <a:pt x="270" y="324"/>
                </a:lnTo>
                <a:lnTo>
                  <a:pt x="270" y="324"/>
                </a:lnTo>
                <a:lnTo>
                  <a:pt x="276" y="324"/>
                </a:lnTo>
                <a:lnTo>
                  <a:pt x="276" y="318"/>
                </a:lnTo>
                <a:lnTo>
                  <a:pt x="276" y="318"/>
                </a:lnTo>
                <a:lnTo>
                  <a:pt x="276" y="318"/>
                </a:lnTo>
                <a:lnTo>
                  <a:pt x="282" y="318"/>
                </a:lnTo>
                <a:lnTo>
                  <a:pt x="318" y="318"/>
                </a:lnTo>
                <a:lnTo>
                  <a:pt x="318" y="318"/>
                </a:lnTo>
                <a:lnTo>
                  <a:pt x="318" y="318"/>
                </a:lnTo>
                <a:lnTo>
                  <a:pt x="318" y="318"/>
                </a:lnTo>
                <a:lnTo>
                  <a:pt x="324" y="330"/>
                </a:lnTo>
                <a:lnTo>
                  <a:pt x="342" y="342"/>
                </a:lnTo>
                <a:lnTo>
                  <a:pt x="348" y="342"/>
                </a:lnTo>
                <a:lnTo>
                  <a:pt x="366" y="354"/>
                </a:lnTo>
                <a:lnTo>
                  <a:pt x="372" y="354"/>
                </a:lnTo>
                <a:lnTo>
                  <a:pt x="372" y="354"/>
                </a:lnTo>
                <a:lnTo>
                  <a:pt x="372" y="354"/>
                </a:lnTo>
                <a:lnTo>
                  <a:pt x="372" y="360"/>
                </a:lnTo>
                <a:lnTo>
                  <a:pt x="372" y="360"/>
                </a:lnTo>
                <a:lnTo>
                  <a:pt x="372" y="360"/>
                </a:lnTo>
                <a:lnTo>
                  <a:pt x="384" y="366"/>
                </a:lnTo>
                <a:lnTo>
                  <a:pt x="384" y="366"/>
                </a:lnTo>
                <a:lnTo>
                  <a:pt x="396" y="360"/>
                </a:lnTo>
                <a:lnTo>
                  <a:pt x="396" y="360"/>
                </a:lnTo>
                <a:lnTo>
                  <a:pt x="402" y="360"/>
                </a:lnTo>
                <a:lnTo>
                  <a:pt x="402" y="360"/>
                </a:lnTo>
                <a:lnTo>
                  <a:pt x="402" y="360"/>
                </a:lnTo>
                <a:lnTo>
                  <a:pt x="408" y="360"/>
                </a:lnTo>
                <a:lnTo>
                  <a:pt x="408" y="360"/>
                </a:lnTo>
                <a:lnTo>
                  <a:pt x="408" y="360"/>
                </a:lnTo>
                <a:lnTo>
                  <a:pt x="414" y="360"/>
                </a:lnTo>
                <a:lnTo>
                  <a:pt x="414" y="366"/>
                </a:lnTo>
                <a:lnTo>
                  <a:pt x="426" y="372"/>
                </a:lnTo>
                <a:lnTo>
                  <a:pt x="474" y="414"/>
                </a:lnTo>
                <a:lnTo>
                  <a:pt x="486" y="426"/>
                </a:lnTo>
                <a:lnTo>
                  <a:pt x="486" y="426"/>
                </a:lnTo>
                <a:lnTo>
                  <a:pt x="528" y="426"/>
                </a:lnTo>
                <a:lnTo>
                  <a:pt x="528" y="432"/>
                </a:lnTo>
                <a:lnTo>
                  <a:pt x="528" y="432"/>
                </a:lnTo>
                <a:lnTo>
                  <a:pt x="534" y="462"/>
                </a:lnTo>
                <a:lnTo>
                  <a:pt x="528" y="474"/>
                </a:lnTo>
                <a:lnTo>
                  <a:pt x="528" y="474"/>
                </a:lnTo>
                <a:lnTo>
                  <a:pt x="534" y="498"/>
                </a:lnTo>
                <a:lnTo>
                  <a:pt x="546" y="498"/>
                </a:lnTo>
                <a:lnTo>
                  <a:pt x="570" y="510"/>
                </a:lnTo>
                <a:close/>
              </a:path>
            </a:pathLst>
          </a:custGeom>
          <a:solidFill>
            <a:srgbClr val="FAA61A"/>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662" name="Freeform 889"/>
          <p:cNvSpPr>
            <a:spLocks/>
          </p:cNvSpPr>
          <p:nvPr/>
        </p:nvSpPr>
        <p:spPr bwMode="auto">
          <a:xfrm>
            <a:off x="5202300" y="3203450"/>
            <a:ext cx="1461150" cy="945450"/>
          </a:xfrm>
          <a:custGeom>
            <a:avLst/>
            <a:gdLst>
              <a:gd name="T0" fmla="*/ 60 w 918"/>
              <a:gd name="T1" fmla="*/ 264 h 594"/>
              <a:gd name="T2" fmla="*/ 72 w 918"/>
              <a:gd name="T3" fmla="*/ 252 h 594"/>
              <a:gd name="T4" fmla="*/ 96 w 918"/>
              <a:gd name="T5" fmla="*/ 252 h 594"/>
              <a:gd name="T6" fmla="*/ 126 w 918"/>
              <a:gd name="T7" fmla="*/ 234 h 594"/>
              <a:gd name="T8" fmla="*/ 114 w 918"/>
              <a:gd name="T9" fmla="*/ 222 h 594"/>
              <a:gd name="T10" fmla="*/ 132 w 918"/>
              <a:gd name="T11" fmla="*/ 216 h 594"/>
              <a:gd name="T12" fmla="*/ 156 w 918"/>
              <a:gd name="T13" fmla="*/ 228 h 594"/>
              <a:gd name="T14" fmla="*/ 168 w 918"/>
              <a:gd name="T15" fmla="*/ 228 h 594"/>
              <a:gd name="T16" fmla="*/ 192 w 918"/>
              <a:gd name="T17" fmla="*/ 246 h 594"/>
              <a:gd name="T18" fmla="*/ 216 w 918"/>
              <a:gd name="T19" fmla="*/ 258 h 594"/>
              <a:gd name="T20" fmla="*/ 222 w 918"/>
              <a:gd name="T21" fmla="*/ 276 h 594"/>
              <a:gd name="T22" fmla="*/ 228 w 918"/>
              <a:gd name="T23" fmla="*/ 282 h 594"/>
              <a:gd name="T24" fmla="*/ 240 w 918"/>
              <a:gd name="T25" fmla="*/ 318 h 594"/>
              <a:gd name="T26" fmla="*/ 276 w 918"/>
              <a:gd name="T27" fmla="*/ 324 h 594"/>
              <a:gd name="T28" fmla="*/ 300 w 918"/>
              <a:gd name="T29" fmla="*/ 318 h 594"/>
              <a:gd name="T30" fmla="*/ 318 w 918"/>
              <a:gd name="T31" fmla="*/ 336 h 594"/>
              <a:gd name="T32" fmla="*/ 330 w 918"/>
              <a:gd name="T33" fmla="*/ 366 h 594"/>
              <a:gd name="T34" fmla="*/ 342 w 918"/>
              <a:gd name="T35" fmla="*/ 390 h 594"/>
              <a:gd name="T36" fmla="*/ 414 w 918"/>
              <a:gd name="T37" fmla="*/ 462 h 594"/>
              <a:gd name="T38" fmla="*/ 444 w 918"/>
              <a:gd name="T39" fmla="*/ 474 h 594"/>
              <a:gd name="T40" fmla="*/ 546 w 918"/>
              <a:gd name="T41" fmla="*/ 534 h 594"/>
              <a:gd name="T42" fmla="*/ 630 w 918"/>
              <a:gd name="T43" fmla="*/ 594 h 594"/>
              <a:gd name="T44" fmla="*/ 654 w 918"/>
              <a:gd name="T45" fmla="*/ 552 h 594"/>
              <a:gd name="T46" fmla="*/ 642 w 918"/>
              <a:gd name="T47" fmla="*/ 492 h 594"/>
              <a:gd name="T48" fmla="*/ 648 w 918"/>
              <a:gd name="T49" fmla="*/ 474 h 594"/>
              <a:gd name="T50" fmla="*/ 612 w 918"/>
              <a:gd name="T51" fmla="*/ 450 h 594"/>
              <a:gd name="T52" fmla="*/ 636 w 918"/>
              <a:gd name="T53" fmla="*/ 432 h 594"/>
              <a:gd name="T54" fmla="*/ 690 w 918"/>
              <a:gd name="T55" fmla="*/ 414 h 594"/>
              <a:gd name="T56" fmla="*/ 672 w 918"/>
              <a:gd name="T57" fmla="*/ 396 h 594"/>
              <a:gd name="T58" fmla="*/ 708 w 918"/>
              <a:gd name="T59" fmla="*/ 390 h 594"/>
              <a:gd name="T60" fmla="*/ 714 w 918"/>
              <a:gd name="T61" fmla="*/ 354 h 594"/>
              <a:gd name="T62" fmla="*/ 768 w 918"/>
              <a:gd name="T63" fmla="*/ 342 h 594"/>
              <a:gd name="T64" fmla="*/ 774 w 918"/>
              <a:gd name="T65" fmla="*/ 336 h 594"/>
              <a:gd name="T66" fmla="*/ 780 w 918"/>
              <a:gd name="T67" fmla="*/ 396 h 594"/>
              <a:gd name="T68" fmla="*/ 810 w 918"/>
              <a:gd name="T69" fmla="*/ 384 h 594"/>
              <a:gd name="T70" fmla="*/ 840 w 918"/>
              <a:gd name="T71" fmla="*/ 396 h 594"/>
              <a:gd name="T72" fmla="*/ 870 w 918"/>
              <a:gd name="T73" fmla="*/ 372 h 594"/>
              <a:gd name="T74" fmla="*/ 918 w 918"/>
              <a:gd name="T75" fmla="*/ 348 h 594"/>
              <a:gd name="T76" fmla="*/ 858 w 918"/>
              <a:gd name="T77" fmla="*/ 324 h 594"/>
              <a:gd name="T78" fmla="*/ 852 w 918"/>
              <a:gd name="T79" fmla="*/ 312 h 594"/>
              <a:gd name="T80" fmla="*/ 840 w 918"/>
              <a:gd name="T81" fmla="*/ 294 h 594"/>
              <a:gd name="T82" fmla="*/ 780 w 918"/>
              <a:gd name="T83" fmla="*/ 306 h 594"/>
              <a:gd name="T84" fmla="*/ 810 w 918"/>
              <a:gd name="T85" fmla="*/ 258 h 594"/>
              <a:gd name="T86" fmla="*/ 798 w 918"/>
              <a:gd name="T87" fmla="*/ 246 h 594"/>
              <a:gd name="T88" fmla="*/ 696 w 918"/>
              <a:gd name="T89" fmla="*/ 312 h 594"/>
              <a:gd name="T90" fmla="*/ 678 w 918"/>
              <a:gd name="T91" fmla="*/ 354 h 594"/>
              <a:gd name="T92" fmla="*/ 666 w 918"/>
              <a:gd name="T93" fmla="*/ 360 h 594"/>
              <a:gd name="T94" fmla="*/ 642 w 918"/>
              <a:gd name="T95" fmla="*/ 348 h 594"/>
              <a:gd name="T96" fmla="*/ 648 w 918"/>
              <a:gd name="T97" fmla="*/ 336 h 594"/>
              <a:gd name="T98" fmla="*/ 588 w 918"/>
              <a:gd name="T99" fmla="*/ 318 h 594"/>
              <a:gd name="T100" fmla="*/ 534 w 918"/>
              <a:gd name="T101" fmla="*/ 240 h 594"/>
              <a:gd name="T102" fmla="*/ 504 w 918"/>
              <a:gd name="T103" fmla="*/ 156 h 594"/>
              <a:gd name="T104" fmla="*/ 486 w 918"/>
              <a:gd name="T105" fmla="*/ 132 h 594"/>
              <a:gd name="T106" fmla="*/ 396 w 918"/>
              <a:gd name="T107" fmla="*/ 144 h 594"/>
              <a:gd name="T108" fmla="*/ 318 w 918"/>
              <a:gd name="T109" fmla="*/ 156 h 594"/>
              <a:gd name="T110" fmla="*/ 6 w 918"/>
              <a:gd name="T111" fmla="*/ 42 h 594"/>
              <a:gd name="T112" fmla="*/ 0 w 918"/>
              <a:gd name="T113" fmla="*/ 4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18" h="594">
                <a:moveTo>
                  <a:pt x="54" y="300"/>
                </a:moveTo>
                <a:lnTo>
                  <a:pt x="54" y="294"/>
                </a:lnTo>
                <a:lnTo>
                  <a:pt x="54" y="294"/>
                </a:lnTo>
                <a:lnTo>
                  <a:pt x="54" y="276"/>
                </a:lnTo>
                <a:lnTo>
                  <a:pt x="54" y="276"/>
                </a:lnTo>
                <a:lnTo>
                  <a:pt x="54" y="270"/>
                </a:lnTo>
                <a:lnTo>
                  <a:pt x="60" y="270"/>
                </a:lnTo>
                <a:lnTo>
                  <a:pt x="60" y="264"/>
                </a:lnTo>
                <a:lnTo>
                  <a:pt x="60" y="264"/>
                </a:lnTo>
                <a:lnTo>
                  <a:pt x="60" y="264"/>
                </a:lnTo>
                <a:lnTo>
                  <a:pt x="66" y="258"/>
                </a:lnTo>
                <a:lnTo>
                  <a:pt x="66" y="258"/>
                </a:lnTo>
                <a:lnTo>
                  <a:pt x="66" y="258"/>
                </a:lnTo>
                <a:lnTo>
                  <a:pt x="66" y="258"/>
                </a:lnTo>
                <a:lnTo>
                  <a:pt x="72" y="252"/>
                </a:lnTo>
                <a:lnTo>
                  <a:pt x="72" y="252"/>
                </a:lnTo>
                <a:lnTo>
                  <a:pt x="78" y="252"/>
                </a:lnTo>
                <a:lnTo>
                  <a:pt x="78" y="252"/>
                </a:lnTo>
                <a:lnTo>
                  <a:pt x="78" y="252"/>
                </a:lnTo>
                <a:lnTo>
                  <a:pt x="84" y="252"/>
                </a:lnTo>
                <a:lnTo>
                  <a:pt x="84" y="252"/>
                </a:lnTo>
                <a:lnTo>
                  <a:pt x="84" y="252"/>
                </a:lnTo>
                <a:lnTo>
                  <a:pt x="90" y="252"/>
                </a:lnTo>
                <a:lnTo>
                  <a:pt x="96" y="252"/>
                </a:lnTo>
                <a:lnTo>
                  <a:pt x="102" y="252"/>
                </a:lnTo>
                <a:lnTo>
                  <a:pt x="102" y="246"/>
                </a:lnTo>
                <a:lnTo>
                  <a:pt x="102" y="246"/>
                </a:lnTo>
                <a:lnTo>
                  <a:pt x="108" y="228"/>
                </a:lnTo>
                <a:lnTo>
                  <a:pt x="108" y="228"/>
                </a:lnTo>
                <a:lnTo>
                  <a:pt x="108" y="228"/>
                </a:lnTo>
                <a:lnTo>
                  <a:pt x="114" y="228"/>
                </a:lnTo>
                <a:lnTo>
                  <a:pt x="126" y="234"/>
                </a:lnTo>
                <a:lnTo>
                  <a:pt x="126" y="234"/>
                </a:lnTo>
                <a:lnTo>
                  <a:pt x="126" y="234"/>
                </a:lnTo>
                <a:lnTo>
                  <a:pt x="126" y="234"/>
                </a:lnTo>
                <a:lnTo>
                  <a:pt x="126" y="234"/>
                </a:lnTo>
                <a:lnTo>
                  <a:pt x="126" y="234"/>
                </a:lnTo>
                <a:lnTo>
                  <a:pt x="126" y="228"/>
                </a:lnTo>
                <a:lnTo>
                  <a:pt x="126" y="228"/>
                </a:lnTo>
                <a:lnTo>
                  <a:pt x="114" y="222"/>
                </a:lnTo>
                <a:lnTo>
                  <a:pt x="114" y="216"/>
                </a:lnTo>
                <a:lnTo>
                  <a:pt x="120" y="216"/>
                </a:lnTo>
                <a:lnTo>
                  <a:pt x="120" y="216"/>
                </a:lnTo>
                <a:lnTo>
                  <a:pt x="126" y="216"/>
                </a:lnTo>
                <a:lnTo>
                  <a:pt x="126" y="216"/>
                </a:lnTo>
                <a:lnTo>
                  <a:pt x="132" y="216"/>
                </a:lnTo>
                <a:lnTo>
                  <a:pt x="132" y="216"/>
                </a:lnTo>
                <a:lnTo>
                  <a:pt x="132" y="216"/>
                </a:lnTo>
                <a:lnTo>
                  <a:pt x="138" y="216"/>
                </a:lnTo>
                <a:lnTo>
                  <a:pt x="138" y="216"/>
                </a:lnTo>
                <a:lnTo>
                  <a:pt x="138" y="210"/>
                </a:lnTo>
                <a:lnTo>
                  <a:pt x="138" y="204"/>
                </a:lnTo>
                <a:lnTo>
                  <a:pt x="144" y="210"/>
                </a:lnTo>
                <a:lnTo>
                  <a:pt x="150" y="216"/>
                </a:lnTo>
                <a:lnTo>
                  <a:pt x="156" y="222"/>
                </a:lnTo>
                <a:lnTo>
                  <a:pt x="156" y="228"/>
                </a:lnTo>
                <a:lnTo>
                  <a:pt x="156" y="228"/>
                </a:lnTo>
                <a:lnTo>
                  <a:pt x="162" y="228"/>
                </a:lnTo>
                <a:lnTo>
                  <a:pt x="162" y="228"/>
                </a:lnTo>
                <a:lnTo>
                  <a:pt x="162" y="228"/>
                </a:lnTo>
                <a:lnTo>
                  <a:pt x="168" y="228"/>
                </a:lnTo>
                <a:lnTo>
                  <a:pt x="168" y="228"/>
                </a:lnTo>
                <a:lnTo>
                  <a:pt x="168" y="228"/>
                </a:lnTo>
                <a:lnTo>
                  <a:pt x="168" y="228"/>
                </a:lnTo>
                <a:lnTo>
                  <a:pt x="168" y="228"/>
                </a:lnTo>
                <a:lnTo>
                  <a:pt x="168" y="228"/>
                </a:lnTo>
                <a:lnTo>
                  <a:pt x="174" y="234"/>
                </a:lnTo>
                <a:lnTo>
                  <a:pt x="174" y="234"/>
                </a:lnTo>
                <a:lnTo>
                  <a:pt x="174" y="234"/>
                </a:lnTo>
                <a:lnTo>
                  <a:pt x="180" y="240"/>
                </a:lnTo>
                <a:lnTo>
                  <a:pt x="186" y="246"/>
                </a:lnTo>
                <a:lnTo>
                  <a:pt x="192" y="246"/>
                </a:lnTo>
                <a:lnTo>
                  <a:pt x="192" y="246"/>
                </a:lnTo>
                <a:lnTo>
                  <a:pt x="192" y="246"/>
                </a:lnTo>
                <a:lnTo>
                  <a:pt x="216" y="246"/>
                </a:lnTo>
                <a:lnTo>
                  <a:pt x="216" y="252"/>
                </a:lnTo>
                <a:lnTo>
                  <a:pt x="210" y="258"/>
                </a:lnTo>
                <a:lnTo>
                  <a:pt x="216" y="258"/>
                </a:lnTo>
                <a:lnTo>
                  <a:pt x="216" y="258"/>
                </a:lnTo>
                <a:lnTo>
                  <a:pt x="216" y="258"/>
                </a:lnTo>
                <a:lnTo>
                  <a:pt x="216" y="258"/>
                </a:lnTo>
                <a:lnTo>
                  <a:pt x="216" y="264"/>
                </a:lnTo>
                <a:lnTo>
                  <a:pt x="216" y="264"/>
                </a:lnTo>
                <a:lnTo>
                  <a:pt x="216" y="264"/>
                </a:lnTo>
                <a:lnTo>
                  <a:pt x="216" y="264"/>
                </a:lnTo>
                <a:lnTo>
                  <a:pt x="216" y="270"/>
                </a:lnTo>
                <a:lnTo>
                  <a:pt x="216" y="270"/>
                </a:lnTo>
                <a:lnTo>
                  <a:pt x="222" y="276"/>
                </a:lnTo>
                <a:lnTo>
                  <a:pt x="228" y="276"/>
                </a:lnTo>
                <a:lnTo>
                  <a:pt x="228" y="276"/>
                </a:lnTo>
                <a:lnTo>
                  <a:pt x="228" y="282"/>
                </a:lnTo>
                <a:lnTo>
                  <a:pt x="234" y="282"/>
                </a:lnTo>
                <a:lnTo>
                  <a:pt x="228" y="282"/>
                </a:lnTo>
                <a:lnTo>
                  <a:pt x="228" y="282"/>
                </a:lnTo>
                <a:lnTo>
                  <a:pt x="228" y="282"/>
                </a:lnTo>
                <a:lnTo>
                  <a:pt x="228" y="282"/>
                </a:lnTo>
                <a:lnTo>
                  <a:pt x="222" y="282"/>
                </a:lnTo>
                <a:lnTo>
                  <a:pt x="222" y="282"/>
                </a:lnTo>
                <a:lnTo>
                  <a:pt x="216" y="276"/>
                </a:lnTo>
                <a:lnTo>
                  <a:pt x="216" y="282"/>
                </a:lnTo>
                <a:lnTo>
                  <a:pt x="222" y="288"/>
                </a:lnTo>
                <a:lnTo>
                  <a:pt x="228" y="312"/>
                </a:lnTo>
                <a:lnTo>
                  <a:pt x="234" y="318"/>
                </a:lnTo>
                <a:lnTo>
                  <a:pt x="240" y="318"/>
                </a:lnTo>
                <a:lnTo>
                  <a:pt x="264" y="318"/>
                </a:lnTo>
                <a:lnTo>
                  <a:pt x="270" y="318"/>
                </a:lnTo>
                <a:lnTo>
                  <a:pt x="270" y="318"/>
                </a:lnTo>
                <a:lnTo>
                  <a:pt x="270" y="318"/>
                </a:lnTo>
                <a:lnTo>
                  <a:pt x="276" y="318"/>
                </a:lnTo>
                <a:lnTo>
                  <a:pt x="276" y="324"/>
                </a:lnTo>
                <a:lnTo>
                  <a:pt x="276" y="324"/>
                </a:lnTo>
                <a:lnTo>
                  <a:pt x="276" y="324"/>
                </a:lnTo>
                <a:lnTo>
                  <a:pt x="288" y="318"/>
                </a:lnTo>
                <a:lnTo>
                  <a:pt x="288" y="318"/>
                </a:lnTo>
                <a:lnTo>
                  <a:pt x="288" y="312"/>
                </a:lnTo>
                <a:lnTo>
                  <a:pt x="288" y="312"/>
                </a:lnTo>
                <a:lnTo>
                  <a:pt x="294" y="312"/>
                </a:lnTo>
                <a:lnTo>
                  <a:pt x="294" y="312"/>
                </a:lnTo>
                <a:lnTo>
                  <a:pt x="300" y="318"/>
                </a:lnTo>
                <a:lnTo>
                  <a:pt x="300" y="318"/>
                </a:lnTo>
                <a:lnTo>
                  <a:pt x="306" y="318"/>
                </a:lnTo>
                <a:lnTo>
                  <a:pt x="318" y="324"/>
                </a:lnTo>
                <a:lnTo>
                  <a:pt x="318" y="330"/>
                </a:lnTo>
                <a:lnTo>
                  <a:pt x="318" y="330"/>
                </a:lnTo>
                <a:lnTo>
                  <a:pt x="318" y="330"/>
                </a:lnTo>
                <a:lnTo>
                  <a:pt x="318" y="330"/>
                </a:lnTo>
                <a:lnTo>
                  <a:pt x="318" y="336"/>
                </a:lnTo>
                <a:lnTo>
                  <a:pt x="318" y="336"/>
                </a:lnTo>
                <a:lnTo>
                  <a:pt x="318" y="336"/>
                </a:lnTo>
                <a:lnTo>
                  <a:pt x="318" y="342"/>
                </a:lnTo>
                <a:lnTo>
                  <a:pt x="318" y="342"/>
                </a:lnTo>
                <a:lnTo>
                  <a:pt x="318" y="342"/>
                </a:lnTo>
                <a:lnTo>
                  <a:pt x="318" y="342"/>
                </a:lnTo>
                <a:lnTo>
                  <a:pt x="324" y="354"/>
                </a:lnTo>
                <a:lnTo>
                  <a:pt x="324" y="354"/>
                </a:lnTo>
                <a:lnTo>
                  <a:pt x="330" y="366"/>
                </a:lnTo>
                <a:lnTo>
                  <a:pt x="330" y="372"/>
                </a:lnTo>
                <a:lnTo>
                  <a:pt x="336" y="372"/>
                </a:lnTo>
                <a:lnTo>
                  <a:pt x="336" y="372"/>
                </a:lnTo>
                <a:lnTo>
                  <a:pt x="336" y="372"/>
                </a:lnTo>
                <a:lnTo>
                  <a:pt x="342" y="372"/>
                </a:lnTo>
                <a:lnTo>
                  <a:pt x="342" y="378"/>
                </a:lnTo>
                <a:lnTo>
                  <a:pt x="342" y="384"/>
                </a:lnTo>
                <a:lnTo>
                  <a:pt x="342" y="390"/>
                </a:lnTo>
                <a:lnTo>
                  <a:pt x="342" y="396"/>
                </a:lnTo>
                <a:lnTo>
                  <a:pt x="348" y="408"/>
                </a:lnTo>
                <a:lnTo>
                  <a:pt x="348" y="414"/>
                </a:lnTo>
                <a:lnTo>
                  <a:pt x="366" y="420"/>
                </a:lnTo>
                <a:lnTo>
                  <a:pt x="372" y="426"/>
                </a:lnTo>
                <a:lnTo>
                  <a:pt x="390" y="438"/>
                </a:lnTo>
                <a:lnTo>
                  <a:pt x="408" y="456"/>
                </a:lnTo>
                <a:lnTo>
                  <a:pt x="414" y="462"/>
                </a:lnTo>
                <a:lnTo>
                  <a:pt x="420" y="462"/>
                </a:lnTo>
                <a:lnTo>
                  <a:pt x="420" y="462"/>
                </a:lnTo>
                <a:lnTo>
                  <a:pt x="432" y="474"/>
                </a:lnTo>
                <a:lnTo>
                  <a:pt x="438" y="474"/>
                </a:lnTo>
                <a:lnTo>
                  <a:pt x="438" y="480"/>
                </a:lnTo>
                <a:lnTo>
                  <a:pt x="438" y="480"/>
                </a:lnTo>
                <a:lnTo>
                  <a:pt x="438" y="480"/>
                </a:lnTo>
                <a:lnTo>
                  <a:pt x="444" y="474"/>
                </a:lnTo>
                <a:lnTo>
                  <a:pt x="444" y="474"/>
                </a:lnTo>
                <a:lnTo>
                  <a:pt x="450" y="480"/>
                </a:lnTo>
                <a:lnTo>
                  <a:pt x="474" y="498"/>
                </a:lnTo>
                <a:lnTo>
                  <a:pt x="480" y="498"/>
                </a:lnTo>
                <a:lnTo>
                  <a:pt x="510" y="522"/>
                </a:lnTo>
                <a:lnTo>
                  <a:pt x="528" y="528"/>
                </a:lnTo>
                <a:lnTo>
                  <a:pt x="534" y="528"/>
                </a:lnTo>
                <a:lnTo>
                  <a:pt x="546" y="534"/>
                </a:lnTo>
                <a:lnTo>
                  <a:pt x="552" y="534"/>
                </a:lnTo>
                <a:lnTo>
                  <a:pt x="564" y="558"/>
                </a:lnTo>
                <a:lnTo>
                  <a:pt x="564" y="588"/>
                </a:lnTo>
                <a:lnTo>
                  <a:pt x="570" y="588"/>
                </a:lnTo>
                <a:lnTo>
                  <a:pt x="576" y="582"/>
                </a:lnTo>
                <a:lnTo>
                  <a:pt x="588" y="582"/>
                </a:lnTo>
                <a:lnTo>
                  <a:pt x="624" y="594"/>
                </a:lnTo>
                <a:lnTo>
                  <a:pt x="630" y="594"/>
                </a:lnTo>
                <a:lnTo>
                  <a:pt x="630" y="594"/>
                </a:lnTo>
                <a:lnTo>
                  <a:pt x="630" y="594"/>
                </a:lnTo>
                <a:lnTo>
                  <a:pt x="630" y="576"/>
                </a:lnTo>
                <a:lnTo>
                  <a:pt x="636" y="576"/>
                </a:lnTo>
                <a:lnTo>
                  <a:pt x="636" y="570"/>
                </a:lnTo>
                <a:lnTo>
                  <a:pt x="648" y="552"/>
                </a:lnTo>
                <a:lnTo>
                  <a:pt x="648" y="552"/>
                </a:lnTo>
                <a:lnTo>
                  <a:pt x="654" y="552"/>
                </a:lnTo>
                <a:lnTo>
                  <a:pt x="654" y="546"/>
                </a:lnTo>
                <a:lnTo>
                  <a:pt x="660" y="540"/>
                </a:lnTo>
                <a:lnTo>
                  <a:pt x="660" y="528"/>
                </a:lnTo>
                <a:lnTo>
                  <a:pt x="660" y="528"/>
                </a:lnTo>
                <a:lnTo>
                  <a:pt x="660" y="528"/>
                </a:lnTo>
                <a:lnTo>
                  <a:pt x="648" y="516"/>
                </a:lnTo>
                <a:lnTo>
                  <a:pt x="648" y="504"/>
                </a:lnTo>
                <a:lnTo>
                  <a:pt x="642" y="492"/>
                </a:lnTo>
                <a:lnTo>
                  <a:pt x="648" y="486"/>
                </a:lnTo>
                <a:lnTo>
                  <a:pt x="648" y="486"/>
                </a:lnTo>
                <a:lnTo>
                  <a:pt x="648" y="486"/>
                </a:lnTo>
                <a:lnTo>
                  <a:pt x="648" y="486"/>
                </a:lnTo>
                <a:lnTo>
                  <a:pt x="654" y="486"/>
                </a:lnTo>
                <a:lnTo>
                  <a:pt x="654" y="480"/>
                </a:lnTo>
                <a:lnTo>
                  <a:pt x="654" y="480"/>
                </a:lnTo>
                <a:lnTo>
                  <a:pt x="648" y="474"/>
                </a:lnTo>
                <a:lnTo>
                  <a:pt x="648" y="474"/>
                </a:lnTo>
                <a:lnTo>
                  <a:pt x="642" y="474"/>
                </a:lnTo>
                <a:lnTo>
                  <a:pt x="642" y="474"/>
                </a:lnTo>
                <a:lnTo>
                  <a:pt x="630" y="474"/>
                </a:lnTo>
                <a:lnTo>
                  <a:pt x="624" y="474"/>
                </a:lnTo>
                <a:lnTo>
                  <a:pt x="624" y="474"/>
                </a:lnTo>
                <a:lnTo>
                  <a:pt x="618" y="462"/>
                </a:lnTo>
                <a:lnTo>
                  <a:pt x="612" y="450"/>
                </a:lnTo>
                <a:lnTo>
                  <a:pt x="612" y="438"/>
                </a:lnTo>
                <a:lnTo>
                  <a:pt x="612" y="438"/>
                </a:lnTo>
                <a:lnTo>
                  <a:pt x="618" y="432"/>
                </a:lnTo>
                <a:lnTo>
                  <a:pt x="624" y="432"/>
                </a:lnTo>
                <a:lnTo>
                  <a:pt x="630" y="432"/>
                </a:lnTo>
                <a:lnTo>
                  <a:pt x="630" y="432"/>
                </a:lnTo>
                <a:lnTo>
                  <a:pt x="630" y="432"/>
                </a:lnTo>
                <a:lnTo>
                  <a:pt x="636" y="432"/>
                </a:lnTo>
                <a:lnTo>
                  <a:pt x="642" y="438"/>
                </a:lnTo>
                <a:lnTo>
                  <a:pt x="648" y="438"/>
                </a:lnTo>
                <a:lnTo>
                  <a:pt x="660" y="438"/>
                </a:lnTo>
                <a:lnTo>
                  <a:pt x="660" y="438"/>
                </a:lnTo>
                <a:lnTo>
                  <a:pt x="666" y="438"/>
                </a:lnTo>
                <a:lnTo>
                  <a:pt x="672" y="438"/>
                </a:lnTo>
                <a:lnTo>
                  <a:pt x="690" y="414"/>
                </a:lnTo>
                <a:lnTo>
                  <a:pt x="690" y="414"/>
                </a:lnTo>
                <a:lnTo>
                  <a:pt x="690" y="414"/>
                </a:lnTo>
                <a:lnTo>
                  <a:pt x="690" y="414"/>
                </a:lnTo>
                <a:lnTo>
                  <a:pt x="684" y="408"/>
                </a:lnTo>
                <a:lnTo>
                  <a:pt x="684" y="408"/>
                </a:lnTo>
                <a:lnTo>
                  <a:pt x="684" y="402"/>
                </a:lnTo>
                <a:lnTo>
                  <a:pt x="678" y="396"/>
                </a:lnTo>
                <a:lnTo>
                  <a:pt x="678" y="396"/>
                </a:lnTo>
                <a:lnTo>
                  <a:pt x="672" y="396"/>
                </a:lnTo>
                <a:lnTo>
                  <a:pt x="672" y="396"/>
                </a:lnTo>
                <a:lnTo>
                  <a:pt x="672" y="396"/>
                </a:lnTo>
                <a:lnTo>
                  <a:pt x="684" y="390"/>
                </a:lnTo>
                <a:lnTo>
                  <a:pt x="690" y="390"/>
                </a:lnTo>
                <a:lnTo>
                  <a:pt x="696" y="390"/>
                </a:lnTo>
                <a:lnTo>
                  <a:pt x="696" y="390"/>
                </a:lnTo>
                <a:lnTo>
                  <a:pt x="708" y="390"/>
                </a:lnTo>
                <a:lnTo>
                  <a:pt x="708" y="390"/>
                </a:lnTo>
                <a:lnTo>
                  <a:pt x="708" y="390"/>
                </a:lnTo>
                <a:lnTo>
                  <a:pt x="708" y="390"/>
                </a:lnTo>
                <a:lnTo>
                  <a:pt x="714" y="384"/>
                </a:lnTo>
                <a:lnTo>
                  <a:pt x="708" y="372"/>
                </a:lnTo>
                <a:lnTo>
                  <a:pt x="708" y="366"/>
                </a:lnTo>
                <a:lnTo>
                  <a:pt x="708" y="366"/>
                </a:lnTo>
                <a:lnTo>
                  <a:pt x="708" y="366"/>
                </a:lnTo>
                <a:lnTo>
                  <a:pt x="714" y="354"/>
                </a:lnTo>
                <a:lnTo>
                  <a:pt x="714" y="348"/>
                </a:lnTo>
                <a:lnTo>
                  <a:pt x="720" y="348"/>
                </a:lnTo>
                <a:lnTo>
                  <a:pt x="726" y="354"/>
                </a:lnTo>
                <a:lnTo>
                  <a:pt x="726" y="354"/>
                </a:lnTo>
                <a:lnTo>
                  <a:pt x="732" y="360"/>
                </a:lnTo>
                <a:lnTo>
                  <a:pt x="750" y="354"/>
                </a:lnTo>
                <a:lnTo>
                  <a:pt x="750" y="354"/>
                </a:lnTo>
                <a:lnTo>
                  <a:pt x="768" y="342"/>
                </a:lnTo>
                <a:lnTo>
                  <a:pt x="768" y="342"/>
                </a:lnTo>
                <a:lnTo>
                  <a:pt x="768" y="342"/>
                </a:lnTo>
                <a:lnTo>
                  <a:pt x="768" y="336"/>
                </a:lnTo>
                <a:lnTo>
                  <a:pt x="768" y="336"/>
                </a:lnTo>
                <a:lnTo>
                  <a:pt x="774" y="330"/>
                </a:lnTo>
                <a:lnTo>
                  <a:pt x="774" y="330"/>
                </a:lnTo>
                <a:lnTo>
                  <a:pt x="774" y="336"/>
                </a:lnTo>
                <a:lnTo>
                  <a:pt x="774" y="336"/>
                </a:lnTo>
                <a:lnTo>
                  <a:pt x="780" y="336"/>
                </a:lnTo>
                <a:lnTo>
                  <a:pt x="780" y="342"/>
                </a:lnTo>
                <a:lnTo>
                  <a:pt x="792" y="354"/>
                </a:lnTo>
                <a:lnTo>
                  <a:pt x="792" y="354"/>
                </a:lnTo>
                <a:lnTo>
                  <a:pt x="768" y="378"/>
                </a:lnTo>
                <a:lnTo>
                  <a:pt x="768" y="378"/>
                </a:lnTo>
                <a:lnTo>
                  <a:pt x="780" y="390"/>
                </a:lnTo>
                <a:lnTo>
                  <a:pt x="780" y="396"/>
                </a:lnTo>
                <a:lnTo>
                  <a:pt x="786" y="396"/>
                </a:lnTo>
                <a:lnTo>
                  <a:pt x="786" y="390"/>
                </a:lnTo>
                <a:lnTo>
                  <a:pt x="792" y="390"/>
                </a:lnTo>
                <a:lnTo>
                  <a:pt x="798" y="390"/>
                </a:lnTo>
                <a:lnTo>
                  <a:pt x="798" y="384"/>
                </a:lnTo>
                <a:lnTo>
                  <a:pt x="810" y="384"/>
                </a:lnTo>
                <a:lnTo>
                  <a:pt x="810" y="384"/>
                </a:lnTo>
                <a:lnTo>
                  <a:pt x="810" y="384"/>
                </a:lnTo>
                <a:lnTo>
                  <a:pt x="816" y="384"/>
                </a:lnTo>
                <a:lnTo>
                  <a:pt x="822" y="384"/>
                </a:lnTo>
                <a:lnTo>
                  <a:pt x="822" y="384"/>
                </a:lnTo>
                <a:lnTo>
                  <a:pt x="822" y="384"/>
                </a:lnTo>
                <a:lnTo>
                  <a:pt x="828" y="384"/>
                </a:lnTo>
                <a:lnTo>
                  <a:pt x="828" y="390"/>
                </a:lnTo>
                <a:lnTo>
                  <a:pt x="834" y="390"/>
                </a:lnTo>
                <a:lnTo>
                  <a:pt x="840" y="396"/>
                </a:lnTo>
                <a:lnTo>
                  <a:pt x="840" y="396"/>
                </a:lnTo>
                <a:lnTo>
                  <a:pt x="840" y="396"/>
                </a:lnTo>
                <a:lnTo>
                  <a:pt x="846" y="390"/>
                </a:lnTo>
                <a:lnTo>
                  <a:pt x="846" y="390"/>
                </a:lnTo>
                <a:lnTo>
                  <a:pt x="852" y="390"/>
                </a:lnTo>
                <a:lnTo>
                  <a:pt x="852" y="384"/>
                </a:lnTo>
                <a:lnTo>
                  <a:pt x="864" y="372"/>
                </a:lnTo>
                <a:lnTo>
                  <a:pt x="870" y="372"/>
                </a:lnTo>
                <a:lnTo>
                  <a:pt x="870" y="372"/>
                </a:lnTo>
                <a:lnTo>
                  <a:pt x="876" y="378"/>
                </a:lnTo>
                <a:lnTo>
                  <a:pt x="876" y="378"/>
                </a:lnTo>
                <a:lnTo>
                  <a:pt x="876" y="378"/>
                </a:lnTo>
                <a:lnTo>
                  <a:pt x="888" y="366"/>
                </a:lnTo>
                <a:lnTo>
                  <a:pt x="918" y="348"/>
                </a:lnTo>
                <a:lnTo>
                  <a:pt x="918" y="348"/>
                </a:lnTo>
                <a:lnTo>
                  <a:pt x="918" y="348"/>
                </a:lnTo>
                <a:lnTo>
                  <a:pt x="918" y="348"/>
                </a:lnTo>
                <a:lnTo>
                  <a:pt x="918" y="348"/>
                </a:lnTo>
                <a:lnTo>
                  <a:pt x="918" y="342"/>
                </a:lnTo>
                <a:lnTo>
                  <a:pt x="912" y="342"/>
                </a:lnTo>
                <a:lnTo>
                  <a:pt x="906" y="348"/>
                </a:lnTo>
                <a:lnTo>
                  <a:pt x="888" y="342"/>
                </a:lnTo>
                <a:lnTo>
                  <a:pt x="864" y="324"/>
                </a:lnTo>
                <a:lnTo>
                  <a:pt x="858" y="324"/>
                </a:lnTo>
                <a:lnTo>
                  <a:pt x="852" y="324"/>
                </a:lnTo>
                <a:lnTo>
                  <a:pt x="852" y="324"/>
                </a:lnTo>
                <a:lnTo>
                  <a:pt x="852" y="324"/>
                </a:lnTo>
                <a:lnTo>
                  <a:pt x="846" y="324"/>
                </a:lnTo>
                <a:lnTo>
                  <a:pt x="846" y="318"/>
                </a:lnTo>
                <a:lnTo>
                  <a:pt x="846" y="318"/>
                </a:lnTo>
                <a:lnTo>
                  <a:pt x="852" y="318"/>
                </a:lnTo>
                <a:lnTo>
                  <a:pt x="852" y="312"/>
                </a:lnTo>
                <a:lnTo>
                  <a:pt x="840" y="300"/>
                </a:lnTo>
                <a:lnTo>
                  <a:pt x="840" y="306"/>
                </a:lnTo>
                <a:lnTo>
                  <a:pt x="840" y="306"/>
                </a:lnTo>
                <a:lnTo>
                  <a:pt x="840" y="306"/>
                </a:lnTo>
                <a:lnTo>
                  <a:pt x="840" y="306"/>
                </a:lnTo>
                <a:lnTo>
                  <a:pt x="840" y="306"/>
                </a:lnTo>
                <a:lnTo>
                  <a:pt x="840" y="300"/>
                </a:lnTo>
                <a:lnTo>
                  <a:pt x="840" y="294"/>
                </a:lnTo>
                <a:lnTo>
                  <a:pt x="840" y="294"/>
                </a:lnTo>
                <a:lnTo>
                  <a:pt x="840" y="294"/>
                </a:lnTo>
                <a:lnTo>
                  <a:pt x="840" y="300"/>
                </a:lnTo>
                <a:lnTo>
                  <a:pt x="822" y="324"/>
                </a:lnTo>
                <a:lnTo>
                  <a:pt x="804" y="324"/>
                </a:lnTo>
                <a:lnTo>
                  <a:pt x="798" y="318"/>
                </a:lnTo>
                <a:lnTo>
                  <a:pt x="792" y="318"/>
                </a:lnTo>
                <a:lnTo>
                  <a:pt x="780" y="306"/>
                </a:lnTo>
                <a:lnTo>
                  <a:pt x="768" y="300"/>
                </a:lnTo>
                <a:lnTo>
                  <a:pt x="762" y="300"/>
                </a:lnTo>
                <a:lnTo>
                  <a:pt x="756" y="300"/>
                </a:lnTo>
                <a:lnTo>
                  <a:pt x="756" y="294"/>
                </a:lnTo>
                <a:lnTo>
                  <a:pt x="756" y="294"/>
                </a:lnTo>
                <a:lnTo>
                  <a:pt x="762" y="294"/>
                </a:lnTo>
                <a:lnTo>
                  <a:pt x="786" y="270"/>
                </a:lnTo>
                <a:lnTo>
                  <a:pt x="810" y="258"/>
                </a:lnTo>
                <a:lnTo>
                  <a:pt x="810" y="252"/>
                </a:lnTo>
                <a:lnTo>
                  <a:pt x="816" y="252"/>
                </a:lnTo>
                <a:lnTo>
                  <a:pt x="816" y="252"/>
                </a:lnTo>
                <a:lnTo>
                  <a:pt x="810" y="246"/>
                </a:lnTo>
                <a:lnTo>
                  <a:pt x="810" y="246"/>
                </a:lnTo>
                <a:lnTo>
                  <a:pt x="804" y="246"/>
                </a:lnTo>
                <a:lnTo>
                  <a:pt x="804" y="246"/>
                </a:lnTo>
                <a:lnTo>
                  <a:pt x="798" y="246"/>
                </a:lnTo>
                <a:lnTo>
                  <a:pt x="798" y="246"/>
                </a:lnTo>
                <a:lnTo>
                  <a:pt x="798" y="246"/>
                </a:lnTo>
                <a:lnTo>
                  <a:pt x="750" y="282"/>
                </a:lnTo>
                <a:lnTo>
                  <a:pt x="750" y="282"/>
                </a:lnTo>
                <a:lnTo>
                  <a:pt x="750" y="282"/>
                </a:lnTo>
                <a:lnTo>
                  <a:pt x="726" y="288"/>
                </a:lnTo>
                <a:lnTo>
                  <a:pt x="708" y="306"/>
                </a:lnTo>
                <a:lnTo>
                  <a:pt x="696" y="312"/>
                </a:lnTo>
                <a:lnTo>
                  <a:pt x="672" y="342"/>
                </a:lnTo>
                <a:lnTo>
                  <a:pt x="672" y="342"/>
                </a:lnTo>
                <a:lnTo>
                  <a:pt x="672" y="342"/>
                </a:lnTo>
                <a:lnTo>
                  <a:pt x="672" y="348"/>
                </a:lnTo>
                <a:lnTo>
                  <a:pt x="672" y="348"/>
                </a:lnTo>
                <a:lnTo>
                  <a:pt x="672" y="354"/>
                </a:lnTo>
                <a:lnTo>
                  <a:pt x="672" y="354"/>
                </a:lnTo>
                <a:lnTo>
                  <a:pt x="678" y="354"/>
                </a:lnTo>
                <a:lnTo>
                  <a:pt x="678" y="354"/>
                </a:lnTo>
                <a:lnTo>
                  <a:pt x="678" y="360"/>
                </a:lnTo>
                <a:lnTo>
                  <a:pt x="678" y="360"/>
                </a:lnTo>
                <a:lnTo>
                  <a:pt x="678" y="360"/>
                </a:lnTo>
                <a:lnTo>
                  <a:pt x="672" y="360"/>
                </a:lnTo>
                <a:lnTo>
                  <a:pt x="666" y="360"/>
                </a:lnTo>
                <a:lnTo>
                  <a:pt x="666" y="360"/>
                </a:lnTo>
                <a:lnTo>
                  <a:pt x="666" y="360"/>
                </a:lnTo>
                <a:lnTo>
                  <a:pt x="666" y="360"/>
                </a:lnTo>
                <a:lnTo>
                  <a:pt x="660" y="360"/>
                </a:lnTo>
                <a:lnTo>
                  <a:pt x="654" y="360"/>
                </a:lnTo>
                <a:lnTo>
                  <a:pt x="654" y="354"/>
                </a:lnTo>
                <a:lnTo>
                  <a:pt x="654" y="354"/>
                </a:lnTo>
                <a:lnTo>
                  <a:pt x="648" y="348"/>
                </a:lnTo>
                <a:lnTo>
                  <a:pt x="648" y="348"/>
                </a:lnTo>
                <a:lnTo>
                  <a:pt x="642" y="348"/>
                </a:lnTo>
                <a:lnTo>
                  <a:pt x="642" y="348"/>
                </a:lnTo>
                <a:lnTo>
                  <a:pt x="648" y="348"/>
                </a:lnTo>
                <a:lnTo>
                  <a:pt x="648" y="342"/>
                </a:lnTo>
                <a:lnTo>
                  <a:pt x="648" y="342"/>
                </a:lnTo>
                <a:lnTo>
                  <a:pt x="648" y="342"/>
                </a:lnTo>
                <a:lnTo>
                  <a:pt x="648" y="342"/>
                </a:lnTo>
                <a:lnTo>
                  <a:pt x="648" y="336"/>
                </a:lnTo>
                <a:lnTo>
                  <a:pt x="648" y="336"/>
                </a:lnTo>
                <a:lnTo>
                  <a:pt x="648" y="336"/>
                </a:lnTo>
                <a:lnTo>
                  <a:pt x="648" y="330"/>
                </a:lnTo>
                <a:lnTo>
                  <a:pt x="642" y="324"/>
                </a:lnTo>
                <a:lnTo>
                  <a:pt x="636" y="324"/>
                </a:lnTo>
                <a:lnTo>
                  <a:pt x="630" y="318"/>
                </a:lnTo>
                <a:lnTo>
                  <a:pt x="612" y="318"/>
                </a:lnTo>
                <a:lnTo>
                  <a:pt x="594" y="318"/>
                </a:lnTo>
                <a:lnTo>
                  <a:pt x="588" y="318"/>
                </a:lnTo>
                <a:lnTo>
                  <a:pt x="570" y="318"/>
                </a:lnTo>
                <a:lnTo>
                  <a:pt x="564" y="318"/>
                </a:lnTo>
                <a:lnTo>
                  <a:pt x="564" y="312"/>
                </a:lnTo>
                <a:lnTo>
                  <a:pt x="564" y="288"/>
                </a:lnTo>
                <a:lnTo>
                  <a:pt x="564" y="270"/>
                </a:lnTo>
                <a:lnTo>
                  <a:pt x="552" y="270"/>
                </a:lnTo>
                <a:lnTo>
                  <a:pt x="534" y="270"/>
                </a:lnTo>
                <a:lnTo>
                  <a:pt x="534" y="240"/>
                </a:lnTo>
                <a:lnTo>
                  <a:pt x="540" y="222"/>
                </a:lnTo>
                <a:lnTo>
                  <a:pt x="534" y="198"/>
                </a:lnTo>
                <a:lnTo>
                  <a:pt x="522" y="192"/>
                </a:lnTo>
                <a:lnTo>
                  <a:pt x="522" y="192"/>
                </a:lnTo>
                <a:lnTo>
                  <a:pt x="516" y="168"/>
                </a:lnTo>
                <a:lnTo>
                  <a:pt x="510" y="168"/>
                </a:lnTo>
                <a:lnTo>
                  <a:pt x="504" y="162"/>
                </a:lnTo>
                <a:lnTo>
                  <a:pt x="504" y="156"/>
                </a:lnTo>
                <a:lnTo>
                  <a:pt x="498" y="150"/>
                </a:lnTo>
                <a:lnTo>
                  <a:pt x="498" y="150"/>
                </a:lnTo>
                <a:lnTo>
                  <a:pt x="492" y="138"/>
                </a:lnTo>
                <a:lnTo>
                  <a:pt x="492" y="138"/>
                </a:lnTo>
                <a:lnTo>
                  <a:pt x="492" y="138"/>
                </a:lnTo>
                <a:lnTo>
                  <a:pt x="492" y="138"/>
                </a:lnTo>
                <a:lnTo>
                  <a:pt x="486" y="138"/>
                </a:lnTo>
                <a:lnTo>
                  <a:pt x="486" y="132"/>
                </a:lnTo>
                <a:lnTo>
                  <a:pt x="486" y="132"/>
                </a:lnTo>
                <a:lnTo>
                  <a:pt x="486" y="132"/>
                </a:lnTo>
                <a:lnTo>
                  <a:pt x="480" y="138"/>
                </a:lnTo>
                <a:lnTo>
                  <a:pt x="456" y="150"/>
                </a:lnTo>
                <a:lnTo>
                  <a:pt x="426" y="144"/>
                </a:lnTo>
                <a:lnTo>
                  <a:pt x="420" y="144"/>
                </a:lnTo>
                <a:lnTo>
                  <a:pt x="414" y="144"/>
                </a:lnTo>
                <a:lnTo>
                  <a:pt x="396" y="144"/>
                </a:lnTo>
                <a:lnTo>
                  <a:pt x="396" y="144"/>
                </a:lnTo>
                <a:lnTo>
                  <a:pt x="378" y="144"/>
                </a:lnTo>
                <a:lnTo>
                  <a:pt x="372" y="150"/>
                </a:lnTo>
                <a:lnTo>
                  <a:pt x="354" y="150"/>
                </a:lnTo>
                <a:lnTo>
                  <a:pt x="330" y="156"/>
                </a:lnTo>
                <a:lnTo>
                  <a:pt x="324" y="156"/>
                </a:lnTo>
                <a:lnTo>
                  <a:pt x="318" y="156"/>
                </a:lnTo>
                <a:lnTo>
                  <a:pt x="318" y="156"/>
                </a:lnTo>
                <a:lnTo>
                  <a:pt x="288" y="120"/>
                </a:lnTo>
                <a:lnTo>
                  <a:pt x="282" y="108"/>
                </a:lnTo>
                <a:lnTo>
                  <a:pt x="276" y="102"/>
                </a:lnTo>
                <a:lnTo>
                  <a:pt x="138" y="0"/>
                </a:lnTo>
                <a:lnTo>
                  <a:pt x="138" y="0"/>
                </a:lnTo>
                <a:lnTo>
                  <a:pt x="108" y="12"/>
                </a:lnTo>
                <a:lnTo>
                  <a:pt x="54" y="24"/>
                </a:lnTo>
                <a:lnTo>
                  <a:pt x="6" y="42"/>
                </a:lnTo>
                <a:lnTo>
                  <a:pt x="6" y="42"/>
                </a:lnTo>
                <a:lnTo>
                  <a:pt x="0" y="42"/>
                </a:lnTo>
                <a:lnTo>
                  <a:pt x="0" y="42"/>
                </a:lnTo>
                <a:lnTo>
                  <a:pt x="0" y="42"/>
                </a:lnTo>
                <a:lnTo>
                  <a:pt x="0" y="48"/>
                </a:lnTo>
                <a:lnTo>
                  <a:pt x="0" y="48"/>
                </a:lnTo>
                <a:lnTo>
                  <a:pt x="0" y="48"/>
                </a:lnTo>
                <a:lnTo>
                  <a:pt x="0" y="48"/>
                </a:lnTo>
                <a:lnTo>
                  <a:pt x="0" y="48"/>
                </a:lnTo>
                <a:lnTo>
                  <a:pt x="0" y="54"/>
                </a:lnTo>
                <a:lnTo>
                  <a:pt x="0" y="54"/>
                </a:lnTo>
                <a:lnTo>
                  <a:pt x="0" y="312"/>
                </a:lnTo>
                <a:lnTo>
                  <a:pt x="54" y="318"/>
                </a:lnTo>
                <a:lnTo>
                  <a:pt x="54" y="300"/>
                </a:lnTo>
                <a:close/>
              </a:path>
            </a:pathLst>
          </a:custGeom>
          <a:solidFill>
            <a:srgbClr val="FAA61A"/>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663" name="Freeform 890"/>
          <p:cNvSpPr>
            <a:spLocks/>
          </p:cNvSpPr>
          <p:nvPr/>
        </p:nvSpPr>
        <p:spPr bwMode="auto">
          <a:xfrm>
            <a:off x="6176400" y="3728700"/>
            <a:ext cx="658950" cy="477500"/>
          </a:xfrm>
          <a:custGeom>
            <a:avLst/>
            <a:gdLst>
              <a:gd name="T0" fmla="*/ 312 w 414"/>
              <a:gd name="T1" fmla="*/ 120 h 300"/>
              <a:gd name="T2" fmla="*/ 258 w 414"/>
              <a:gd name="T3" fmla="*/ 132 h 300"/>
              <a:gd name="T4" fmla="*/ 174 w 414"/>
              <a:gd name="T5" fmla="*/ 108 h 300"/>
              <a:gd name="T6" fmla="*/ 162 w 414"/>
              <a:gd name="T7" fmla="*/ 102 h 300"/>
              <a:gd name="T8" fmla="*/ 126 w 414"/>
              <a:gd name="T9" fmla="*/ 108 h 300"/>
              <a:gd name="T10" fmla="*/ 102 w 414"/>
              <a:gd name="T11" fmla="*/ 102 h 300"/>
              <a:gd name="T12" fmla="*/ 108 w 414"/>
              <a:gd name="T13" fmla="*/ 72 h 300"/>
              <a:gd name="T14" fmla="*/ 120 w 414"/>
              <a:gd name="T15" fmla="*/ 66 h 300"/>
              <a:gd name="T16" fmla="*/ 168 w 414"/>
              <a:gd name="T17" fmla="*/ 78 h 300"/>
              <a:gd name="T18" fmla="*/ 180 w 414"/>
              <a:gd name="T19" fmla="*/ 66 h 300"/>
              <a:gd name="T20" fmla="*/ 174 w 414"/>
              <a:gd name="T21" fmla="*/ 60 h 300"/>
              <a:gd name="T22" fmla="*/ 156 w 414"/>
              <a:gd name="T23" fmla="*/ 48 h 300"/>
              <a:gd name="T24" fmla="*/ 162 w 414"/>
              <a:gd name="T25" fmla="*/ 6 h 300"/>
              <a:gd name="T26" fmla="*/ 156 w 414"/>
              <a:gd name="T27" fmla="*/ 6 h 300"/>
              <a:gd name="T28" fmla="*/ 138 w 414"/>
              <a:gd name="T29" fmla="*/ 24 h 300"/>
              <a:gd name="T30" fmla="*/ 102 w 414"/>
              <a:gd name="T31" fmla="*/ 18 h 300"/>
              <a:gd name="T32" fmla="*/ 96 w 414"/>
              <a:gd name="T33" fmla="*/ 42 h 300"/>
              <a:gd name="T34" fmla="*/ 96 w 414"/>
              <a:gd name="T35" fmla="*/ 60 h 300"/>
              <a:gd name="T36" fmla="*/ 60 w 414"/>
              <a:gd name="T37" fmla="*/ 66 h 300"/>
              <a:gd name="T38" fmla="*/ 72 w 414"/>
              <a:gd name="T39" fmla="*/ 72 h 300"/>
              <a:gd name="T40" fmla="*/ 78 w 414"/>
              <a:gd name="T41" fmla="*/ 84 h 300"/>
              <a:gd name="T42" fmla="*/ 48 w 414"/>
              <a:gd name="T43" fmla="*/ 108 h 300"/>
              <a:gd name="T44" fmla="*/ 18 w 414"/>
              <a:gd name="T45" fmla="*/ 102 h 300"/>
              <a:gd name="T46" fmla="*/ 0 w 414"/>
              <a:gd name="T47" fmla="*/ 108 h 300"/>
              <a:gd name="T48" fmla="*/ 18 w 414"/>
              <a:gd name="T49" fmla="*/ 144 h 300"/>
              <a:gd name="T50" fmla="*/ 42 w 414"/>
              <a:gd name="T51" fmla="*/ 150 h 300"/>
              <a:gd name="T52" fmla="*/ 36 w 414"/>
              <a:gd name="T53" fmla="*/ 156 h 300"/>
              <a:gd name="T54" fmla="*/ 48 w 414"/>
              <a:gd name="T55" fmla="*/ 198 h 300"/>
              <a:gd name="T56" fmla="*/ 42 w 414"/>
              <a:gd name="T57" fmla="*/ 222 h 300"/>
              <a:gd name="T58" fmla="*/ 18 w 414"/>
              <a:gd name="T59" fmla="*/ 246 h 300"/>
              <a:gd name="T60" fmla="*/ 30 w 414"/>
              <a:gd name="T61" fmla="*/ 282 h 300"/>
              <a:gd name="T62" fmla="*/ 54 w 414"/>
              <a:gd name="T63" fmla="*/ 270 h 300"/>
              <a:gd name="T64" fmla="*/ 78 w 414"/>
              <a:gd name="T65" fmla="*/ 258 h 300"/>
              <a:gd name="T66" fmla="*/ 102 w 414"/>
              <a:gd name="T67" fmla="*/ 270 h 300"/>
              <a:gd name="T68" fmla="*/ 114 w 414"/>
              <a:gd name="T69" fmla="*/ 240 h 300"/>
              <a:gd name="T70" fmla="*/ 144 w 414"/>
              <a:gd name="T71" fmla="*/ 246 h 300"/>
              <a:gd name="T72" fmla="*/ 150 w 414"/>
              <a:gd name="T73" fmla="*/ 234 h 300"/>
              <a:gd name="T74" fmla="*/ 150 w 414"/>
              <a:gd name="T75" fmla="*/ 216 h 300"/>
              <a:gd name="T76" fmla="*/ 192 w 414"/>
              <a:gd name="T77" fmla="*/ 180 h 300"/>
              <a:gd name="T78" fmla="*/ 210 w 414"/>
              <a:gd name="T79" fmla="*/ 204 h 300"/>
              <a:gd name="T80" fmla="*/ 216 w 414"/>
              <a:gd name="T81" fmla="*/ 246 h 300"/>
              <a:gd name="T82" fmla="*/ 216 w 414"/>
              <a:gd name="T83" fmla="*/ 282 h 300"/>
              <a:gd name="T84" fmla="*/ 228 w 414"/>
              <a:gd name="T85" fmla="*/ 300 h 300"/>
              <a:gd name="T86" fmla="*/ 252 w 414"/>
              <a:gd name="T87" fmla="*/ 288 h 300"/>
              <a:gd name="T88" fmla="*/ 258 w 414"/>
              <a:gd name="T89" fmla="*/ 282 h 300"/>
              <a:gd name="T90" fmla="*/ 276 w 414"/>
              <a:gd name="T91" fmla="*/ 276 h 300"/>
              <a:gd name="T92" fmla="*/ 306 w 414"/>
              <a:gd name="T93" fmla="*/ 252 h 300"/>
              <a:gd name="T94" fmla="*/ 324 w 414"/>
              <a:gd name="T95" fmla="*/ 246 h 300"/>
              <a:gd name="T96" fmla="*/ 330 w 414"/>
              <a:gd name="T97" fmla="*/ 264 h 300"/>
              <a:gd name="T98" fmla="*/ 360 w 414"/>
              <a:gd name="T99" fmla="*/ 258 h 300"/>
              <a:gd name="T100" fmla="*/ 366 w 414"/>
              <a:gd name="T101" fmla="*/ 252 h 300"/>
              <a:gd name="T102" fmla="*/ 402 w 414"/>
              <a:gd name="T103" fmla="*/ 264 h 300"/>
              <a:gd name="T104" fmla="*/ 408 w 414"/>
              <a:gd name="T105" fmla="*/ 246 h 300"/>
              <a:gd name="T106" fmla="*/ 396 w 414"/>
              <a:gd name="T107" fmla="*/ 186 h 300"/>
              <a:gd name="T108" fmla="*/ 378 w 414"/>
              <a:gd name="T109" fmla="*/ 168 h 300"/>
              <a:gd name="T110" fmla="*/ 354 w 414"/>
              <a:gd name="T111" fmla="*/ 168 h 300"/>
              <a:gd name="T112" fmla="*/ 348 w 414"/>
              <a:gd name="T113" fmla="*/ 174 h 300"/>
              <a:gd name="T114" fmla="*/ 330 w 414"/>
              <a:gd name="T115" fmla="*/ 11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4" h="300">
                <a:moveTo>
                  <a:pt x="324" y="114"/>
                </a:moveTo>
                <a:lnTo>
                  <a:pt x="324" y="114"/>
                </a:lnTo>
                <a:lnTo>
                  <a:pt x="318" y="114"/>
                </a:lnTo>
                <a:lnTo>
                  <a:pt x="318" y="114"/>
                </a:lnTo>
                <a:lnTo>
                  <a:pt x="312" y="120"/>
                </a:lnTo>
                <a:lnTo>
                  <a:pt x="306" y="120"/>
                </a:lnTo>
                <a:lnTo>
                  <a:pt x="306" y="120"/>
                </a:lnTo>
                <a:lnTo>
                  <a:pt x="300" y="120"/>
                </a:lnTo>
                <a:lnTo>
                  <a:pt x="264" y="120"/>
                </a:lnTo>
                <a:lnTo>
                  <a:pt x="258" y="132"/>
                </a:lnTo>
                <a:lnTo>
                  <a:pt x="252" y="132"/>
                </a:lnTo>
                <a:lnTo>
                  <a:pt x="234" y="126"/>
                </a:lnTo>
                <a:lnTo>
                  <a:pt x="228" y="120"/>
                </a:lnTo>
                <a:lnTo>
                  <a:pt x="228" y="114"/>
                </a:lnTo>
                <a:lnTo>
                  <a:pt x="174" y="108"/>
                </a:lnTo>
                <a:lnTo>
                  <a:pt x="174" y="108"/>
                </a:lnTo>
                <a:lnTo>
                  <a:pt x="168" y="102"/>
                </a:lnTo>
                <a:lnTo>
                  <a:pt x="168" y="102"/>
                </a:lnTo>
                <a:lnTo>
                  <a:pt x="162" y="102"/>
                </a:lnTo>
                <a:lnTo>
                  <a:pt x="162" y="102"/>
                </a:lnTo>
                <a:lnTo>
                  <a:pt x="162" y="102"/>
                </a:lnTo>
                <a:lnTo>
                  <a:pt x="156" y="102"/>
                </a:lnTo>
                <a:lnTo>
                  <a:pt x="138" y="108"/>
                </a:lnTo>
                <a:lnTo>
                  <a:pt x="132" y="108"/>
                </a:lnTo>
                <a:lnTo>
                  <a:pt x="126" y="108"/>
                </a:lnTo>
                <a:lnTo>
                  <a:pt x="120" y="102"/>
                </a:lnTo>
                <a:lnTo>
                  <a:pt x="120" y="102"/>
                </a:lnTo>
                <a:lnTo>
                  <a:pt x="114" y="102"/>
                </a:lnTo>
                <a:lnTo>
                  <a:pt x="114" y="108"/>
                </a:lnTo>
                <a:lnTo>
                  <a:pt x="102" y="102"/>
                </a:lnTo>
                <a:lnTo>
                  <a:pt x="96" y="90"/>
                </a:lnTo>
                <a:lnTo>
                  <a:pt x="102" y="72"/>
                </a:lnTo>
                <a:lnTo>
                  <a:pt x="114" y="78"/>
                </a:lnTo>
                <a:lnTo>
                  <a:pt x="108" y="72"/>
                </a:lnTo>
                <a:lnTo>
                  <a:pt x="108" y="72"/>
                </a:lnTo>
                <a:lnTo>
                  <a:pt x="114" y="66"/>
                </a:lnTo>
                <a:lnTo>
                  <a:pt x="114" y="66"/>
                </a:lnTo>
                <a:lnTo>
                  <a:pt x="114" y="66"/>
                </a:lnTo>
                <a:lnTo>
                  <a:pt x="120" y="66"/>
                </a:lnTo>
                <a:lnTo>
                  <a:pt x="120" y="66"/>
                </a:lnTo>
                <a:lnTo>
                  <a:pt x="132" y="60"/>
                </a:lnTo>
                <a:lnTo>
                  <a:pt x="132" y="60"/>
                </a:lnTo>
                <a:lnTo>
                  <a:pt x="138" y="60"/>
                </a:lnTo>
                <a:lnTo>
                  <a:pt x="138" y="60"/>
                </a:lnTo>
                <a:lnTo>
                  <a:pt x="168" y="78"/>
                </a:lnTo>
                <a:lnTo>
                  <a:pt x="174" y="78"/>
                </a:lnTo>
                <a:lnTo>
                  <a:pt x="174" y="72"/>
                </a:lnTo>
                <a:lnTo>
                  <a:pt x="174" y="72"/>
                </a:lnTo>
                <a:lnTo>
                  <a:pt x="174" y="72"/>
                </a:lnTo>
                <a:lnTo>
                  <a:pt x="180" y="66"/>
                </a:lnTo>
                <a:lnTo>
                  <a:pt x="186" y="66"/>
                </a:lnTo>
                <a:lnTo>
                  <a:pt x="186" y="66"/>
                </a:lnTo>
                <a:lnTo>
                  <a:pt x="186" y="60"/>
                </a:lnTo>
                <a:lnTo>
                  <a:pt x="180" y="60"/>
                </a:lnTo>
                <a:lnTo>
                  <a:pt x="174" y="60"/>
                </a:lnTo>
                <a:lnTo>
                  <a:pt x="174" y="66"/>
                </a:lnTo>
                <a:lnTo>
                  <a:pt x="168" y="66"/>
                </a:lnTo>
                <a:lnTo>
                  <a:pt x="168" y="60"/>
                </a:lnTo>
                <a:lnTo>
                  <a:pt x="156" y="48"/>
                </a:lnTo>
                <a:lnTo>
                  <a:pt x="156" y="48"/>
                </a:lnTo>
                <a:lnTo>
                  <a:pt x="180" y="24"/>
                </a:lnTo>
                <a:lnTo>
                  <a:pt x="180" y="24"/>
                </a:lnTo>
                <a:lnTo>
                  <a:pt x="168" y="12"/>
                </a:lnTo>
                <a:lnTo>
                  <a:pt x="168" y="6"/>
                </a:lnTo>
                <a:lnTo>
                  <a:pt x="162" y="6"/>
                </a:lnTo>
                <a:lnTo>
                  <a:pt x="162" y="6"/>
                </a:lnTo>
                <a:lnTo>
                  <a:pt x="162" y="0"/>
                </a:lnTo>
                <a:lnTo>
                  <a:pt x="162" y="0"/>
                </a:lnTo>
                <a:lnTo>
                  <a:pt x="156" y="6"/>
                </a:lnTo>
                <a:lnTo>
                  <a:pt x="156" y="6"/>
                </a:lnTo>
                <a:lnTo>
                  <a:pt x="156" y="12"/>
                </a:lnTo>
                <a:lnTo>
                  <a:pt x="156" y="12"/>
                </a:lnTo>
                <a:lnTo>
                  <a:pt x="156" y="12"/>
                </a:lnTo>
                <a:lnTo>
                  <a:pt x="138" y="24"/>
                </a:lnTo>
                <a:lnTo>
                  <a:pt x="138" y="24"/>
                </a:lnTo>
                <a:lnTo>
                  <a:pt x="120" y="30"/>
                </a:lnTo>
                <a:lnTo>
                  <a:pt x="114" y="24"/>
                </a:lnTo>
                <a:lnTo>
                  <a:pt x="114" y="24"/>
                </a:lnTo>
                <a:lnTo>
                  <a:pt x="108" y="18"/>
                </a:lnTo>
                <a:lnTo>
                  <a:pt x="102" y="18"/>
                </a:lnTo>
                <a:lnTo>
                  <a:pt x="102" y="24"/>
                </a:lnTo>
                <a:lnTo>
                  <a:pt x="96" y="36"/>
                </a:lnTo>
                <a:lnTo>
                  <a:pt x="96" y="36"/>
                </a:lnTo>
                <a:lnTo>
                  <a:pt x="96" y="36"/>
                </a:lnTo>
                <a:lnTo>
                  <a:pt x="96" y="42"/>
                </a:lnTo>
                <a:lnTo>
                  <a:pt x="102" y="54"/>
                </a:lnTo>
                <a:lnTo>
                  <a:pt x="96" y="60"/>
                </a:lnTo>
                <a:lnTo>
                  <a:pt x="96" y="60"/>
                </a:lnTo>
                <a:lnTo>
                  <a:pt x="96" y="60"/>
                </a:lnTo>
                <a:lnTo>
                  <a:pt x="96" y="60"/>
                </a:lnTo>
                <a:lnTo>
                  <a:pt x="84" y="60"/>
                </a:lnTo>
                <a:lnTo>
                  <a:pt x="84" y="60"/>
                </a:lnTo>
                <a:lnTo>
                  <a:pt x="78" y="60"/>
                </a:lnTo>
                <a:lnTo>
                  <a:pt x="72" y="60"/>
                </a:lnTo>
                <a:lnTo>
                  <a:pt x="60" y="66"/>
                </a:lnTo>
                <a:lnTo>
                  <a:pt x="60" y="66"/>
                </a:lnTo>
                <a:lnTo>
                  <a:pt x="60" y="66"/>
                </a:lnTo>
                <a:lnTo>
                  <a:pt x="66" y="66"/>
                </a:lnTo>
                <a:lnTo>
                  <a:pt x="66" y="66"/>
                </a:lnTo>
                <a:lnTo>
                  <a:pt x="72" y="72"/>
                </a:lnTo>
                <a:lnTo>
                  <a:pt x="72" y="78"/>
                </a:lnTo>
                <a:lnTo>
                  <a:pt x="72" y="78"/>
                </a:lnTo>
                <a:lnTo>
                  <a:pt x="78" y="84"/>
                </a:lnTo>
                <a:lnTo>
                  <a:pt x="78" y="84"/>
                </a:lnTo>
                <a:lnTo>
                  <a:pt x="78" y="84"/>
                </a:lnTo>
                <a:lnTo>
                  <a:pt x="78" y="84"/>
                </a:lnTo>
                <a:lnTo>
                  <a:pt x="60" y="108"/>
                </a:lnTo>
                <a:lnTo>
                  <a:pt x="54" y="108"/>
                </a:lnTo>
                <a:lnTo>
                  <a:pt x="48" y="108"/>
                </a:lnTo>
                <a:lnTo>
                  <a:pt x="48" y="108"/>
                </a:lnTo>
                <a:lnTo>
                  <a:pt x="36" y="108"/>
                </a:lnTo>
                <a:lnTo>
                  <a:pt x="30" y="108"/>
                </a:lnTo>
                <a:lnTo>
                  <a:pt x="24" y="102"/>
                </a:lnTo>
                <a:lnTo>
                  <a:pt x="18" y="102"/>
                </a:lnTo>
                <a:lnTo>
                  <a:pt x="18" y="102"/>
                </a:lnTo>
                <a:lnTo>
                  <a:pt x="18" y="102"/>
                </a:lnTo>
                <a:lnTo>
                  <a:pt x="12" y="102"/>
                </a:lnTo>
                <a:lnTo>
                  <a:pt x="6" y="102"/>
                </a:lnTo>
                <a:lnTo>
                  <a:pt x="0" y="108"/>
                </a:lnTo>
                <a:lnTo>
                  <a:pt x="0" y="108"/>
                </a:lnTo>
                <a:lnTo>
                  <a:pt x="0" y="120"/>
                </a:lnTo>
                <a:lnTo>
                  <a:pt x="6" y="132"/>
                </a:lnTo>
                <a:lnTo>
                  <a:pt x="12" y="144"/>
                </a:lnTo>
                <a:lnTo>
                  <a:pt x="12" y="144"/>
                </a:lnTo>
                <a:lnTo>
                  <a:pt x="18" y="144"/>
                </a:lnTo>
                <a:lnTo>
                  <a:pt x="30" y="144"/>
                </a:lnTo>
                <a:lnTo>
                  <a:pt x="30" y="144"/>
                </a:lnTo>
                <a:lnTo>
                  <a:pt x="36" y="144"/>
                </a:lnTo>
                <a:lnTo>
                  <a:pt x="36" y="144"/>
                </a:lnTo>
                <a:lnTo>
                  <a:pt x="42" y="150"/>
                </a:lnTo>
                <a:lnTo>
                  <a:pt x="42" y="150"/>
                </a:lnTo>
                <a:lnTo>
                  <a:pt x="42" y="156"/>
                </a:lnTo>
                <a:lnTo>
                  <a:pt x="36" y="156"/>
                </a:lnTo>
                <a:lnTo>
                  <a:pt x="36" y="156"/>
                </a:lnTo>
                <a:lnTo>
                  <a:pt x="36" y="156"/>
                </a:lnTo>
                <a:lnTo>
                  <a:pt x="36" y="156"/>
                </a:lnTo>
                <a:lnTo>
                  <a:pt x="30" y="162"/>
                </a:lnTo>
                <a:lnTo>
                  <a:pt x="36" y="174"/>
                </a:lnTo>
                <a:lnTo>
                  <a:pt x="36" y="186"/>
                </a:lnTo>
                <a:lnTo>
                  <a:pt x="48" y="198"/>
                </a:lnTo>
                <a:lnTo>
                  <a:pt x="48" y="198"/>
                </a:lnTo>
                <a:lnTo>
                  <a:pt x="48" y="198"/>
                </a:lnTo>
                <a:lnTo>
                  <a:pt x="48" y="210"/>
                </a:lnTo>
                <a:lnTo>
                  <a:pt x="42" y="216"/>
                </a:lnTo>
                <a:lnTo>
                  <a:pt x="42" y="222"/>
                </a:lnTo>
                <a:lnTo>
                  <a:pt x="36" y="222"/>
                </a:lnTo>
                <a:lnTo>
                  <a:pt x="36" y="222"/>
                </a:lnTo>
                <a:lnTo>
                  <a:pt x="24" y="240"/>
                </a:lnTo>
                <a:lnTo>
                  <a:pt x="24" y="246"/>
                </a:lnTo>
                <a:lnTo>
                  <a:pt x="18" y="246"/>
                </a:lnTo>
                <a:lnTo>
                  <a:pt x="18" y="264"/>
                </a:lnTo>
                <a:lnTo>
                  <a:pt x="18" y="270"/>
                </a:lnTo>
                <a:lnTo>
                  <a:pt x="18" y="270"/>
                </a:lnTo>
                <a:lnTo>
                  <a:pt x="18" y="276"/>
                </a:lnTo>
                <a:lnTo>
                  <a:pt x="30" y="282"/>
                </a:lnTo>
                <a:lnTo>
                  <a:pt x="30" y="282"/>
                </a:lnTo>
                <a:lnTo>
                  <a:pt x="42" y="282"/>
                </a:lnTo>
                <a:lnTo>
                  <a:pt x="48" y="270"/>
                </a:lnTo>
                <a:lnTo>
                  <a:pt x="48" y="270"/>
                </a:lnTo>
                <a:lnTo>
                  <a:pt x="54" y="270"/>
                </a:lnTo>
                <a:lnTo>
                  <a:pt x="66" y="264"/>
                </a:lnTo>
                <a:lnTo>
                  <a:pt x="66" y="264"/>
                </a:lnTo>
                <a:lnTo>
                  <a:pt x="72" y="258"/>
                </a:lnTo>
                <a:lnTo>
                  <a:pt x="72" y="258"/>
                </a:lnTo>
                <a:lnTo>
                  <a:pt x="78" y="258"/>
                </a:lnTo>
                <a:lnTo>
                  <a:pt x="84" y="258"/>
                </a:lnTo>
                <a:lnTo>
                  <a:pt x="84" y="258"/>
                </a:lnTo>
                <a:lnTo>
                  <a:pt x="84" y="258"/>
                </a:lnTo>
                <a:lnTo>
                  <a:pt x="90" y="270"/>
                </a:lnTo>
                <a:lnTo>
                  <a:pt x="102" y="270"/>
                </a:lnTo>
                <a:lnTo>
                  <a:pt x="102" y="252"/>
                </a:lnTo>
                <a:lnTo>
                  <a:pt x="102" y="252"/>
                </a:lnTo>
                <a:lnTo>
                  <a:pt x="102" y="252"/>
                </a:lnTo>
                <a:lnTo>
                  <a:pt x="102" y="246"/>
                </a:lnTo>
                <a:lnTo>
                  <a:pt x="114" y="240"/>
                </a:lnTo>
                <a:lnTo>
                  <a:pt x="120" y="240"/>
                </a:lnTo>
                <a:lnTo>
                  <a:pt x="132" y="240"/>
                </a:lnTo>
                <a:lnTo>
                  <a:pt x="132" y="240"/>
                </a:lnTo>
                <a:lnTo>
                  <a:pt x="138" y="240"/>
                </a:lnTo>
                <a:lnTo>
                  <a:pt x="144" y="246"/>
                </a:lnTo>
                <a:lnTo>
                  <a:pt x="144" y="246"/>
                </a:lnTo>
                <a:lnTo>
                  <a:pt x="144" y="240"/>
                </a:lnTo>
                <a:lnTo>
                  <a:pt x="150" y="240"/>
                </a:lnTo>
                <a:lnTo>
                  <a:pt x="150" y="240"/>
                </a:lnTo>
                <a:lnTo>
                  <a:pt x="150" y="234"/>
                </a:lnTo>
                <a:lnTo>
                  <a:pt x="150" y="234"/>
                </a:lnTo>
                <a:lnTo>
                  <a:pt x="150" y="228"/>
                </a:lnTo>
                <a:lnTo>
                  <a:pt x="150" y="228"/>
                </a:lnTo>
                <a:lnTo>
                  <a:pt x="150" y="222"/>
                </a:lnTo>
                <a:lnTo>
                  <a:pt x="150" y="216"/>
                </a:lnTo>
                <a:lnTo>
                  <a:pt x="174" y="186"/>
                </a:lnTo>
                <a:lnTo>
                  <a:pt x="174" y="186"/>
                </a:lnTo>
                <a:lnTo>
                  <a:pt x="180" y="180"/>
                </a:lnTo>
                <a:lnTo>
                  <a:pt x="186" y="180"/>
                </a:lnTo>
                <a:lnTo>
                  <a:pt x="192" y="180"/>
                </a:lnTo>
                <a:lnTo>
                  <a:pt x="210" y="192"/>
                </a:lnTo>
                <a:lnTo>
                  <a:pt x="210" y="192"/>
                </a:lnTo>
                <a:lnTo>
                  <a:pt x="210" y="198"/>
                </a:lnTo>
                <a:lnTo>
                  <a:pt x="210" y="198"/>
                </a:lnTo>
                <a:lnTo>
                  <a:pt x="210" y="204"/>
                </a:lnTo>
                <a:lnTo>
                  <a:pt x="204" y="210"/>
                </a:lnTo>
                <a:lnTo>
                  <a:pt x="216" y="216"/>
                </a:lnTo>
                <a:lnTo>
                  <a:pt x="222" y="216"/>
                </a:lnTo>
                <a:lnTo>
                  <a:pt x="222" y="228"/>
                </a:lnTo>
                <a:lnTo>
                  <a:pt x="216" y="246"/>
                </a:lnTo>
                <a:lnTo>
                  <a:pt x="216" y="270"/>
                </a:lnTo>
                <a:lnTo>
                  <a:pt x="216" y="276"/>
                </a:lnTo>
                <a:lnTo>
                  <a:pt x="216" y="276"/>
                </a:lnTo>
                <a:lnTo>
                  <a:pt x="216" y="282"/>
                </a:lnTo>
                <a:lnTo>
                  <a:pt x="216" y="282"/>
                </a:lnTo>
                <a:lnTo>
                  <a:pt x="222" y="294"/>
                </a:lnTo>
                <a:lnTo>
                  <a:pt x="222" y="300"/>
                </a:lnTo>
                <a:lnTo>
                  <a:pt x="222" y="300"/>
                </a:lnTo>
                <a:lnTo>
                  <a:pt x="228" y="300"/>
                </a:lnTo>
                <a:lnTo>
                  <a:pt x="228" y="300"/>
                </a:lnTo>
                <a:lnTo>
                  <a:pt x="228" y="300"/>
                </a:lnTo>
                <a:lnTo>
                  <a:pt x="234" y="300"/>
                </a:lnTo>
                <a:lnTo>
                  <a:pt x="234" y="300"/>
                </a:lnTo>
                <a:lnTo>
                  <a:pt x="234" y="300"/>
                </a:lnTo>
                <a:lnTo>
                  <a:pt x="252" y="288"/>
                </a:lnTo>
                <a:lnTo>
                  <a:pt x="252" y="288"/>
                </a:lnTo>
                <a:lnTo>
                  <a:pt x="252" y="282"/>
                </a:lnTo>
                <a:lnTo>
                  <a:pt x="258" y="282"/>
                </a:lnTo>
                <a:lnTo>
                  <a:pt x="258" y="282"/>
                </a:lnTo>
                <a:lnTo>
                  <a:pt x="258" y="282"/>
                </a:lnTo>
                <a:lnTo>
                  <a:pt x="258" y="282"/>
                </a:lnTo>
                <a:lnTo>
                  <a:pt x="264" y="282"/>
                </a:lnTo>
                <a:lnTo>
                  <a:pt x="264" y="282"/>
                </a:lnTo>
                <a:lnTo>
                  <a:pt x="276" y="276"/>
                </a:lnTo>
                <a:lnTo>
                  <a:pt x="276" y="276"/>
                </a:lnTo>
                <a:lnTo>
                  <a:pt x="276" y="276"/>
                </a:lnTo>
                <a:lnTo>
                  <a:pt x="282" y="276"/>
                </a:lnTo>
                <a:lnTo>
                  <a:pt x="288" y="264"/>
                </a:lnTo>
                <a:lnTo>
                  <a:pt x="288" y="264"/>
                </a:lnTo>
                <a:lnTo>
                  <a:pt x="306" y="252"/>
                </a:lnTo>
                <a:lnTo>
                  <a:pt x="312" y="246"/>
                </a:lnTo>
                <a:lnTo>
                  <a:pt x="312" y="246"/>
                </a:lnTo>
                <a:lnTo>
                  <a:pt x="318" y="246"/>
                </a:lnTo>
                <a:lnTo>
                  <a:pt x="324" y="246"/>
                </a:lnTo>
                <a:lnTo>
                  <a:pt x="324" y="246"/>
                </a:lnTo>
                <a:lnTo>
                  <a:pt x="336" y="252"/>
                </a:lnTo>
                <a:lnTo>
                  <a:pt x="330" y="258"/>
                </a:lnTo>
                <a:lnTo>
                  <a:pt x="330" y="264"/>
                </a:lnTo>
                <a:lnTo>
                  <a:pt x="330" y="264"/>
                </a:lnTo>
                <a:lnTo>
                  <a:pt x="330" y="264"/>
                </a:lnTo>
                <a:lnTo>
                  <a:pt x="330" y="264"/>
                </a:lnTo>
                <a:lnTo>
                  <a:pt x="330" y="264"/>
                </a:lnTo>
                <a:lnTo>
                  <a:pt x="336" y="264"/>
                </a:lnTo>
                <a:lnTo>
                  <a:pt x="342" y="264"/>
                </a:lnTo>
                <a:lnTo>
                  <a:pt x="360" y="258"/>
                </a:lnTo>
                <a:lnTo>
                  <a:pt x="360" y="252"/>
                </a:lnTo>
                <a:lnTo>
                  <a:pt x="360" y="252"/>
                </a:lnTo>
                <a:lnTo>
                  <a:pt x="366" y="252"/>
                </a:lnTo>
                <a:lnTo>
                  <a:pt x="366" y="252"/>
                </a:lnTo>
                <a:lnTo>
                  <a:pt x="366" y="252"/>
                </a:lnTo>
                <a:lnTo>
                  <a:pt x="372" y="252"/>
                </a:lnTo>
                <a:lnTo>
                  <a:pt x="378" y="252"/>
                </a:lnTo>
                <a:lnTo>
                  <a:pt x="378" y="252"/>
                </a:lnTo>
                <a:lnTo>
                  <a:pt x="384" y="252"/>
                </a:lnTo>
                <a:lnTo>
                  <a:pt x="402" y="264"/>
                </a:lnTo>
                <a:lnTo>
                  <a:pt x="402" y="264"/>
                </a:lnTo>
                <a:lnTo>
                  <a:pt x="408" y="258"/>
                </a:lnTo>
                <a:lnTo>
                  <a:pt x="408" y="258"/>
                </a:lnTo>
                <a:lnTo>
                  <a:pt x="414" y="252"/>
                </a:lnTo>
                <a:lnTo>
                  <a:pt x="408" y="246"/>
                </a:lnTo>
                <a:lnTo>
                  <a:pt x="402" y="228"/>
                </a:lnTo>
                <a:lnTo>
                  <a:pt x="402" y="210"/>
                </a:lnTo>
                <a:lnTo>
                  <a:pt x="396" y="186"/>
                </a:lnTo>
                <a:lnTo>
                  <a:pt x="396" y="186"/>
                </a:lnTo>
                <a:lnTo>
                  <a:pt x="396" y="186"/>
                </a:lnTo>
                <a:lnTo>
                  <a:pt x="396" y="180"/>
                </a:lnTo>
                <a:lnTo>
                  <a:pt x="396" y="180"/>
                </a:lnTo>
                <a:lnTo>
                  <a:pt x="396" y="180"/>
                </a:lnTo>
                <a:lnTo>
                  <a:pt x="390" y="174"/>
                </a:lnTo>
                <a:lnTo>
                  <a:pt x="378" y="168"/>
                </a:lnTo>
                <a:lnTo>
                  <a:pt x="366" y="168"/>
                </a:lnTo>
                <a:lnTo>
                  <a:pt x="360" y="168"/>
                </a:lnTo>
                <a:lnTo>
                  <a:pt x="360" y="168"/>
                </a:lnTo>
                <a:lnTo>
                  <a:pt x="354" y="168"/>
                </a:lnTo>
                <a:lnTo>
                  <a:pt x="354" y="168"/>
                </a:lnTo>
                <a:lnTo>
                  <a:pt x="354" y="174"/>
                </a:lnTo>
                <a:lnTo>
                  <a:pt x="354" y="174"/>
                </a:lnTo>
                <a:lnTo>
                  <a:pt x="348" y="174"/>
                </a:lnTo>
                <a:lnTo>
                  <a:pt x="348" y="174"/>
                </a:lnTo>
                <a:lnTo>
                  <a:pt x="348" y="174"/>
                </a:lnTo>
                <a:lnTo>
                  <a:pt x="342" y="174"/>
                </a:lnTo>
                <a:lnTo>
                  <a:pt x="342" y="168"/>
                </a:lnTo>
                <a:lnTo>
                  <a:pt x="342" y="168"/>
                </a:lnTo>
                <a:lnTo>
                  <a:pt x="342" y="168"/>
                </a:lnTo>
                <a:lnTo>
                  <a:pt x="330" y="114"/>
                </a:lnTo>
                <a:lnTo>
                  <a:pt x="330" y="114"/>
                </a:lnTo>
                <a:lnTo>
                  <a:pt x="324" y="114"/>
                </a:lnTo>
                <a:close/>
              </a:path>
            </a:pathLst>
          </a:custGeom>
          <a:solidFill>
            <a:srgbClr val="FAA61A"/>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664" name="Freeform 891"/>
          <p:cNvSpPr>
            <a:spLocks noEditPoints="1"/>
          </p:cNvSpPr>
          <p:nvPr/>
        </p:nvSpPr>
        <p:spPr bwMode="auto">
          <a:xfrm>
            <a:off x="6329200" y="3480400"/>
            <a:ext cx="943858" cy="458400"/>
          </a:xfrm>
          <a:custGeom>
            <a:avLst/>
            <a:gdLst>
              <a:gd name="T0" fmla="*/ 467 w 593"/>
              <a:gd name="T1" fmla="*/ 30 h 288"/>
              <a:gd name="T2" fmla="*/ 377 w 593"/>
              <a:gd name="T3" fmla="*/ 24 h 288"/>
              <a:gd name="T4" fmla="*/ 347 w 593"/>
              <a:gd name="T5" fmla="*/ 30 h 288"/>
              <a:gd name="T6" fmla="*/ 288 w 593"/>
              <a:gd name="T7" fmla="*/ 12 h 288"/>
              <a:gd name="T8" fmla="*/ 258 w 593"/>
              <a:gd name="T9" fmla="*/ 6 h 288"/>
              <a:gd name="T10" fmla="*/ 228 w 593"/>
              <a:gd name="T11" fmla="*/ 18 h 288"/>
              <a:gd name="T12" fmla="*/ 228 w 593"/>
              <a:gd name="T13" fmla="*/ 60 h 288"/>
              <a:gd name="T14" fmla="*/ 192 w 593"/>
              <a:gd name="T15" fmla="*/ 48 h 288"/>
              <a:gd name="T16" fmla="*/ 180 w 593"/>
              <a:gd name="T17" fmla="*/ 42 h 288"/>
              <a:gd name="T18" fmla="*/ 108 w 593"/>
              <a:gd name="T19" fmla="*/ 36 h 288"/>
              <a:gd name="T20" fmla="*/ 102 w 593"/>
              <a:gd name="T21" fmla="*/ 48 h 288"/>
              <a:gd name="T22" fmla="*/ 84 w 593"/>
              <a:gd name="T23" fmla="*/ 66 h 288"/>
              <a:gd name="T24" fmla="*/ 96 w 593"/>
              <a:gd name="T25" fmla="*/ 72 h 288"/>
              <a:gd name="T26" fmla="*/ 108 w 593"/>
              <a:gd name="T27" fmla="*/ 78 h 288"/>
              <a:gd name="T28" fmla="*/ 48 w 593"/>
              <a:gd name="T29" fmla="*/ 120 h 288"/>
              <a:gd name="T30" fmla="*/ 72 w 593"/>
              <a:gd name="T31" fmla="*/ 132 h 288"/>
              <a:gd name="T32" fmla="*/ 132 w 593"/>
              <a:gd name="T33" fmla="*/ 126 h 288"/>
              <a:gd name="T34" fmla="*/ 132 w 593"/>
              <a:gd name="T35" fmla="*/ 132 h 288"/>
              <a:gd name="T36" fmla="*/ 138 w 593"/>
              <a:gd name="T37" fmla="*/ 144 h 288"/>
              <a:gd name="T38" fmla="*/ 144 w 593"/>
              <a:gd name="T39" fmla="*/ 150 h 288"/>
              <a:gd name="T40" fmla="*/ 204 w 593"/>
              <a:gd name="T41" fmla="*/ 168 h 288"/>
              <a:gd name="T42" fmla="*/ 204 w 593"/>
              <a:gd name="T43" fmla="*/ 174 h 288"/>
              <a:gd name="T44" fmla="*/ 168 w 593"/>
              <a:gd name="T45" fmla="*/ 204 h 288"/>
              <a:gd name="T46" fmla="*/ 144 w 593"/>
              <a:gd name="T47" fmla="*/ 216 h 288"/>
              <a:gd name="T48" fmla="*/ 132 w 593"/>
              <a:gd name="T49" fmla="*/ 222 h 288"/>
              <a:gd name="T50" fmla="*/ 114 w 593"/>
              <a:gd name="T51" fmla="*/ 210 h 288"/>
              <a:gd name="T52" fmla="*/ 102 w 593"/>
              <a:gd name="T53" fmla="*/ 210 h 288"/>
              <a:gd name="T54" fmla="*/ 84 w 593"/>
              <a:gd name="T55" fmla="*/ 222 h 288"/>
              <a:gd name="T56" fmla="*/ 72 w 593"/>
              <a:gd name="T57" fmla="*/ 234 h 288"/>
              <a:gd name="T58" fmla="*/ 24 w 593"/>
              <a:gd name="T59" fmla="*/ 222 h 288"/>
              <a:gd name="T60" fmla="*/ 12 w 593"/>
              <a:gd name="T61" fmla="*/ 228 h 288"/>
              <a:gd name="T62" fmla="*/ 6 w 593"/>
              <a:gd name="T63" fmla="*/ 258 h 288"/>
              <a:gd name="T64" fmla="*/ 30 w 593"/>
              <a:gd name="T65" fmla="*/ 264 h 288"/>
              <a:gd name="T66" fmla="*/ 66 w 593"/>
              <a:gd name="T67" fmla="*/ 258 h 288"/>
              <a:gd name="T68" fmla="*/ 78 w 593"/>
              <a:gd name="T69" fmla="*/ 264 h 288"/>
              <a:gd name="T70" fmla="*/ 162 w 593"/>
              <a:gd name="T71" fmla="*/ 288 h 288"/>
              <a:gd name="T72" fmla="*/ 216 w 593"/>
              <a:gd name="T73" fmla="*/ 276 h 288"/>
              <a:gd name="T74" fmla="*/ 234 w 593"/>
              <a:gd name="T75" fmla="*/ 270 h 288"/>
              <a:gd name="T76" fmla="*/ 246 w 593"/>
              <a:gd name="T77" fmla="*/ 264 h 288"/>
              <a:gd name="T78" fmla="*/ 246 w 593"/>
              <a:gd name="T79" fmla="*/ 246 h 288"/>
              <a:gd name="T80" fmla="*/ 258 w 593"/>
              <a:gd name="T81" fmla="*/ 228 h 288"/>
              <a:gd name="T82" fmla="*/ 330 w 593"/>
              <a:gd name="T83" fmla="*/ 192 h 288"/>
              <a:gd name="T84" fmla="*/ 341 w 593"/>
              <a:gd name="T85" fmla="*/ 210 h 288"/>
              <a:gd name="T86" fmla="*/ 389 w 593"/>
              <a:gd name="T87" fmla="*/ 204 h 288"/>
              <a:gd name="T88" fmla="*/ 395 w 593"/>
              <a:gd name="T89" fmla="*/ 180 h 288"/>
              <a:gd name="T90" fmla="*/ 413 w 593"/>
              <a:gd name="T91" fmla="*/ 156 h 288"/>
              <a:gd name="T92" fmla="*/ 419 w 593"/>
              <a:gd name="T93" fmla="*/ 162 h 288"/>
              <a:gd name="T94" fmla="*/ 473 w 593"/>
              <a:gd name="T95" fmla="*/ 156 h 288"/>
              <a:gd name="T96" fmla="*/ 485 w 593"/>
              <a:gd name="T97" fmla="*/ 138 h 288"/>
              <a:gd name="T98" fmla="*/ 503 w 593"/>
              <a:gd name="T99" fmla="*/ 126 h 288"/>
              <a:gd name="T100" fmla="*/ 563 w 593"/>
              <a:gd name="T101" fmla="*/ 96 h 288"/>
              <a:gd name="T102" fmla="*/ 593 w 593"/>
              <a:gd name="T103" fmla="*/ 84 h 288"/>
              <a:gd name="T104" fmla="*/ 96 w 593"/>
              <a:gd name="T105" fmla="*/ 22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93" h="288">
                <a:moveTo>
                  <a:pt x="563" y="60"/>
                </a:moveTo>
                <a:lnTo>
                  <a:pt x="533" y="42"/>
                </a:lnTo>
                <a:lnTo>
                  <a:pt x="527" y="36"/>
                </a:lnTo>
                <a:lnTo>
                  <a:pt x="509" y="30"/>
                </a:lnTo>
                <a:lnTo>
                  <a:pt x="467" y="30"/>
                </a:lnTo>
                <a:lnTo>
                  <a:pt x="467" y="30"/>
                </a:lnTo>
                <a:lnTo>
                  <a:pt x="449" y="24"/>
                </a:lnTo>
                <a:lnTo>
                  <a:pt x="443" y="24"/>
                </a:lnTo>
                <a:lnTo>
                  <a:pt x="413" y="18"/>
                </a:lnTo>
                <a:lnTo>
                  <a:pt x="377" y="24"/>
                </a:lnTo>
                <a:lnTo>
                  <a:pt x="359" y="24"/>
                </a:lnTo>
                <a:lnTo>
                  <a:pt x="353" y="24"/>
                </a:lnTo>
                <a:lnTo>
                  <a:pt x="353" y="24"/>
                </a:lnTo>
                <a:lnTo>
                  <a:pt x="347" y="24"/>
                </a:lnTo>
                <a:lnTo>
                  <a:pt x="347" y="30"/>
                </a:lnTo>
                <a:lnTo>
                  <a:pt x="324" y="30"/>
                </a:lnTo>
                <a:lnTo>
                  <a:pt x="294" y="18"/>
                </a:lnTo>
                <a:lnTo>
                  <a:pt x="294" y="18"/>
                </a:lnTo>
                <a:lnTo>
                  <a:pt x="294" y="18"/>
                </a:lnTo>
                <a:lnTo>
                  <a:pt x="288" y="12"/>
                </a:lnTo>
                <a:lnTo>
                  <a:pt x="276" y="6"/>
                </a:lnTo>
                <a:lnTo>
                  <a:pt x="270" y="0"/>
                </a:lnTo>
                <a:lnTo>
                  <a:pt x="264" y="6"/>
                </a:lnTo>
                <a:lnTo>
                  <a:pt x="264" y="6"/>
                </a:lnTo>
                <a:lnTo>
                  <a:pt x="258" y="6"/>
                </a:lnTo>
                <a:lnTo>
                  <a:pt x="258" y="6"/>
                </a:lnTo>
                <a:lnTo>
                  <a:pt x="246" y="12"/>
                </a:lnTo>
                <a:lnTo>
                  <a:pt x="240" y="12"/>
                </a:lnTo>
                <a:lnTo>
                  <a:pt x="234" y="18"/>
                </a:lnTo>
                <a:lnTo>
                  <a:pt x="228" y="18"/>
                </a:lnTo>
                <a:lnTo>
                  <a:pt x="228" y="24"/>
                </a:lnTo>
                <a:lnTo>
                  <a:pt x="228" y="30"/>
                </a:lnTo>
                <a:lnTo>
                  <a:pt x="228" y="54"/>
                </a:lnTo>
                <a:lnTo>
                  <a:pt x="228" y="60"/>
                </a:lnTo>
                <a:lnTo>
                  <a:pt x="228" y="60"/>
                </a:lnTo>
                <a:lnTo>
                  <a:pt x="228" y="60"/>
                </a:lnTo>
                <a:lnTo>
                  <a:pt x="228" y="60"/>
                </a:lnTo>
                <a:lnTo>
                  <a:pt x="222" y="60"/>
                </a:lnTo>
                <a:lnTo>
                  <a:pt x="192" y="48"/>
                </a:lnTo>
                <a:lnTo>
                  <a:pt x="192" y="48"/>
                </a:lnTo>
                <a:lnTo>
                  <a:pt x="192" y="48"/>
                </a:lnTo>
                <a:lnTo>
                  <a:pt x="186" y="48"/>
                </a:lnTo>
                <a:lnTo>
                  <a:pt x="186" y="42"/>
                </a:lnTo>
                <a:lnTo>
                  <a:pt x="186" y="42"/>
                </a:lnTo>
                <a:lnTo>
                  <a:pt x="180" y="42"/>
                </a:lnTo>
                <a:lnTo>
                  <a:pt x="168" y="36"/>
                </a:lnTo>
                <a:lnTo>
                  <a:pt x="144" y="30"/>
                </a:lnTo>
                <a:lnTo>
                  <a:pt x="120" y="30"/>
                </a:lnTo>
                <a:lnTo>
                  <a:pt x="114" y="30"/>
                </a:lnTo>
                <a:lnTo>
                  <a:pt x="108" y="36"/>
                </a:lnTo>
                <a:lnTo>
                  <a:pt x="108" y="36"/>
                </a:lnTo>
                <a:lnTo>
                  <a:pt x="108" y="36"/>
                </a:lnTo>
                <a:lnTo>
                  <a:pt x="108" y="36"/>
                </a:lnTo>
                <a:lnTo>
                  <a:pt x="102" y="48"/>
                </a:lnTo>
                <a:lnTo>
                  <a:pt x="102" y="48"/>
                </a:lnTo>
                <a:lnTo>
                  <a:pt x="102" y="48"/>
                </a:lnTo>
                <a:lnTo>
                  <a:pt x="96" y="48"/>
                </a:lnTo>
                <a:lnTo>
                  <a:pt x="96" y="48"/>
                </a:lnTo>
                <a:lnTo>
                  <a:pt x="96" y="48"/>
                </a:lnTo>
                <a:lnTo>
                  <a:pt x="84" y="66"/>
                </a:lnTo>
                <a:lnTo>
                  <a:pt x="84" y="66"/>
                </a:lnTo>
                <a:lnTo>
                  <a:pt x="84" y="72"/>
                </a:lnTo>
                <a:lnTo>
                  <a:pt x="90" y="72"/>
                </a:lnTo>
                <a:lnTo>
                  <a:pt x="90" y="72"/>
                </a:lnTo>
                <a:lnTo>
                  <a:pt x="96" y="72"/>
                </a:lnTo>
                <a:lnTo>
                  <a:pt x="96" y="72"/>
                </a:lnTo>
                <a:lnTo>
                  <a:pt x="102" y="72"/>
                </a:lnTo>
                <a:lnTo>
                  <a:pt x="102" y="72"/>
                </a:lnTo>
                <a:lnTo>
                  <a:pt x="108" y="78"/>
                </a:lnTo>
                <a:lnTo>
                  <a:pt x="108" y="78"/>
                </a:lnTo>
                <a:lnTo>
                  <a:pt x="102" y="78"/>
                </a:lnTo>
                <a:lnTo>
                  <a:pt x="102" y="84"/>
                </a:lnTo>
                <a:lnTo>
                  <a:pt x="78" y="96"/>
                </a:lnTo>
                <a:lnTo>
                  <a:pt x="54" y="120"/>
                </a:lnTo>
                <a:lnTo>
                  <a:pt x="48" y="120"/>
                </a:lnTo>
                <a:lnTo>
                  <a:pt x="48" y="120"/>
                </a:lnTo>
                <a:lnTo>
                  <a:pt x="48" y="126"/>
                </a:lnTo>
                <a:lnTo>
                  <a:pt x="54" y="126"/>
                </a:lnTo>
                <a:lnTo>
                  <a:pt x="60" y="126"/>
                </a:lnTo>
                <a:lnTo>
                  <a:pt x="72" y="132"/>
                </a:lnTo>
                <a:lnTo>
                  <a:pt x="84" y="144"/>
                </a:lnTo>
                <a:lnTo>
                  <a:pt x="90" y="144"/>
                </a:lnTo>
                <a:lnTo>
                  <a:pt x="96" y="150"/>
                </a:lnTo>
                <a:lnTo>
                  <a:pt x="114" y="150"/>
                </a:lnTo>
                <a:lnTo>
                  <a:pt x="132" y="126"/>
                </a:lnTo>
                <a:lnTo>
                  <a:pt x="132" y="120"/>
                </a:lnTo>
                <a:lnTo>
                  <a:pt x="132" y="120"/>
                </a:lnTo>
                <a:lnTo>
                  <a:pt x="132" y="120"/>
                </a:lnTo>
                <a:lnTo>
                  <a:pt x="132" y="126"/>
                </a:lnTo>
                <a:lnTo>
                  <a:pt x="132" y="132"/>
                </a:lnTo>
                <a:lnTo>
                  <a:pt x="132" y="132"/>
                </a:lnTo>
                <a:lnTo>
                  <a:pt x="132" y="126"/>
                </a:lnTo>
                <a:lnTo>
                  <a:pt x="144" y="138"/>
                </a:lnTo>
                <a:lnTo>
                  <a:pt x="144" y="144"/>
                </a:lnTo>
                <a:lnTo>
                  <a:pt x="138" y="144"/>
                </a:lnTo>
                <a:lnTo>
                  <a:pt x="138" y="144"/>
                </a:lnTo>
                <a:lnTo>
                  <a:pt x="138" y="150"/>
                </a:lnTo>
                <a:lnTo>
                  <a:pt x="144" y="150"/>
                </a:lnTo>
                <a:lnTo>
                  <a:pt x="144" y="150"/>
                </a:lnTo>
                <a:lnTo>
                  <a:pt x="144" y="150"/>
                </a:lnTo>
                <a:lnTo>
                  <a:pt x="150" y="150"/>
                </a:lnTo>
                <a:lnTo>
                  <a:pt x="156" y="150"/>
                </a:lnTo>
                <a:lnTo>
                  <a:pt x="180" y="168"/>
                </a:lnTo>
                <a:lnTo>
                  <a:pt x="198" y="174"/>
                </a:lnTo>
                <a:lnTo>
                  <a:pt x="204" y="168"/>
                </a:lnTo>
                <a:lnTo>
                  <a:pt x="204" y="168"/>
                </a:lnTo>
                <a:lnTo>
                  <a:pt x="204" y="174"/>
                </a:lnTo>
                <a:lnTo>
                  <a:pt x="210" y="174"/>
                </a:lnTo>
                <a:lnTo>
                  <a:pt x="210" y="174"/>
                </a:lnTo>
                <a:lnTo>
                  <a:pt x="204" y="174"/>
                </a:lnTo>
                <a:lnTo>
                  <a:pt x="204" y="174"/>
                </a:lnTo>
                <a:lnTo>
                  <a:pt x="180" y="192"/>
                </a:lnTo>
                <a:lnTo>
                  <a:pt x="168" y="204"/>
                </a:lnTo>
                <a:lnTo>
                  <a:pt x="168" y="204"/>
                </a:lnTo>
                <a:lnTo>
                  <a:pt x="168" y="204"/>
                </a:lnTo>
                <a:lnTo>
                  <a:pt x="162" y="198"/>
                </a:lnTo>
                <a:lnTo>
                  <a:pt x="162" y="198"/>
                </a:lnTo>
                <a:lnTo>
                  <a:pt x="156" y="198"/>
                </a:lnTo>
                <a:lnTo>
                  <a:pt x="144" y="210"/>
                </a:lnTo>
                <a:lnTo>
                  <a:pt x="144" y="216"/>
                </a:lnTo>
                <a:lnTo>
                  <a:pt x="138" y="216"/>
                </a:lnTo>
                <a:lnTo>
                  <a:pt x="138" y="216"/>
                </a:lnTo>
                <a:lnTo>
                  <a:pt x="132" y="222"/>
                </a:lnTo>
                <a:lnTo>
                  <a:pt x="132" y="222"/>
                </a:lnTo>
                <a:lnTo>
                  <a:pt x="132" y="222"/>
                </a:lnTo>
                <a:lnTo>
                  <a:pt x="126" y="216"/>
                </a:lnTo>
                <a:lnTo>
                  <a:pt x="120" y="216"/>
                </a:lnTo>
                <a:lnTo>
                  <a:pt x="120" y="210"/>
                </a:lnTo>
                <a:lnTo>
                  <a:pt x="114" y="210"/>
                </a:lnTo>
                <a:lnTo>
                  <a:pt x="114" y="210"/>
                </a:lnTo>
                <a:lnTo>
                  <a:pt x="114" y="210"/>
                </a:lnTo>
                <a:lnTo>
                  <a:pt x="108" y="210"/>
                </a:lnTo>
                <a:lnTo>
                  <a:pt x="102" y="210"/>
                </a:lnTo>
                <a:lnTo>
                  <a:pt x="102" y="210"/>
                </a:lnTo>
                <a:lnTo>
                  <a:pt x="102" y="210"/>
                </a:lnTo>
                <a:lnTo>
                  <a:pt x="90" y="210"/>
                </a:lnTo>
                <a:lnTo>
                  <a:pt x="90" y="216"/>
                </a:lnTo>
                <a:lnTo>
                  <a:pt x="90" y="222"/>
                </a:lnTo>
                <a:lnTo>
                  <a:pt x="90" y="222"/>
                </a:lnTo>
                <a:lnTo>
                  <a:pt x="84" y="222"/>
                </a:lnTo>
                <a:lnTo>
                  <a:pt x="78" y="228"/>
                </a:lnTo>
                <a:lnTo>
                  <a:pt x="78" y="228"/>
                </a:lnTo>
                <a:lnTo>
                  <a:pt x="78" y="228"/>
                </a:lnTo>
                <a:lnTo>
                  <a:pt x="78" y="234"/>
                </a:lnTo>
                <a:lnTo>
                  <a:pt x="72" y="234"/>
                </a:lnTo>
                <a:lnTo>
                  <a:pt x="42" y="216"/>
                </a:lnTo>
                <a:lnTo>
                  <a:pt x="42" y="216"/>
                </a:lnTo>
                <a:lnTo>
                  <a:pt x="36" y="216"/>
                </a:lnTo>
                <a:lnTo>
                  <a:pt x="36" y="216"/>
                </a:lnTo>
                <a:lnTo>
                  <a:pt x="24" y="222"/>
                </a:lnTo>
                <a:lnTo>
                  <a:pt x="24" y="222"/>
                </a:lnTo>
                <a:lnTo>
                  <a:pt x="18" y="222"/>
                </a:lnTo>
                <a:lnTo>
                  <a:pt x="18" y="222"/>
                </a:lnTo>
                <a:lnTo>
                  <a:pt x="18" y="222"/>
                </a:lnTo>
                <a:lnTo>
                  <a:pt x="12" y="228"/>
                </a:lnTo>
                <a:lnTo>
                  <a:pt x="12" y="228"/>
                </a:lnTo>
                <a:lnTo>
                  <a:pt x="18" y="234"/>
                </a:lnTo>
                <a:lnTo>
                  <a:pt x="6" y="228"/>
                </a:lnTo>
                <a:lnTo>
                  <a:pt x="0" y="246"/>
                </a:lnTo>
                <a:lnTo>
                  <a:pt x="6" y="258"/>
                </a:lnTo>
                <a:lnTo>
                  <a:pt x="18" y="264"/>
                </a:lnTo>
                <a:lnTo>
                  <a:pt x="18" y="258"/>
                </a:lnTo>
                <a:lnTo>
                  <a:pt x="24" y="258"/>
                </a:lnTo>
                <a:lnTo>
                  <a:pt x="24" y="258"/>
                </a:lnTo>
                <a:lnTo>
                  <a:pt x="30" y="264"/>
                </a:lnTo>
                <a:lnTo>
                  <a:pt x="36" y="264"/>
                </a:lnTo>
                <a:lnTo>
                  <a:pt x="42" y="264"/>
                </a:lnTo>
                <a:lnTo>
                  <a:pt x="60" y="258"/>
                </a:lnTo>
                <a:lnTo>
                  <a:pt x="66" y="258"/>
                </a:lnTo>
                <a:lnTo>
                  <a:pt x="66" y="258"/>
                </a:lnTo>
                <a:lnTo>
                  <a:pt x="66" y="258"/>
                </a:lnTo>
                <a:lnTo>
                  <a:pt x="72" y="258"/>
                </a:lnTo>
                <a:lnTo>
                  <a:pt x="72" y="258"/>
                </a:lnTo>
                <a:lnTo>
                  <a:pt x="78" y="264"/>
                </a:lnTo>
                <a:lnTo>
                  <a:pt x="78" y="264"/>
                </a:lnTo>
                <a:lnTo>
                  <a:pt x="132" y="270"/>
                </a:lnTo>
                <a:lnTo>
                  <a:pt x="132" y="276"/>
                </a:lnTo>
                <a:lnTo>
                  <a:pt x="138" y="282"/>
                </a:lnTo>
                <a:lnTo>
                  <a:pt x="156" y="288"/>
                </a:lnTo>
                <a:lnTo>
                  <a:pt x="162" y="288"/>
                </a:lnTo>
                <a:lnTo>
                  <a:pt x="168" y="276"/>
                </a:lnTo>
                <a:lnTo>
                  <a:pt x="204" y="276"/>
                </a:lnTo>
                <a:lnTo>
                  <a:pt x="210" y="276"/>
                </a:lnTo>
                <a:lnTo>
                  <a:pt x="210" y="276"/>
                </a:lnTo>
                <a:lnTo>
                  <a:pt x="216" y="276"/>
                </a:lnTo>
                <a:lnTo>
                  <a:pt x="222" y="270"/>
                </a:lnTo>
                <a:lnTo>
                  <a:pt x="222" y="270"/>
                </a:lnTo>
                <a:lnTo>
                  <a:pt x="228" y="270"/>
                </a:lnTo>
                <a:lnTo>
                  <a:pt x="228" y="270"/>
                </a:lnTo>
                <a:lnTo>
                  <a:pt x="234" y="270"/>
                </a:lnTo>
                <a:lnTo>
                  <a:pt x="234" y="270"/>
                </a:lnTo>
                <a:lnTo>
                  <a:pt x="246" y="270"/>
                </a:lnTo>
                <a:lnTo>
                  <a:pt x="246" y="270"/>
                </a:lnTo>
                <a:lnTo>
                  <a:pt x="246" y="264"/>
                </a:lnTo>
                <a:lnTo>
                  <a:pt x="246" y="264"/>
                </a:lnTo>
                <a:lnTo>
                  <a:pt x="252" y="258"/>
                </a:lnTo>
                <a:lnTo>
                  <a:pt x="252" y="252"/>
                </a:lnTo>
                <a:lnTo>
                  <a:pt x="252" y="252"/>
                </a:lnTo>
                <a:lnTo>
                  <a:pt x="246" y="246"/>
                </a:lnTo>
                <a:lnTo>
                  <a:pt x="246" y="246"/>
                </a:lnTo>
                <a:lnTo>
                  <a:pt x="246" y="246"/>
                </a:lnTo>
                <a:lnTo>
                  <a:pt x="246" y="246"/>
                </a:lnTo>
                <a:lnTo>
                  <a:pt x="246" y="240"/>
                </a:lnTo>
                <a:lnTo>
                  <a:pt x="252" y="228"/>
                </a:lnTo>
                <a:lnTo>
                  <a:pt x="258" y="228"/>
                </a:lnTo>
                <a:lnTo>
                  <a:pt x="258" y="228"/>
                </a:lnTo>
                <a:lnTo>
                  <a:pt x="258" y="228"/>
                </a:lnTo>
                <a:lnTo>
                  <a:pt x="264" y="222"/>
                </a:lnTo>
                <a:lnTo>
                  <a:pt x="306" y="198"/>
                </a:lnTo>
                <a:lnTo>
                  <a:pt x="330" y="192"/>
                </a:lnTo>
                <a:lnTo>
                  <a:pt x="341" y="192"/>
                </a:lnTo>
                <a:lnTo>
                  <a:pt x="341" y="204"/>
                </a:lnTo>
                <a:lnTo>
                  <a:pt x="341" y="210"/>
                </a:lnTo>
                <a:lnTo>
                  <a:pt x="341" y="210"/>
                </a:lnTo>
                <a:lnTo>
                  <a:pt x="341" y="210"/>
                </a:lnTo>
                <a:lnTo>
                  <a:pt x="347" y="210"/>
                </a:lnTo>
                <a:lnTo>
                  <a:pt x="359" y="210"/>
                </a:lnTo>
                <a:lnTo>
                  <a:pt x="377" y="210"/>
                </a:lnTo>
                <a:lnTo>
                  <a:pt x="383" y="204"/>
                </a:lnTo>
                <a:lnTo>
                  <a:pt x="389" y="204"/>
                </a:lnTo>
                <a:lnTo>
                  <a:pt x="389" y="198"/>
                </a:lnTo>
                <a:lnTo>
                  <a:pt x="389" y="198"/>
                </a:lnTo>
                <a:lnTo>
                  <a:pt x="395" y="186"/>
                </a:lnTo>
                <a:lnTo>
                  <a:pt x="395" y="186"/>
                </a:lnTo>
                <a:lnTo>
                  <a:pt x="395" y="180"/>
                </a:lnTo>
                <a:lnTo>
                  <a:pt x="401" y="162"/>
                </a:lnTo>
                <a:lnTo>
                  <a:pt x="407" y="162"/>
                </a:lnTo>
                <a:lnTo>
                  <a:pt x="413" y="162"/>
                </a:lnTo>
                <a:lnTo>
                  <a:pt x="413" y="156"/>
                </a:lnTo>
                <a:lnTo>
                  <a:pt x="413" y="156"/>
                </a:lnTo>
                <a:lnTo>
                  <a:pt x="413" y="156"/>
                </a:lnTo>
                <a:lnTo>
                  <a:pt x="419" y="156"/>
                </a:lnTo>
                <a:lnTo>
                  <a:pt x="419" y="156"/>
                </a:lnTo>
                <a:lnTo>
                  <a:pt x="419" y="162"/>
                </a:lnTo>
                <a:lnTo>
                  <a:pt x="419" y="162"/>
                </a:lnTo>
                <a:lnTo>
                  <a:pt x="443" y="162"/>
                </a:lnTo>
                <a:lnTo>
                  <a:pt x="443" y="162"/>
                </a:lnTo>
                <a:lnTo>
                  <a:pt x="473" y="156"/>
                </a:lnTo>
                <a:lnTo>
                  <a:pt x="473" y="156"/>
                </a:lnTo>
                <a:lnTo>
                  <a:pt x="473" y="156"/>
                </a:lnTo>
                <a:lnTo>
                  <a:pt x="479" y="156"/>
                </a:lnTo>
                <a:lnTo>
                  <a:pt x="479" y="150"/>
                </a:lnTo>
                <a:lnTo>
                  <a:pt x="485" y="144"/>
                </a:lnTo>
                <a:lnTo>
                  <a:pt x="485" y="138"/>
                </a:lnTo>
                <a:lnTo>
                  <a:pt x="485" y="138"/>
                </a:lnTo>
                <a:lnTo>
                  <a:pt x="485" y="132"/>
                </a:lnTo>
                <a:lnTo>
                  <a:pt x="491" y="132"/>
                </a:lnTo>
                <a:lnTo>
                  <a:pt x="491" y="132"/>
                </a:lnTo>
                <a:lnTo>
                  <a:pt x="497" y="132"/>
                </a:lnTo>
                <a:lnTo>
                  <a:pt x="503" y="126"/>
                </a:lnTo>
                <a:lnTo>
                  <a:pt x="515" y="114"/>
                </a:lnTo>
                <a:lnTo>
                  <a:pt x="527" y="108"/>
                </a:lnTo>
                <a:lnTo>
                  <a:pt x="539" y="108"/>
                </a:lnTo>
                <a:lnTo>
                  <a:pt x="551" y="102"/>
                </a:lnTo>
                <a:lnTo>
                  <a:pt x="563" y="96"/>
                </a:lnTo>
                <a:lnTo>
                  <a:pt x="587" y="84"/>
                </a:lnTo>
                <a:lnTo>
                  <a:pt x="587" y="84"/>
                </a:lnTo>
                <a:lnTo>
                  <a:pt x="587" y="84"/>
                </a:lnTo>
                <a:lnTo>
                  <a:pt x="593" y="84"/>
                </a:lnTo>
                <a:lnTo>
                  <a:pt x="593" y="84"/>
                </a:lnTo>
                <a:lnTo>
                  <a:pt x="587" y="78"/>
                </a:lnTo>
                <a:lnTo>
                  <a:pt x="575" y="66"/>
                </a:lnTo>
                <a:lnTo>
                  <a:pt x="563" y="60"/>
                </a:lnTo>
                <a:close/>
                <a:moveTo>
                  <a:pt x="96" y="234"/>
                </a:moveTo>
                <a:lnTo>
                  <a:pt x="96" y="222"/>
                </a:lnTo>
                <a:lnTo>
                  <a:pt x="96" y="222"/>
                </a:lnTo>
                <a:lnTo>
                  <a:pt x="102" y="228"/>
                </a:lnTo>
                <a:lnTo>
                  <a:pt x="102" y="234"/>
                </a:lnTo>
                <a:lnTo>
                  <a:pt x="96" y="234"/>
                </a:lnTo>
                <a:close/>
              </a:path>
            </a:pathLst>
          </a:custGeom>
          <a:solidFill>
            <a:srgbClr val="FAA61A"/>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665" name="Freeform 892"/>
          <p:cNvSpPr>
            <a:spLocks/>
          </p:cNvSpPr>
          <p:nvPr/>
        </p:nvSpPr>
        <p:spPr bwMode="auto">
          <a:xfrm>
            <a:off x="4390549" y="1885550"/>
            <a:ext cx="3474608" cy="1890900"/>
          </a:xfrm>
          <a:custGeom>
            <a:avLst/>
            <a:gdLst>
              <a:gd name="T0" fmla="*/ 378 w 2183"/>
              <a:gd name="T1" fmla="*/ 1074 h 1188"/>
              <a:gd name="T2" fmla="*/ 456 w 2183"/>
              <a:gd name="T3" fmla="*/ 1110 h 1188"/>
              <a:gd name="T4" fmla="*/ 510 w 2183"/>
              <a:gd name="T5" fmla="*/ 882 h 1188"/>
              <a:gd name="T6" fmla="*/ 792 w 2183"/>
              <a:gd name="T7" fmla="*/ 936 h 1188"/>
              <a:gd name="T8" fmla="*/ 996 w 2183"/>
              <a:gd name="T9" fmla="*/ 960 h 1188"/>
              <a:gd name="T10" fmla="*/ 1044 w 2183"/>
              <a:gd name="T11" fmla="*/ 1026 h 1188"/>
              <a:gd name="T12" fmla="*/ 1158 w 2183"/>
              <a:gd name="T13" fmla="*/ 1158 h 1188"/>
              <a:gd name="T14" fmla="*/ 1170 w 2183"/>
              <a:gd name="T15" fmla="*/ 1188 h 1188"/>
              <a:gd name="T16" fmla="*/ 1182 w 2183"/>
              <a:gd name="T17" fmla="*/ 1170 h 1188"/>
              <a:gd name="T18" fmla="*/ 1314 w 2183"/>
              <a:gd name="T19" fmla="*/ 1050 h 1188"/>
              <a:gd name="T20" fmla="*/ 1404 w 2183"/>
              <a:gd name="T21" fmla="*/ 1050 h 1188"/>
              <a:gd name="T22" fmla="*/ 1476 w 2183"/>
              <a:gd name="T23" fmla="*/ 1008 h 1188"/>
              <a:gd name="T24" fmla="*/ 1595 w 2183"/>
              <a:gd name="T25" fmla="*/ 1026 h 1188"/>
              <a:gd name="T26" fmla="*/ 1817 w 2183"/>
              <a:gd name="T27" fmla="*/ 1020 h 1188"/>
              <a:gd name="T28" fmla="*/ 1829 w 2183"/>
              <a:gd name="T29" fmla="*/ 984 h 1188"/>
              <a:gd name="T30" fmla="*/ 1805 w 2183"/>
              <a:gd name="T31" fmla="*/ 882 h 1188"/>
              <a:gd name="T32" fmla="*/ 1889 w 2183"/>
              <a:gd name="T33" fmla="*/ 846 h 1188"/>
              <a:gd name="T34" fmla="*/ 1937 w 2183"/>
              <a:gd name="T35" fmla="*/ 846 h 1188"/>
              <a:gd name="T36" fmla="*/ 1919 w 2183"/>
              <a:gd name="T37" fmla="*/ 828 h 1188"/>
              <a:gd name="T38" fmla="*/ 1955 w 2183"/>
              <a:gd name="T39" fmla="*/ 702 h 1188"/>
              <a:gd name="T40" fmla="*/ 2045 w 2183"/>
              <a:gd name="T41" fmla="*/ 720 h 1188"/>
              <a:gd name="T42" fmla="*/ 2087 w 2183"/>
              <a:gd name="T43" fmla="*/ 642 h 1188"/>
              <a:gd name="T44" fmla="*/ 2123 w 2183"/>
              <a:gd name="T45" fmla="*/ 606 h 1188"/>
              <a:gd name="T46" fmla="*/ 2177 w 2183"/>
              <a:gd name="T47" fmla="*/ 546 h 1188"/>
              <a:gd name="T48" fmla="*/ 2111 w 2183"/>
              <a:gd name="T49" fmla="*/ 516 h 1188"/>
              <a:gd name="T50" fmla="*/ 2003 w 2183"/>
              <a:gd name="T51" fmla="*/ 414 h 1188"/>
              <a:gd name="T52" fmla="*/ 1937 w 2183"/>
              <a:gd name="T53" fmla="*/ 402 h 1188"/>
              <a:gd name="T54" fmla="*/ 1853 w 2183"/>
              <a:gd name="T55" fmla="*/ 390 h 1188"/>
              <a:gd name="T56" fmla="*/ 1793 w 2183"/>
              <a:gd name="T57" fmla="*/ 414 h 1188"/>
              <a:gd name="T58" fmla="*/ 1691 w 2183"/>
              <a:gd name="T59" fmla="*/ 210 h 1188"/>
              <a:gd name="T60" fmla="*/ 1607 w 2183"/>
              <a:gd name="T61" fmla="*/ 114 h 1188"/>
              <a:gd name="T62" fmla="*/ 1607 w 2183"/>
              <a:gd name="T63" fmla="*/ 102 h 1188"/>
              <a:gd name="T64" fmla="*/ 1470 w 2183"/>
              <a:gd name="T65" fmla="*/ 162 h 1188"/>
              <a:gd name="T66" fmla="*/ 1398 w 2183"/>
              <a:gd name="T67" fmla="*/ 120 h 1188"/>
              <a:gd name="T68" fmla="*/ 1386 w 2183"/>
              <a:gd name="T69" fmla="*/ 132 h 1188"/>
              <a:gd name="T70" fmla="*/ 1314 w 2183"/>
              <a:gd name="T71" fmla="*/ 102 h 1188"/>
              <a:gd name="T72" fmla="*/ 1272 w 2183"/>
              <a:gd name="T73" fmla="*/ 24 h 1188"/>
              <a:gd name="T74" fmla="*/ 1188 w 2183"/>
              <a:gd name="T75" fmla="*/ 12 h 1188"/>
              <a:gd name="T76" fmla="*/ 1002 w 2183"/>
              <a:gd name="T77" fmla="*/ 96 h 1188"/>
              <a:gd name="T78" fmla="*/ 864 w 2183"/>
              <a:gd name="T79" fmla="*/ 126 h 1188"/>
              <a:gd name="T80" fmla="*/ 786 w 2183"/>
              <a:gd name="T81" fmla="*/ 138 h 1188"/>
              <a:gd name="T82" fmla="*/ 798 w 2183"/>
              <a:gd name="T83" fmla="*/ 180 h 1188"/>
              <a:gd name="T84" fmla="*/ 810 w 2183"/>
              <a:gd name="T85" fmla="*/ 204 h 1188"/>
              <a:gd name="T86" fmla="*/ 792 w 2183"/>
              <a:gd name="T87" fmla="*/ 216 h 1188"/>
              <a:gd name="T88" fmla="*/ 762 w 2183"/>
              <a:gd name="T89" fmla="*/ 294 h 1188"/>
              <a:gd name="T90" fmla="*/ 774 w 2183"/>
              <a:gd name="T91" fmla="*/ 342 h 1188"/>
              <a:gd name="T92" fmla="*/ 750 w 2183"/>
              <a:gd name="T93" fmla="*/ 420 h 1188"/>
              <a:gd name="T94" fmla="*/ 666 w 2183"/>
              <a:gd name="T95" fmla="*/ 420 h 1188"/>
              <a:gd name="T96" fmla="*/ 588 w 2183"/>
              <a:gd name="T97" fmla="*/ 402 h 1188"/>
              <a:gd name="T98" fmla="*/ 462 w 2183"/>
              <a:gd name="T99" fmla="*/ 414 h 1188"/>
              <a:gd name="T100" fmla="*/ 444 w 2183"/>
              <a:gd name="T101" fmla="*/ 420 h 1188"/>
              <a:gd name="T102" fmla="*/ 426 w 2183"/>
              <a:gd name="T103" fmla="*/ 402 h 1188"/>
              <a:gd name="T104" fmla="*/ 372 w 2183"/>
              <a:gd name="T105" fmla="*/ 348 h 1188"/>
              <a:gd name="T106" fmla="*/ 282 w 2183"/>
              <a:gd name="T107" fmla="*/ 342 h 1188"/>
              <a:gd name="T108" fmla="*/ 192 w 2183"/>
              <a:gd name="T109" fmla="*/ 372 h 1188"/>
              <a:gd name="T110" fmla="*/ 126 w 2183"/>
              <a:gd name="T111" fmla="*/ 474 h 1188"/>
              <a:gd name="T112" fmla="*/ 48 w 2183"/>
              <a:gd name="T113" fmla="*/ 450 h 1188"/>
              <a:gd name="T114" fmla="*/ 24 w 2183"/>
              <a:gd name="T115" fmla="*/ 558 h 1188"/>
              <a:gd name="T116" fmla="*/ 48 w 2183"/>
              <a:gd name="T117" fmla="*/ 666 h 1188"/>
              <a:gd name="T118" fmla="*/ 108 w 2183"/>
              <a:gd name="T119" fmla="*/ 684 h 1188"/>
              <a:gd name="T120" fmla="*/ 132 w 2183"/>
              <a:gd name="T121" fmla="*/ 744 h 1188"/>
              <a:gd name="T122" fmla="*/ 114 w 2183"/>
              <a:gd name="T123" fmla="*/ 750 h 1188"/>
              <a:gd name="T124" fmla="*/ 138 w 2183"/>
              <a:gd name="T125" fmla="*/ 960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83" h="1188">
                <a:moveTo>
                  <a:pt x="210" y="1086"/>
                </a:moveTo>
                <a:lnTo>
                  <a:pt x="222" y="1098"/>
                </a:lnTo>
                <a:lnTo>
                  <a:pt x="228" y="1104"/>
                </a:lnTo>
                <a:lnTo>
                  <a:pt x="234" y="1122"/>
                </a:lnTo>
                <a:lnTo>
                  <a:pt x="246" y="1134"/>
                </a:lnTo>
                <a:lnTo>
                  <a:pt x="258" y="1146"/>
                </a:lnTo>
                <a:lnTo>
                  <a:pt x="270" y="1140"/>
                </a:lnTo>
                <a:lnTo>
                  <a:pt x="306" y="1122"/>
                </a:lnTo>
                <a:lnTo>
                  <a:pt x="318" y="1110"/>
                </a:lnTo>
                <a:lnTo>
                  <a:pt x="330" y="1098"/>
                </a:lnTo>
                <a:lnTo>
                  <a:pt x="336" y="1092"/>
                </a:lnTo>
                <a:lnTo>
                  <a:pt x="348" y="1086"/>
                </a:lnTo>
                <a:lnTo>
                  <a:pt x="354" y="1080"/>
                </a:lnTo>
                <a:lnTo>
                  <a:pt x="366" y="1074"/>
                </a:lnTo>
                <a:lnTo>
                  <a:pt x="372" y="1074"/>
                </a:lnTo>
                <a:lnTo>
                  <a:pt x="378" y="1074"/>
                </a:lnTo>
                <a:lnTo>
                  <a:pt x="384" y="1068"/>
                </a:lnTo>
                <a:lnTo>
                  <a:pt x="384" y="1068"/>
                </a:lnTo>
                <a:lnTo>
                  <a:pt x="396" y="1068"/>
                </a:lnTo>
                <a:lnTo>
                  <a:pt x="402" y="1068"/>
                </a:lnTo>
                <a:lnTo>
                  <a:pt x="402" y="1068"/>
                </a:lnTo>
                <a:lnTo>
                  <a:pt x="402" y="1068"/>
                </a:lnTo>
                <a:lnTo>
                  <a:pt x="408" y="1068"/>
                </a:lnTo>
                <a:lnTo>
                  <a:pt x="414" y="1068"/>
                </a:lnTo>
                <a:lnTo>
                  <a:pt x="414" y="1068"/>
                </a:lnTo>
                <a:lnTo>
                  <a:pt x="420" y="1068"/>
                </a:lnTo>
                <a:lnTo>
                  <a:pt x="432" y="1080"/>
                </a:lnTo>
                <a:lnTo>
                  <a:pt x="444" y="1086"/>
                </a:lnTo>
                <a:lnTo>
                  <a:pt x="444" y="1086"/>
                </a:lnTo>
                <a:lnTo>
                  <a:pt x="450" y="1092"/>
                </a:lnTo>
                <a:lnTo>
                  <a:pt x="456" y="1110"/>
                </a:lnTo>
                <a:lnTo>
                  <a:pt x="456" y="1110"/>
                </a:lnTo>
                <a:lnTo>
                  <a:pt x="468" y="1122"/>
                </a:lnTo>
                <a:lnTo>
                  <a:pt x="468" y="1122"/>
                </a:lnTo>
                <a:lnTo>
                  <a:pt x="468" y="1128"/>
                </a:lnTo>
                <a:lnTo>
                  <a:pt x="468" y="1134"/>
                </a:lnTo>
                <a:lnTo>
                  <a:pt x="474" y="1134"/>
                </a:lnTo>
                <a:lnTo>
                  <a:pt x="480" y="1140"/>
                </a:lnTo>
                <a:lnTo>
                  <a:pt x="480" y="1146"/>
                </a:lnTo>
                <a:lnTo>
                  <a:pt x="486" y="1146"/>
                </a:lnTo>
                <a:lnTo>
                  <a:pt x="486" y="1146"/>
                </a:lnTo>
                <a:lnTo>
                  <a:pt x="486" y="1146"/>
                </a:lnTo>
                <a:lnTo>
                  <a:pt x="492" y="1146"/>
                </a:lnTo>
                <a:lnTo>
                  <a:pt x="504" y="1140"/>
                </a:lnTo>
                <a:lnTo>
                  <a:pt x="504" y="1140"/>
                </a:lnTo>
                <a:lnTo>
                  <a:pt x="510" y="1140"/>
                </a:lnTo>
                <a:lnTo>
                  <a:pt x="510" y="882"/>
                </a:lnTo>
                <a:lnTo>
                  <a:pt x="510" y="882"/>
                </a:lnTo>
                <a:lnTo>
                  <a:pt x="510" y="876"/>
                </a:lnTo>
                <a:lnTo>
                  <a:pt x="510" y="876"/>
                </a:lnTo>
                <a:lnTo>
                  <a:pt x="510" y="876"/>
                </a:lnTo>
                <a:lnTo>
                  <a:pt x="510" y="876"/>
                </a:lnTo>
                <a:lnTo>
                  <a:pt x="510" y="876"/>
                </a:lnTo>
                <a:lnTo>
                  <a:pt x="510" y="870"/>
                </a:lnTo>
                <a:lnTo>
                  <a:pt x="510" y="870"/>
                </a:lnTo>
                <a:lnTo>
                  <a:pt x="510" y="870"/>
                </a:lnTo>
                <a:lnTo>
                  <a:pt x="516" y="870"/>
                </a:lnTo>
                <a:lnTo>
                  <a:pt x="516" y="870"/>
                </a:lnTo>
                <a:lnTo>
                  <a:pt x="564" y="852"/>
                </a:lnTo>
                <a:lnTo>
                  <a:pt x="618" y="840"/>
                </a:lnTo>
                <a:lnTo>
                  <a:pt x="648" y="828"/>
                </a:lnTo>
                <a:lnTo>
                  <a:pt x="648" y="828"/>
                </a:lnTo>
                <a:lnTo>
                  <a:pt x="786" y="930"/>
                </a:lnTo>
                <a:lnTo>
                  <a:pt x="792" y="936"/>
                </a:lnTo>
                <a:lnTo>
                  <a:pt x="798" y="948"/>
                </a:lnTo>
                <a:lnTo>
                  <a:pt x="828" y="984"/>
                </a:lnTo>
                <a:lnTo>
                  <a:pt x="828" y="984"/>
                </a:lnTo>
                <a:lnTo>
                  <a:pt x="834" y="984"/>
                </a:lnTo>
                <a:lnTo>
                  <a:pt x="840" y="984"/>
                </a:lnTo>
                <a:lnTo>
                  <a:pt x="864" y="978"/>
                </a:lnTo>
                <a:lnTo>
                  <a:pt x="882" y="978"/>
                </a:lnTo>
                <a:lnTo>
                  <a:pt x="888" y="972"/>
                </a:lnTo>
                <a:lnTo>
                  <a:pt x="906" y="972"/>
                </a:lnTo>
                <a:lnTo>
                  <a:pt x="906" y="972"/>
                </a:lnTo>
                <a:lnTo>
                  <a:pt x="924" y="972"/>
                </a:lnTo>
                <a:lnTo>
                  <a:pt x="930" y="972"/>
                </a:lnTo>
                <a:lnTo>
                  <a:pt x="936" y="972"/>
                </a:lnTo>
                <a:lnTo>
                  <a:pt x="966" y="978"/>
                </a:lnTo>
                <a:lnTo>
                  <a:pt x="990" y="966"/>
                </a:lnTo>
                <a:lnTo>
                  <a:pt x="996" y="960"/>
                </a:lnTo>
                <a:lnTo>
                  <a:pt x="996" y="960"/>
                </a:lnTo>
                <a:lnTo>
                  <a:pt x="996" y="960"/>
                </a:lnTo>
                <a:lnTo>
                  <a:pt x="996" y="966"/>
                </a:lnTo>
                <a:lnTo>
                  <a:pt x="1002" y="966"/>
                </a:lnTo>
                <a:lnTo>
                  <a:pt x="1002" y="966"/>
                </a:lnTo>
                <a:lnTo>
                  <a:pt x="1002" y="966"/>
                </a:lnTo>
                <a:lnTo>
                  <a:pt x="1002" y="966"/>
                </a:lnTo>
                <a:lnTo>
                  <a:pt x="1008" y="978"/>
                </a:lnTo>
                <a:lnTo>
                  <a:pt x="1008" y="978"/>
                </a:lnTo>
                <a:lnTo>
                  <a:pt x="1014" y="984"/>
                </a:lnTo>
                <a:lnTo>
                  <a:pt x="1014" y="990"/>
                </a:lnTo>
                <a:lnTo>
                  <a:pt x="1020" y="996"/>
                </a:lnTo>
                <a:lnTo>
                  <a:pt x="1026" y="996"/>
                </a:lnTo>
                <a:lnTo>
                  <a:pt x="1032" y="1020"/>
                </a:lnTo>
                <a:lnTo>
                  <a:pt x="1032" y="1020"/>
                </a:lnTo>
                <a:lnTo>
                  <a:pt x="1044" y="1026"/>
                </a:lnTo>
                <a:lnTo>
                  <a:pt x="1050" y="1050"/>
                </a:lnTo>
                <a:lnTo>
                  <a:pt x="1044" y="1068"/>
                </a:lnTo>
                <a:lnTo>
                  <a:pt x="1044" y="1098"/>
                </a:lnTo>
                <a:lnTo>
                  <a:pt x="1062" y="1098"/>
                </a:lnTo>
                <a:lnTo>
                  <a:pt x="1074" y="1098"/>
                </a:lnTo>
                <a:lnTo>
                  <a:pt x="1074" y="1116"/>
                </a:lnTo>
                <a:lnTo>
                  <a:pt x="1074" y="1140"/>
                </a:lnTo>
                <a:lnTo>
                  <a:pt x="1074" y="1146"/>
                </a:lnTo>
                <a:lnTo>
                  <a:pt x="1080" y="1146"/>
                </a:lnTo>
                <a:lnTo>
                  <a:pt x="1098" y="1146"/>
                </a:lnTo>
                <a:lnTo>
                  <a:pt x="1104" y="1146"/>
                </a:lnTo>
                <a:lnTo>
                  <a:pt x="1122" y="1146"/>
                </a:lnTo>
                <a:lnTo>
                  <a:pt x="1140" y="1146"/>
                </a:lnTo>
                <a:lnTo>
                  <a:pt x="1146" y="1152"/>
                </a:lnTo>
                <a:lnTo>
                  <a:pt x="1152" y="1152"/>
                </a:lnTo>
                <a:lnTo>
                  <a:pt x="1158" y="1158"/>
                </a:lnTo>
                <a:lnTo>
                  <a:pt x="1158" y="1164"/>
                </a:lnTo>
                <a:lnTo>
                  <a:pt x="1158" y="1164"/>
                </a:lnTo>
                <a:lnTo>
                  <a:pt x="1158" y="1164"/>
                </a:lnTo>
                <a:lnTo>
                  <a:pt x="1158" y="1170"/>
                </a:lnTo>
                <a:lnTo>
                  <a:pt x="1158" y="1170"/>
                </a:lnTo>
                <a:lnTo>
                  <a:pt x="1158" y="1170"/>
                </a:lnTo>
                <a:lnTo>
                  <a:pt x="1158" y="1170"/>
                </a:lnTo>
                <a:lnTo>
                  <a:pt x="1158" y="1176"/>
                </a:lnTo>
                <a:lnTo>
                  <a:pt x="1152" y="1176"/>
                </a:lnTo>
                <a:lnTo>
                  <a:pt x="1152" y="1176"/>
                </a:lnTo>
                <a:lnTo>
                  <a:pt x="1158" y="1176"/>
                </a:lnTo>
                <a:lnTo>
                  <a:pt x="1158" y="1176"/>
                </a:lnTo>
                <a:lnTo>
                  <a:pt x="1164" y="1182"/>
                </a:lnTo>
                <a:lnTo>
                  <a:pt x="1164" y="1182"/>
                </a:lnTo>
                <a:lnTo>
                  <a:pt x="1164" y="1188"/>
                </a:lnTo>
                <a:lnTo>
                  <a:pt x="1170" y="1188"/>
                </a:lnTo>
                <a:lnTo>
                  <a:pt x="1176" y="1188"/>
                </a:lnTo>
                <a:lnTo>
                  <a:pt x="1176" y="1188"/>
                </a:lnTo>
                <a:lnTo>
                  <a:pt x="1176" y="1188"/>
                </a:lnTo>
                <a:lnTo>
                  <a:pt x="1176" y="1188"/>
                </a:lnTo>
                <a:lnTo>
                  <a:pt x="1182" y="1188"/>
                </a:lnTo>
                <a:lnTo>
                  <a:pt x="1188" y="1188"/>
                </a:lnTo>
                <a:lnTo>
                  <a:pt x="1188" y="1188"/>
                </a:lnTo>
                <a:lnTo>
                  <a:pt x="1188" y="1188"/>
                </a:lnTo>
                <a:lnTo>
                  <a:pt x="1188" y="1182"/>
                </a:lnTo>
                <a:lnTo>
                  <a:pt x="1188" y="1182"/>
                </a:lnTo>
                <a:lnTo>
                  <a:pt x="1182" y="1182"/>
                </a:lnTo>
                <a:lnTo>
                  <a:pt x="1182" y="1182"/>
                </a:lnTo>
                <a:lnTo>
                  <a:pt x="1182" y="1176"/>
                </a:lnTo>
                <a:lnTo>
                  <a:pt x="1182" y="1176"/>
                </a:lnTo>
                <a:lnTo>
                  <a:pt x="1182" y="1170"/>
                </a:lnTo>
                <a:lnTo>
                  <a:pt x="1182" y="1170"/>
                </a:lnTo>
                <a:lnTo>
                  <a:pt x="1182" y="1170"/>
                </a:lnTo>
                <a:lnTo>
                  <a:pt x="1206" y="1140"/>
                </a:lnTo>
                <a:lnTo>
                  <a:pt x="1218" y="1134"/>
                </a:lnTo>
                <a:lnTo>
                  <a:pt x="1236" y="1116"/>
                </a:lnTo>
                <a:lnTo>
                  <a:pt x="1260" y="1110"/>
                </a:lnTo>
                <a:lnTo>
                  <a:pt x="1260" y="1110"/>
                </a:lnTo>
                <a:lnTo>
                  <a:pt x="1260" y="1110"/>
                </a:lnTo>
                <a:lnTo>
                  <a:pt x="1308" y="1074"/>
                </a:lnTo>
                <a:lnTo>
                  <a:pt x="1308" y="1074"/>
                </a:lnTo>
                <a:lnTo>
                  <a:pt x="1308" y="1074"/>
                </a:lnTo>
                <a:lnTo>
                  <a:pt x="1308" y="1074"/>
                </a:lnTo>
                <a:lnTo>
                  <a:pt x="1302" y="1074"/>
                </a:lnTo>
                <a:lnTo>
                  <a:pt x="1302" y="1068"/>
                </a:lnTo>
                <a:lnTo>
                  <a:pt x="1302" y="1068"/>
                </a:lnTo>
                <a:lnTo>
                  <a:pt x="1314" y="1050"/>
                </a:lnTo>
                <a:lnTo>
                  <a:pt x="1314" y="1050"/>
                </a:lnTo>
                <a:lnTo>
                  <a:pt x="1314" y="1050"/>
                </a:lnTo>
                <a:lnTo>
                  <a:pt x="1320" y="1050"/>
                </a:lnTo>
                <a:lnTo>
                  <a:pt x="1320" y="1050"/>
                </a:lnTo>
                <a:lnTo>
                  <a:pt x="1320" y="1050"/>
                </a:lnTo>
                <a:lnTo>
                  <a:pt x="1326" y="1038"/>
                </a:lnTo>
                <a:lnTo>
                  <a:pt x="1326" y="1038"/>
                </a:lnTo>
                <a:lnTo>
                  <a:pt x="1326" y="1038"/>
                </a:lnTo>
                <a:lnTo>
                  <a:pt x="1326" y="1038"/>
                </a:lnTo>
                <a:lnTo>
                  <a:pt x="1332" y="1032"/>
                </a:lnTo>
                <a:lnTo>
                  <a:pt x="1338" y="1032"/>
                </a:lnTo>
                <a:lnTo>
                  <a:pt x="1362" y="1032"/>
                </a:lnTo>
                <a:lnTo>
                  <a:pt x="1386" y="1038"/>
                </a:lnTo>
                <a:lnTo>
                  <a:pt x="1398" y="1044"/>
                </a:lnTo>
                <a:lnTo>
                  <a:pt x="1404" y="1044"/>
                </a:lnTo>
                <a:lnTo>
                  <a:pt x="1404" y="1044"/>
                </a:lnTo>
                <a:lnTo>
                  <a:pt x="1404" y="1050"/>
                </a:lnTo>
                <a:lnTo>
                  <a:pt x="1410" y="1050"/>
                </a:lnTo>
                <a:lnTo>
                  <a:pt x="1410" y="1050"/>
                </a:lnTo>
                <a:lnTo>
                  <a:pt x="1410" y="1050"/>
                </a:lnTo>
                <a:lnTo>
                  <a:pt x="1440" y="1062"/>
                </a:lnTo>
                <a:lnTo>
                  <a:pt x="1446" y="1062"/>
                </a:lnTo>
                <a:lnTo>
                  <a:pt x="1446" y="1062"/>
                </a:lnTo>
                <a:lnTo>
                  <a:pt x="1446" y="1062"/>
                </a:lnTo>
                <a:lnTo>
                  <a:pt x="1446" y="1062"/>
                </a:lnTo>
                <a:lnTo>
                  <a:pt x="1446" y="1056"/>
                </a:lnTo>
                <a:lnTo>
                  <a:pt x="1446" y="1032"/>
                </a:lnTo>
                <a:lnTo>
                  <a:pt x="1446" y="1026"/>
                </a:lnTo>
                <a:lnTo>
                  <a:pt x="1446" y="1020"/>
                </a:lnTo>
                <a:lnTo>
                  <a:pt x="1452" y="1020"/>
                </a:lnTo>
                <a:lnTo>
                  <a:pt x="1458" y="1014"/>
                </a:lnTo>
                <a:lnTo>
                  <a:pt x="1464" y="1014"/>
                </a:lnTo>
                <a:lnTo>
                  <a:pt x="1476" y="1008"/>
                </a:lnTo>
                <a:lnTo>
                  <a:pt x="1476" y="1008"/>
                </a:lnTo>
                <a:lnTo>
                  <a:pt x="1482" y="1008"/>
                </a:lnTo>
                <a:lnTo>
                  <a:pt x="1482" y="1008"/>
                </a:lnTo>
                <a:lnTo>
                  <a:pt x="1488" y="1002"/>
                </a:lnTo>
                <a:lnTo>
                  <a:pt x="1494" y="1008"/>
                </a:lnTo>
                <a:lnTo>
                  <a:pt x="1506" y="1014"/>
                </a:lnTo>
                <a:lnTo>
                  <a:pt x="1512" y="1020"/>
                </a:lnTo>
                <a:lnTo>
                  <a:pt x="1512" y="1020"/>
                </a:lnTo>
                <a:lnTo>
                  <a:pt x="1512" y="1020"/>
                </a:lnTo>
                <a:lnTo>
                  <a:pt x="1542" y="1032"/>
                </a:lnTo>
                <a:lnTo>
                  <a:pt x="1565" y="1032"/>
                </a:lnTo>
                <a:lnTo>
                  <a:pt x="1565" y="1026"/>
                </a:lnTo>
                <a:lnTo>
                  <a:pt x="1571" y="1026"/>
                </a:lnTo>
                <a:lnTo>
                  <a:pt x="1571" y="1026"/>
                </a:lnTo>
                <a:lnTo>
                  <a:pt x="1577" y="1026"/>
                </a:lnTo>
                <a:lnTo>
                  <a:pt x="1595" y="1026"/>
                </a:lnTo>
                <a:lnTo>
                  <a:pt x="1631" y="1020"/>
                </a:lnTo>
                <a:lnTo>
                  <a:pt x="1661" y="1026"/>
                </a:lnTo>
                <a:lnTo>
                  <a:pt x="1667" y="1026"/>
                </a:lnTo>
                <a:lnTo>
                  <a:pt x="1685" y="1032"/>
                </a:lnTo>
                <a:lnTo>
                  <a:pt x="1685" y="1032"/>
                </a:lnTo>
                <a:lnTo>
                  <a:pt x="1727" y="1032"/>
                </a:lnTo>
                <a:lnTo>
                  <a:pt x="1745" y="1038"/>
                </a:lnTo>
                <a:lnTo>
                  <a:pt x="1751" y="1044"/>
                </a:lnTo>
                <a:lnTo>
                  <a:pt x="1781" y="1062"/>
                </a:lnTo>
                <a:lnTo>
                  <a:pt x="1793" y="1068"/>
                </a:lnTo>
                <a:lnTo>
                  <a:pt x="1805" y="1080"/>
                </a:lnTo>
                <a:lnTo>
                  <a:pt x="1805" y="1056"/>
                </a:lnTo>
                <a:lnTo>
                  <a:pt x="1805" y="1032"/>
                </a:lnTo>
                <a:lnTo>
                  <a:pt x="1823" y="1026"/>
                </a:lnTo>
                <a:lnTo>
                  <a:pt x="1817" y="1026"/>
                </a:lnTo>
                <a:lnTo>
                  <a:pt x="1817" y="1020"/>
                </a:lnTo>
                <a:lnTo>
                  <a:pt x="1811" y="1020"/>
                </a:lnTo>
                <a:lnTo>
                  <a:pt x="1811" y="1020"/>
                </a:lnTo>
                <a:lnTo>
                  <a:pt x="1811" y="1020"/>
                </a:lnTo>
                <a:lnTo>
                  <a:pt x="1811" y="1020"/>
                </a:lnTo>
                <a:lnTo>
                  <a:pt x="1823" y="1008"/>
                </a:lnTo>
                <a:lnTo>
                  <a:pt x="1829" y="1008"/>
                </a:lnTo>
                <a:lnTo>
                  <a:pt x="1829" y="1008"/>
                </a:lnTo>
                <a:lnTo>
                  <a:pt x="1829" y="1008"/>
                </a:lnTo>
                <a:lnTo>
                  <a:pt x="1829" y="1008"/>
                </a:lnTo>
                <a:lnTo>
                  <a:pt x="1835" y="1014"/>
                </a:lnTo>
                <a:lnTo>
                  <a:pt x="1835" y="1014"/>
                </a:lnTo>
                <a:lnTo>
                  <a:pt x="1835" y="1008"/>
                </a:lnTo>
                <a:lnTo>
                  <a:pt x="1835" y="1008"/>
                </a:lnTo>
                <a:lnTo>
                  <a:pt x="1835" y="1008"/>
                </a:lnTo>
                <a:lnTo>
                  <a:pt x="1835" y="1008"/>
                </a:lnTo>
                <a:lnTo>
                  <a:pt x="1829" y="984"/>
                </a:lnTo>
                <a:lnTo>
                  <a:pt x="1823" y="960"/>
                </a:lnTo>
                <a:lnTo>
                  <a:pt x="1817" y="948"/>
                </a:lnTo>
                <a:lnTo>
                  <a:pt x="1811" y="936"/>
                </a:lnTo>
                <a:lnTo>
                  <a:pt x="1811" y="936"/>
                </a:lnTo>
                <a:lnTo>
                  <a:pt x="1811" y="936"/>
                </a:lnTo>
                <a:lnTo>
                  <a:pt x="1811" y="912"/>
                </a:lnTo>
                <a:lnTo>
                  <a:pt x="1811" y="900"/>
                </a:lnTo>
                <a:lnTo>
                  <a:pt x="1817" y="894"/>
                </a:lnTo>
                <a:lnTo>
                  <a:pt x="1817" y="894"/>
                </a:lnTo>
                <a:lnTo>
                  <a:pt x="1823" y="894"/>
                </a:lnTo>
                <a:lnTo>
                  <a:pt x="1823" y="894"/>
                </a:lnTo>
                <a:lnTo>
                  <a:pt x="1817" y="894"/>
                </a:lnTo>
                <a:lnTo>
                  <a:pt x="1817" y="888"/>
                </a:lnTo>
                <a:lnTo>
                  <a:pt x="1811" y="882"/>
                </a:lnTo>
                <a:lnTo>
                  <a:pt x="1805" y="882"/>
                </a:lnTo>
                <a:lnTo>
                  <a:pt x="1805" y="882"/>
                </a:lnTo>
                <a:lnTo>
                  <a:pt x="1799" y="888"/>
                </a:lnTo>
                <a:lnTo>
                  <a:pt x="1793" y="888"/>
                </a:lnTo>
                <a:lnTo>
                  <a:pt x="1793" y="888"/>
                </a:lnTo>
                <a:lnTo>
                  <a:pt x="1793" y="888"/>
                </a:lnTo>
                <a:lnTo>
                  <a:pt x="1787" y="882"/>
                </a:lnTo>
                <a:lnTo>
                  <a:pt x="1787" y="882"/>
                </a:lnTo>
                <a:lnTo>
                  <a:pt x="1787" y="882"/>
                </a:lnTo>
                <a:lnTo>
                  <a:pt x="1787" y="876"/>
                </a:lnTo>
                <a:lnTo>
                  <a:pt x="1799" y="870"/>
                </a:lnTo>
                <a:lnTo>
                  <a:pt x="1799" y="870"/>
                </a:lnTo>
                <a:lnTo>
                  <a:pt x="1799" y="870"/>
                </a:lnTo>
                <a:lnTo>
                  <a:pt x="1835" y="858"/>
                </a:lnTo>
                <a:lnTo>
                  <a:pt x="1883" y="846"/>
                </a:lnTo>
                <a:lnTo>
                  <a:pt x="1883" y="846"/>
                </a:lnTo>
                <a:lnTo>
                  <a:pt x="1883" y="846"/>
                </a:lnTo>
                <a:lnTo>
                  <a:pt x="1889" y="846"/>
                </a:lnTo>
                <a:lnTo>
                  <a:pt x="1889" y="846"/>
                </a:lnTo>
                <a:lnTo>
                  <a:pt x="1889" y="852"/>
                </a:lnTo>
                <a:lnTo>
                  <a:pt x="1889" y="852"/>
                </a:lnTo>
                <a:lnTo>
                  <a:pt x="1889" y="852"/>
                </a:lnTo>
                <a:lnTo>
                  <a:pt x="1925" y="864"/>
                </a:lnTo>
                <a:lnTo>
                  <a:pt x="1925" y="864"/>
                </a:lnTo>
                <a:lnTo>
                  <a:pt x="1931" y="864"/>
                </a:lnTo>
                <a:lnTo>
                  <a:pt x="1931" y="864"/>
                </a:lnTo>
                <a:lnTo>
                  <a:pt x="1931" y="858"/>
                </a:lnTo>
                <a:lnTo>
                  <a:pt x="1931" y="858"/>
                </a:lnTo>
                <a:lnTo>
                  <a:pt x="1931" y="858"/>
                </a:lnTo>
                <a:lnTo>
                  <a:pt x="1931" y="852"/>
                </a:lnTo>
                <a:lnTo>
                  <a:pt x="1931" y="852"/>
                </a:lnTo>
                <a:lnTo>
                  <a:pt x="1937" y="846"/>
                </a:lnTo>
                <a:lnTo>
                  <a:pt x="1937" y="846"/>
                </a:lnTo>
                <a:lnTo>
                  <a:pt x="1937" y="846"/>
                </a:lnTo>
                <a:lnTo>
                  <a:pt x="1937" y="840"/>
                </a:lnTo>
                <a:lnTo>
                  <a:pt x="1937" y="840"/>
                </a:lnTo>
                <a:lnTo>
                  <a:pt x="1937" y="840"/>
                </a:lnTo>
                <a:lnTo>
                  <a:pt x="1937" y="840"/>
                </a:lnTo>
                <a:lnTo>
                  <a:pt x="1931" y="840"/>
                </a:lnTo>
                <a:lnTo>
                  <a:pt x="1931" y="834"/>
                </a:lnTo>
                <a:lnTo>
                  <a:pt x="1931" y="834"/>
                </a:lnTo>
                <a:lnTo>
                  <a:pt x="1925" y="834"/>
                </a:lnTo>
                <a:lnTo>
                  <a:pt x="1925" y="834"/>
                </a:lnTo>
                <a:lnTo>
                  <a:pt x="1919" y="834"/>
                </a:lnTo>
                <a:lnTo>
                  <a:pt x="1919" y="834"/>
                </a:lnTo>
                <a:lnTo>
                  <a:pt x="1919" y="834"/>
                </a:lnTo>
                <a:lnTo>
                  <a:pt x="1919" y="834"/>
                </a:lnTo>
                <a:lnTo>
                  <a:pt x="1919" y="834"/>
                </a:lnTo>
                <a:lnTo>
                  <a:pt x="1919" y="828"/>
                </a:lnTo>
                <a:lnTo>
                  <a:pt x="1919" y="828"/>
                </a:lnTo>
                <a:lnTo>
                  <a:pt x="1919" y="828"/>
                </a:lnTo>
                <a:lnTo>
                  <a:pt x="1919" y="828"/>
                </a:lnTo>
                <a:lnTo>
                  <a:pt x="1943" y="756"/>
                </a:lnTo>
                <a:lnTo>
                  <a:pt x="1949" y="726"/>
                </a:lnTo>
                <a:lnTo>
                  <a:pt x="1949" y="726"/>
                </a:lnTo>
                <a:lnTo>
                  <a:pt x="1955" y="726"/>
                </a:lnTo>
                <a:lnTo>
                  <a:pt x="1955" y="720"/>
                </a:lnTo>
                <a:lnTo>
                  <a:pt x="1955" y="720"/>
                </a:lnTo>
                <a:lnTo>
                  <a:pt x="1955" y="720"/>
                </a:lnTo>
                <a:lnTo>
                  <a:pt x="1955" y="714"/>
                </a:lnTo>
                <a:lnTo>
                  <a:pt x="1955" y="708"/>
                </a:lnTo>
                <a:lnTo>
                  <a:pt x="1955" y="702"/>
                </a:lnTo>
                <a:lnTo>
                  <a:pt x="1955" y="702"/>
                </a:lnTo>
                <a:lnTo>
                  <a:pt x="1955" y="702"/>
                </a:lnTo>
                <a:lnTo>
                  <a:pt x="1955" y="702"/>
                </a:lnTo>
                <a:lnTo>
                  <a:pt x="1955" y="702"/>
                </a:lnTo>
                <a:lnTo>
                  <a:pt x="1961" y="702"/>
                </a:lnTo>
                <a:lnTo>
                  <a:pt x="1961" y="702"/>
                </a:lnTo>
                <a:lnTo>
                  <a:pt x="1973" y="708"/>
                </a:lnTo>
                <a:lnTo>
                  <a:pt x="1997" y="714"/>
                </a:lnTo>
                <a:lnTo>
                  <a:pt x="1997" y="720"/>
                </a:lnTo>
                <a:lnTo>
                  <a:pt x="2003" y="720"/>
                </a:lnTo>
                <a:lnTo>
                  <a:pt x="2003" y="720"/>
                </a:lnTo>
                <a:lnTo>
                  <a:pt x="2009" y="720"/>
                </a:lnTo>
                <a:lnTo>
                  <a:pt x="2015" y="720"/>
                </a:lnTo>
                <a:lnTo>
                  <a:pt x="2015" y="720"/>
                </a:lnTo>
                <a:lnTo>
                  <a:pt x="2015" y="720"/>
                </a:lnTo>
                <a:lnTo>
                  <a:pt x="2015" y="720"/>
                </a:lnTo>
                <a:lnTo>
                  <a:pt x="2021" y="720"/>
                </a:lnTo>
                <a:lnTo>
                  <a:pt x="2021" y="720"/>
                </a:lnTo>
                <a:lnTo>
                  <a:pt x="2045" y="720"/>
                </a:lnTo>
                <a:lnTo>
                  <a:pt x="2045" y="720"/>
                </a:lnTo>
                <a:lnTo>
                  <a:pt x="2045" y="720"/>
                </a:lnTo>
                <a:lnTo>
                  <a:pt x="2045" y="720"/>
                </a:lnTo>
                <a:lnTo>
                  <a:pt x="2045" y="720"/>
                </a:lnTo>
                <a:lnTo>
                  <a:pt x="2045" y="726"/>
                </a:lnTo>
                <a:lnTo>
                  <a:pt x="2045" y="726"/>
                </a:lnTo>
                <a:lnTo>
                  <a:pt x="2045" y="726"/>
                </a:lnTo>
                <a:lnTo>
                  <a:pt x="2063" y="726"/>
                </a:lnTo>
                <a:lnTo>
                  <a:pt x="2087" y="714"/>
                </a:lnTo>
                <a:lnTo>
                  <a:pt x="2099" y="702"/>
                </a:lnTo>
                <a:lnTo>
                  <a:pt x="2099" y="696"/>
                </a:lnTo>
                <a:lnTo>
                  <a:pt x="2099" y="696"/>
                </a:lnTo>
                <a:lnTo>
                  <a:pt x="2099" y="690"/>
                </a:lnTo>
                <a:lnTo>
                  <a:pt x="2093" y="672"/>
                </a:lnTo>
                <a:lnTo>
                  <a:pt x="2087" y="648"/>
                </a:lnTo>
                <a:lnTo>
                  <a:pt x="2087" y="648"/>
                </a:lnTo>
                <a:lnTo>
                  <a:pt x="2087" y="642"/>
                </a:lnTo>
                <a:lnTo>
                  <a:pt x="2087" y="642"/>
                </a:lnTo>
                <a:lnTo>
                  <a:pt x="2093" y="624"/>
                </a:lnTo>
                <a:lnTo>
                  <a:pt x="2093" y="624"/>
                </a:lnTo>
                <a:lnTo>
                  <a:pt x="2099" y="612"/>
                </a:lnTo>
                <a:lnTo>
                  <a:pt x="2099" y="606"/>
                </a:lnTo>
                <a:lnTo>
                  <a:pt x="2099" y="606"/>
                </a:lnTo>
                <a:lnTo>
                  <a:pt x="2105" y="606"/>
                </a:lnTo>
                <a:lnTo>
                  <a:pt x="2105" y="606"/>
                </a:lnTo>
                <a:lnTo>
                  <a:pt x="2111" y="606"/>
                </a:lnTo>
                <a:lnTo>
                  <a:pt x="2117" y="606"/>
                </a:lnTo>
                <a:lnTo>
                  <a:pt x="2117" y="606"/>
                </a:lnTo>
                <a:lnTo>
                  <a:pt x="2117" y="606"/>
                </a:lnTo>
                <a:lnTo>
                  <a:pt x="2123" y="606"/>
                </a:lnTo>
                <a:lnTo>
                  <a:pt x="2123" y="606"/>
                </a:lnTo>
                <a:lnTo>
                  <a:pt x="2123" y="606"/>
                </a:lnTo>
                <a:lnTo>
                  <a:pt x="2123" y="606"/>
                </a:lnTo>
                <a:lnTo>
                  <a:pt x="2141" y="600"/>
                </a:lnTo>
                <a:lnTo>
                  <a:pt x="2141" y="600"/>
                </a:lnTo>
                <a:lnTo>
                  <a:pt x="2147" y="594"/>
                </a:lnTo>
                <a:lnTo>
                  <a:pt x="2153" y="582"/>
                </a:lnTo>
                <a:lnTo>
                  <a:pt x="2153" y="582"/>
                </a:lnTo>
                <a:lnTo>
                  <a:pt x="2153" y="576"/>
                </a:lnTo>
                <a:lnTo>
                  <a:pt x="2153" y="570"/>
                </a:lnTo>
                <a:lnTo>
                  <a:pt x="2153" y="570"/>
                </a:lnTo>
                <a:lnTo>
                  <a:pt x="2153" y="564"/>
                </a:lnTo>
                <a:lnTo>
                  <a:pt x="2153" y="564"/>
                </a:lnTo>
                <a:lnTo>
                  <a:pt x="2153" y="564"/>
                </a:lnTo>
                <a:lnTo>
                  <a:pt x="2153" y="558"/>
                </a:lnTo>
                <a:lnTo>
                  <a:pt x="2159" y="552"/>
                </a:lnTo>
                <a:lnTo>
                  <a:pt x="2171" y="546"/>
                </a:lnTo>
                <a:lnTo>
                  <a:pt x="2177" y="546"/>
                </a:lnTo>
                <a:lnTo>
                  <a:pt x="2177" y="546"/>
                </a:lnTo>
                <a:lnTo>
                  <a:pt x="2183" y="552"/>
                </a:lnTo>
                <a:lnTo>
                  <a:pt x="2177" y="540"/>
                </a:lnTo>
                <a:lnTo>
                  <a:pt x="2159" y="528"/>
                </a:lnTo>
                <a:lnTo>
                  <a:pt x="2153" y="510"/>
                </a:lnTo>
                <a:lnTo>
                  <a:pt x="2153" y="504"/>
                </a:lnTo>
                <a:lnTo>
                  <a:pt x="2153" y="498"/>
                </a:lnTo>
                <a:lnTo>
                  <a:pt x="2153" y="492"/>
                </a:lnTo>
                <a:lnTo>
                  <a:pt x="2147" y="492"/>
                </a:lnTo>
                <a:lnTo>
                  <a:pt x="2147" y="492"/>
                </a:lnTo>
                <a:lnTo>
                  <a:pt x="2147" y="492"/>
                </a:lnTo>
                <a:lnTo>
                  <a:pt x="2129" y="510"/>
                </a:lnTo>
                <a:lnTo>
                  <a:pt x="2123" y="522"/>
                </a:lnTo>
                <a:lnTo>
                  <a:pt x="2123" y="522"/>
                </a:lnTo>
                <a:lnTo>
                  <a:pt x="2117" y="516"/>
                </a:lnTo>
                <a:lnTo>
                  <a:pt x="2117" y="516"/>
                </a:lnTo>
                <a:lnTo>
                  <a:pt x="2111" y="516"/>
                </a:lnTo>
                <a:lnTo>
                  <a:pt x="2099" y="516"/>
                </a:lnTo>
                <a:lnTo>
                  <a:pt x="2093" y="516"/>
                </a:lnTo>
                <a:lnTo>
                  <a:pt x="2081" y="510"/>
                </a:lnTo>
                <a:lnTo>
                  <a:pt x="2075" y="510"/>
                </a:lnTo>
                <a:lnTo>
                  <a:pt x="2069" y="504"/>
                </a:lnTo>
                <a:lnTo>
                  <a:pt x="2057" y="486"/>
                </a:lnTo>
                <a:lnTo>
                  <a:pt x="2057" y="474"/>
                </a:lnTo>
                <a:lnTo>
                  <a:pt x="2063" y="474"/>
                </a:lnTo>
                <a:lnTo>
                  <a:pt x="2057" y="474"/>
                </a:lnTo>
                <a:lnTo>
                  <a:pt x="2057" y="468"/>
                </a:lnTo>
                <a:lnTo>
                  <a:pt x="2039" y="462"/>
                </a:lnTo>
                <a:lnTo>
                  <a:pt x="2021" y="450"/>
                </a:lnTo>
                <a:lnTo>
                  <a:pt x="2021" y="444"/>
                </a:lnTo>
                <a:lnTo>
                  <a:pt x="2021" y="438"/>
                </a:lnTo>
                <a:lnTo>
                  <a:pt x="2021" y="432"/>
                </a:lnTo>
                <a:lnTo>
                  <a:pt x="2003" y="414"/>
                </a:lnTo>
                <a:lnTo>
                  <a:pt x="1997" y="402"/>
                </a:lnTo>
                <a:lnTo>
                  <a:pt x="1997" y="402"/>
                </a:lnTo>
                <a:lnTo>
                  <a:pt x="1985" y="396"/>
                </a:lnTo>
                <a:lnTo>
                  <a:pt x="1973" y="390"/>
                </a:lnTo>
                <a:lnTo>
                  <a:pt x="1967" y="390"/>
                </a:lnTo>
                <a:lnTo>
                  <a:pt x="1961" y="390"/>
                </a:lnTo>
                <a:lnTo>
                  <a:pt x="1955" y="396"/>
                </a:lnTo>
                <a:lnTo>
                  <a:pt x="1955" y="402"/>
                </a:lnTo>
                <a:lnTo>
                  <a:pt x="1949" y="402"/>
                </a:lnTo>
                <a:lnTo>
                  <a:pt x="1949" y="402"/>
                </a:lnTo>
                <a:lnTo>
                  <a:pt x="1949" y="402"/>
                </a:lnTo>
                <a:lnTo>
                  <a:pt x="1943" y="402"/>
                </a:lnTo>
                <a:lnTo>
                  <a:pt x="1943" y="402"/>
                </a:lnTo>
                <a:lnTo>
                  <a:pt x="1943" y="396"/>
                </a:lnTo>
                <a:lnTo>
                  <a:pt x="1937" y="396"/>
                </a:lnTo>
                <a:lnTo>
                  <a:pt x="1937" y="402"/>
                </a:lnTo>
                <a:lnTo>
                  <a:pt x="1937" y="402"/>
                </a:lnTo>
                <a:lnTo>
                  <a:pt x="1937" y="402"/>
                </a:lnTo>
                <a:lnTo>
                  <a:pt x="1937" y="408"/>
                </a:lnTo>
                <a:lnTo>
                  <a:pt x="1937" y="408"/>
                </a:lnTo>
                <a:lnTo>
                  <a:pt x="1931" y="414"/>
                </a:lnTo>
                <a:lnTo>
                  <a:pt x="1925" y="414"/>
                </a:lnTo>
                <a:lnTo>
                  <a:pt x="1913" y="414"/>
                </a:lnTo>
                <a:lnTo>
                  <a:pt x="1895" y="408"/>
                </a:lnTo>
                <a:lnTo>
                  <a:pt x="1889" y="414"/>
                </a:lnTo>
                <a:lnTo>
                  <a:pt x="1877" y="414"/>
                </a:lnTo>
                <a:lnTo>
                  <a:pt x="1871" y="414"/>
                </a:lnTo>
                <a:lnTo>
                  <a:pt x="1871" y="414"/>
                </a:lnTo>
                <a:lnTo>
                  <a:pt x="1847" y="396"/>
                </a:lnTo>
                <a:lnTo>
                  <a:pt x="1847" y="396"/>
                </a:lnTo>
                <a:lnTo>
                  <a:pt x="1847" y="396"/>
                </a:lnTo>
                <a:lnTo>
                  <a:pt x="1853" y="390"/>
                </a:lnTo>
                <a:lnTo>
                  <a:pt x="1853" y="378"/>
                </a:lnTo>
                <a:lnTo>
                  <a:pt x="1853" y="378"/>
                </a:lnTo>
                <a:lnTo>
                  <a:pt x="1847" y="378"/>
                </a:lnTo>
                <a:lnTo>
                  <a:pt x="1841" y="372"/>
                </a:lnTo>
                <a:lnTo>
                  <a:pt x="1835" y="366"/>
                </a:lnTo>
                <a:lnTo>
                  <a:pt x="1829" y="366"/>
                </a:lnTo>
                <a:lnTo>
                  <a:pt x="1829" y="366"/>
                </a:lnTo>
                <a:lnTo>
                  <a:pt x="1817" y="378"/>
                </a:lnTo>
                <a:lnTo>
                  <a:pt x="1817" y="384"/>
                </a:lnTo>
                <a:lnTo>
                  <a:pt x="1817" y="384"/>
                </a:lnTo>
                <a:lnTo>
                  <a:pt x="1817" y="384"/>
                </a:lnTo>
                <a:lnTo>
                  <a:pt x="1817" y="390"/>
                </a:lnTo>
                <a:lnTo>
                  <a:pt x="1817" y="396"/>
                </a:lnTo>
                <a:lnTo>
                  <a:pt x="1811" y="396"/>
                </a:lnTo>
                <a:lnTo>
                  <a:pt x="1811" y="396"/>
                </a:lnTo>
                <a:lnTo>
                  <a:pt x="1793" y="414"/>
                </a:lnTo>
                <a:lnTo>
                  <a:pt x="1793" y="414"/>
                </a:lnTo>
                <a:lnTo>
                  <a:pt x="1793" y="408"/>
                </a:lnTo>
                <a:lnTo>
                  <a:pt x="1787" y="390"/>
                </a:lnTo>
                <a:lnTo>
                  <a:pt x="1781" y="378"/>
                </a:lnTo>
                <a:lnTo>
                  <a:pt x="1769" y="360"/>
                </a:lnTo>
                <a:lnTo>
                  <a:pt x="1769" y="354"/>
                </a:lnTo>
                <a:lnTo>
                  <a:pt x="1751" y="324"/>
                </a:lnTo>
                <a:lnTo>
                  <a:pt x="1745" y="306"/>
                </a:lnTo>
                <a:lnTo>
                  <a:pt x="1733" y="294"/>
                </a:lnTo>
                <a:lnTo>
                  <a:pt x="1733" y="282"/>
                </a:lnTo>
                <a:lnTo>
                  <a:pt x="1727" y="276"/>
                </a:lnTo>
                <a:lnTo>
                  <a:pt x="1721" y="258"/>
                </a:lnTo>
                <a:lnTo>
                  <a:pt x="1709" y="240"/>
                </a:lnTo>
                <a:lnTo>
                  <a:pt x="1697" y="222"/>
                </a:lnTo>
                <a:lnTo>
                  <a:pt x="1691" y="216"/>
                </a:lnTo>
                <a:lnTo>
                  <a:pt x="1691" y="210"/>
                </a:lnTo>
                <a:lnTo>
                  <a:pt x="1685" y="204"/>
                </a:lnTo>
                <a:lnTo>
                  <a:pt x="1685" y="198"/>
                </a:lnTo>
                <a:lnTo>
                  <a:pt x="1679" y="198"/>
                </a:lnTo>
                <a:lnTo>
                  <a:pt x="1679" y="192"/>
                </a:lnTo>
                <a:lnTo>
                  <a:pt x="1661" y="180"/>
                </a:lnTo>
                <a:lnTo>
                  <a:pt x="1655" y="174"/>
                </a:lnTo>
                <a:lnTo>
                  <a:pt x="1631" y="150"/>
                </a:lnTo>
                <a:lnTo>
                  <a:pt x="1607" y="132"/>
                </a:lnTo>
                <a:lnTo>
                  <a:pt x="1607" y="132"/>
                </a:lnTo>
                <a:lnTo>
                  <a:pt x="1607" y="126"/>
                </a:lnTo>
                <a:lnTo>
                  <a:pt x="1601" y="120"/>
                </a:lnTo>
                <a:lnTo>
                  <a:pt x="1601" y="114"/>
                </a:lnTo>
                <a:lnTo>
                  <a:pt x="1601" y="114"/>
                </a:lnTo>
                <a:lnTo>
                  <a:pt x="1601" y="114"/>
                </a:lnTo>
                <a:lnTo>
                  <a:pt x="1607" y="114"/>
                </a:lnTo>
                <a:lnTo>
                  <a:pt x="1607" y="114"/>
                </a:lnTo>
                <a:lnTo>
                  <a:pt x="1613" y="120"/>
                </a:lnTo>
                <a:lnTo>
                  <a:pt x="1619" y="114"/>
                </a:lnTo>
                <a:lnTo>
                  <a:pt x="1625" y="108"/>
                </a:lnTo>
                <a:lnTo>
                  <a:pt x="1625" y="108"/>
                </a:lnTo>
                <a:lnTo>
                  <a:pt x="1631" y="90"/>
                </a:lnTo>
                <a:lnTo>
                  <a:pt x="1631" y="90"/>
                </a:lnTo>
                <a:lnTo>
                  <a:pt x="1631" y="90"/>
                </a:lnTo>
                <a:lnTo>
                  <a:pt x="1625" y="90"/>
                </a:lnTo>
                <a:lnTo>
                  <a:pt x="1625" y="90"/>
                </a:lnTo>
                <a:lnTo>
                  <a:pt x="1619" y="90"/>
                </a:lnTo>
                <a:lnTo>
                  <a:pt x="1619" y="96"/>
                </a:lnTo>
                <a:lnTo>
                  <a:pt x="1613" y="96"/>
                </a:lnTo>
                <a:lnTo>
                  <a:pt x="1613" y="96"/>
                </a:lnTo>
                <a:lnTo>
                  <a:pt x="1613" y="96"/>
                </a:lnTo>
                <a:lnTo>
                  <a:pt x="1613" y="102"/>
                </a:lnTo>
                <a:lnTo>
                  <a:pt x="1607" y="102"/>
                </a:lnTo>
                <a:lnTo>
                  <a:pt x="1589" y="102"/>
                </a:lnTo>
                <a:lnTo>
                  <a:pt x="1577" y="114"/>
                </a:lnTo>
                <a:lnTo>
                  <a:pt x="1559" y="120"/>
                </a:lnTo>
                <a:lnTo>
                  <a:pt x="1554" y="132"/>
                </a:lnTo>
                <a:lnTo>
                  <a:pt x="1536" y="144"/>
                </a:lnTo>
                <a:lnTo>
                  <a:pt x="1530" y="150"/>
                </a:lnTo>
                <a:lnTo>
                  <a:pt x="1524" y="150"/>
                </a:lnTo>
                <a:lnTo>
                  <a:pt x="1524" y="150"/>
                </a:lnTo>
                <a:lnTo>
                  <a:pt x="1524" y="150"/>
                </a:lnTo>
                <a:lnTo>
                  <a:pt x="1524" y="150"/>
                </a:lnTo>
                <a:lnTo>
                  <a:pt x="1518" y="150"/>
                </a:lnTo>
                <a:lnTo>
                  <a:pt x="1482" y="168"/>
                </a:lnTo>
                <a:lnTo>
                  <a:pt x="1482" y="168"/>
                </a:lnTo>
                <a:lnTo>
                  <a:pt x="1476" y="162"/>
                </a:lnTo>
                <a:lnTo>
                  <a:pt x="1470" y="162"/>
                </a:lnTo>
                <a:lnTo>
                  <a:pt x="1470" y="162"/>
                </a:lnTo>
                <a:lnTo>
                  <a:pt x="1452" y="162"/>
                </a:lnTo>
                <a:lnTo>
                  <a:pt x="1452" y="168"/>
                </a:lnTo>
                <a:lnTo>
                  <a:pt x="1446" y="180"/>
                </a:lnTo>
                <a:lnTo>
                  <a:pt x="1440" y="180"/>
                </a:lnTo>
                <a:lnTo>
                  <a:pt x="1440" y="180"/>
                </a:lnTo>
                <a:lnTo>
                  <a:pt x="1434" y="168"/>
                </a:lnTo>
                <a:lnTo>
                  <a:pt x="1434" y="168"/>
                </a:lnTo>
                <a:lnTo>
                  <a:pt x="1434" y="162"/>
                </a:lnTo>
                <a:lnTo>
                  <a:pt x="1434" y="162"/>
                </a:lnTo>
                <a:lnTo>
                  <a:pt x="1446" y="144"/>
                </a:lnTo>
                <a:lnTo>
                  <a:pt x="1440" y="132"/>
                </a:lnTo>
                <a:lnTo>
                  <a:pt x="1416" y="120"/>
                </a:lnTo>
                <a:lnTo>
                  <a:pt x="1410" y="120"/>
                </a:lnTo>
                <a:lnTo>
                  <a:pt x="1404" y="120"/>
                </a:lnTo>
                <a:lnTo>
                  <a:pt x="1404" y="120"/>
                </a:lnTo>
                <a:lnTo>
                  <a:pt x="1398" y="120"/>
                </a:lnTo>
                <a:lnTo>
                  <a:pt x="1392" y="120"/>
                </a:lnTo>
                <a:lnTo>
                  <a:pt x="1392" y="120"/>
                </a:lnTo>
                <a:lnTo>
                  <a:pt x="1392" y="126"/>
                </a:lnTo>
                <a:lnTo>
                  <a:pt x="1392" y="126"/>
                </a:lnTo>
                <a:lnTo>
                  <a:pt x="1398" y="126"/>
                </a:lnTo>
                <a:lnTo>
                  <a:pt x="1398" y="126"/>
                </a:lnTo>
                <a:lnTo>
                  <a:pt x="1398" y="126"/>
                </a:lnTo>
                <a:lnTo>
                  <a:pt x="1398" y="126"/>
                </a:lnTo>
                <a:lnTo>
                  <a:pt x="1404" y="126"/>
                </a:lnTo>
                <a:lnTo>
                  <a:pt x="1404" y="132"/>
                </a:lnTo>
                <a:lnTo>
                  <a:pt x="1404" y="132"/>
                </a:lnTo>
                <a:lnTo>
                  <a:pt x="1404" y="132"/>
                </a:lnTo>
                <a:lnTo>
                  <a:pt x="1392" y="138"/>
                </a:lnTo>
                <a:lnTo>
                  <a:pt x="1386" y="138"/>
                </a:lnTo>
                <a:lnTo>
                  <a:pt x="1386" y="138"/>
                </a:lnTo>
                <a:lnTo>
                  <a:pt x="1386" y="132"/>
                </a:lnTo>
                <a:lnTo>
                  <a:pt x="1386" y="126"/>
                </a:lnTo>
                <a:lnTo>
                  <a:pt x="1386" y="114"/>
                </a:lnTo>
                <a:lnTo>
                  <a:pt x="1380" y="102"/>
                </a:lnTo>
                <a:lnTo>
                  <a:pt x="1374" y="96"/>
                </a:lnTo>
                <a:lnTo>
                  <a:pt x="1374" y="96"/>
                </a:lnTo>
                <a:lnTo>
                  <a:pt x="1374" y="96"/>
                </a:lnTo>
                <a:lnTo>
                  <a:pt x="1368" y="96"/>
                </a:lnTo>
                <a:lnTo>
                  <a:pt x="1368" y="96"/>
                </a:lnTo>
                <a:lnTo>
                  <a:pt x="1368" y="108"/>
                </a:lnTo>
                <a:lnTo>
                  <a:pt x="1350" y="120"/>
                </a:lnTo>
                <a:lnTo>
                  <a:pt x="1350" y="120"/>
                </a:lnTo>
                <a:lnTo>
                  <a:pt x="1344" y="120"/>
                </a:lnTo>
                <a:lnTo>
                  <a:pt x="1320" y="120"/>
                </a:lnTo>
                <a:lnTo>
                  <a:pt x="1320" y="120"/>
                </a:lnTo>
                <a:lnTo>
                  <a:pt x="1320" y="120"/>
                </a:lnTo>
                <a:lnTo>
                  <a:pt x="1314" y="102"/>
                </a:lnTo>
                <a:lnTo>
                  <a:pt x="1314" y="102"/>
                </a:lnTo>
                <a:lnTo>
                  <a:pt x="1320" y="60"/>
                </a:lnTo>
                <a:lnTo>
                  <a:pt x="1314" y="48"/>
                </a:lnTo>
                <a:lnTo>
                  <a:pt x="1314" y="48"/>
                </a:lnTo>
                <a:lnTo>
                  <a:pt x="1314" y="36"/>
                </a:lnTo>
                <a:lnTo>
                  <a:pt x="1302" y="18"/>
                </a:lnTo>
                <a:lnTo>
                  <a:pt x="1302" y="12"/>
                </a:lnTo>
                <a:lnTo>
                  <a:pt x="1302" y="12"/>
                </a:lnTo>
                <a:lnTo>
                  <a:pt x="1302" y="12"/>
                </a:lnTo>
                <a:lnTo>
                  <a:pt x="1284" y="12"/>
                </a:lnTo>
                <a:lnTo>
                  <a:pt x="1284" y="12"/>
                </a:lnTo>
                <a:lnTo>
                  <a:pt x="1284" y="12"/>
                </a:lnTo>
                <a:lnTo>
                  <a:pt x="1284" y="18"/>
                </a:lnTo>
                <a:lnTo>
                  <a:pt x="1278" y="18"/>
                </a:lnTo>
                <a:lnTo>
                  <a:pt x="1278" y="18"/>
                </a:lnTo>
                <a:lnTo>
                  <a:pt x="1272" y="24"/>
                </a:lnTo>
                <a:lnTo>
                  <a:pt x="1272" y="24"/>
                </a:lnTo>
                <a:lnTo>
                  <a:pt x="1266" y="24"/>
                </a:lnTo>
                <a:lnTo>
                  <a:pt x="1260" y="18"/>
                </a:lnTo>
                <a:lnTo>
                  <a:pt x="1254" y="12"/>
                </a:lnTo>
                <a:lnTo>
                  <a:pt x="1248" y="12"/>
                </a:lnTo>
                <a:lnTo>
                  <a:pt x="1248" y="12"/>
                </a:lnTo>
                <a:lnTo>
                  <a:pt x="1242" y="6"/>
                </a:lnTo>
                <a:lnTo>
                  <a:pt x="1236" y="6"/>
                </a:lnTo>
                <a:lnTo>
                  <a:pt x="1224" y="6"/>
                </a:lnTo>
                <a:lnTo>
                  <a:pt x="1212" y="6"/>
                </a:lnTo>
                <a:lnTo>
                  <a:pt x="1206" y="0"/>
                </a:lnTo>
                <a:lnTo>
                  <a:pt x="1206" y="0"/>
                </a:lnTo>
                <a:lnTo>
                  <a:pt x="1200" y="0"/>
                </a:lnTo>
                <a:lnTo>
                  <a:pt x="1200" y="0"/>
                </a:lnTo>
                <a:lnTo>
                  <a:pt x="1194" y="6"/>
                </a:lnTo>
                <a:lnTo>
                  <a:pt x="1188" y="12"/>
                </a:lnTo>
                <a:lnTo>
                  <a:pt x="1188" y="24"/>
                </a:lnTo>
                <a:lnTo>
                  <a:pt x="1182" y="24"/>
                </a:lnTo>
                <a:lnTo>
                  <a:pt x="1164" y="18"/>
                </a:lnTo>
                <a:lnTo>
                  <a:pt x="1164" y="24"/>
                </a:lnTo>
                <a:lnTo>
                  <a:pt x="1164" y="36"/>
                </a:lnTo>
                <a:lnTo>
                  <a:pt x="1164" y="42"/>
                </a:lnTo>
                <a:lnTo>
                  <a:pt x="1164" y="42"/>
                </a:lnTo>
                <a:lnTo>
                  <a:pt x="1134" y="54"/>
                </a:lnTo>
                <a:lnTo>
                  <a:pt x="1116" y="54"/>
                </a:lnTo>
                <a:lnTo>
                  <a:pt x="1086" y="60"/>
                </a:lnTo>
                <a:lnTo>
                  <a:pt x="1062" y="66"/>
                </a:lnTo>
                <a:lnTo>
                  <a:pt x="1026" y="72"/>
                </a:lnTo>
                <a:lnTo>
                  <a:pt x="1002" y="90"/>
                </a:lnTo>
                <a:lnTo>
                  <a:pt x="1002" y="96"/>
                </a:lnTo>
                <a:lnTo>
                  <a:pt x="1002" y="96"/>
                </a:lnTo>
                <a:lnTo>
                  <a:pt x="1002" y="96"/>
                </a:lnTo>
                <a:lnTo>
                  <a:pt x="1002" y="102"/>
                </a:lnTo>
                <a:lnTo>
                  <a:pt x="996" y="102"/>
                </a:lnTo>
                <a:lnTo>
                  <a:pt x="996" y="102"/>
                </a:lnTo>
                <a:lnTo>
                  <a:pt x="990" y="96"/>
                </a:lnTo>
                <a:lnTo>
                  <a:pt x="978" y="90"/>
                </a:lnTo>
                <a:lnTo>
                  <a:pt x="936" y="102"/>
                </a:lnTo>
                <a:lnTo>
                  <a:pt x="936" y="102"/>
                </a:lnTo>
                <a:lnTo>
                  <a:pt x="936" y="102"/>
                </a:lnTo>
                <a:lnTo>
                  <a:pt x="924" y="108"/>
                </a:lnTo>
                <a:lnTo>
                  <a:pt x="918" y="108"/>
                </a:lnTo>
                <a:lnTo>
                  <a:pt x="918" y="108"/>
                </a:lnTo>
                <a:lnTo>
                  <a:pt x="912" y="108"/>
                </a:lnTo>
                <a:lnTo>
                  <a:pt x="894" y="114"/>
                </a:lnTo>
                <a:lnTo>
                  <a:pt x="882" y="120"/>
                </a:lnTo>
                <a:lnTo>
                  <a:pt x="876" y="120"/>
                </a:lnTo>
                <a:lnTo>
                  <a:pt x="864" y="126"/>
                </a:lnTo>
                <a:lnTo>
                  <a:pt x="864" y="132"/>
                </a:lnTo>
                <a:lnTo>
                  <a:pt x="864" y="132"/>
                </a:lnTo>
                <a:lnTo>
                  <a:pt x="852" y="126"/>
                </a:lnTo>
                <a:lnTo>
                  <a:pt x="852" y="126"/>
                </a:lnTo>
                <a:lnTo>
                  <a:pt x="846" y="126"/>
                </a:lnTo>
                <a:lnTo>
                  <a:pt x="834" y="126"/>
                </a:lnTo>
                <a:lnTo>
                  <a:pt x="834" y="126"/>
                </a:lnTo>
                <a:lnTo>
                  <a:pt x="828" y="126"/>
                </a:lnTo>
                <a:lnTo>
                  <a:pt x="822" y="126"/>
                </a:lnTo>
                <a:lnTo>
                  <a:pt x="816" y="126"/>
                </a:lnTo>
                <a:lnTo>
                  <a:pt x="810" y="126"/>
                </a:lnTo>
                <a:lnTo>
                  <a:pt x="804" y="126"/>
                </a:lnTo>
                <a:lnTo>
                  <a:pt x="798" y="126"/>
                </a:lnTo>
                <a:lnTo>
                  <a:pt x="792" y="126"/>
                </a:lnTo>
                <a:lnTo>
                  <a:pt x="792" y="126"/>
                </a:lnTo>
                <a:lnTo>
                  <a:pt x="786" y="138"/>
                </a:lnTo>
                <a:lnTo>
                  <a:pt x="780" y="156"/>
                </a:lnTo>
                <a:lnTo>
                  <a:pt x="780" y="168"/>
                </a:lnTo>
                <a:lnTo>
                  <a:pt x="786" y="168"/>
                </a:lnTo>
                <a:lnTo>
                  <a:pt x="798" y="168"/>
                </a:lnTo>
                <a:lnTo>
                  <a:pt x="798" y="168"/>
                </a:lnTo>
                <a:lnTo>
                  <a:pt x="804" y="168"/>
                </a:lnTo>
                <a:lnTo>
                  <a:pt x="804" y="168"/>
                </a:lnTo>
                <a:lnTo>
                  <a:pt x="804" y="168"/>
                </a:lnTo>
                <a:lnTo>
                  <a:pt x="810" y="174"/>
                </a:lnTo>
                <a:lnTo>
                  <a:pt x="810" y="174"/>
                </a:lnTo>
                <a:lnTo>
                  <a:pt x="810" y="174"/>
                </a:lnTo>
                <a:lnTo>
                  <a:pt x="804" y="180"/>
                </a:lnTo>
                <a:lnTo>
                  <a:pt x="804" y="180"/>
                </a:lnTo>
                <a:lnTo>
                  <a:pt x="804" y="180"/>
                </a:lnTo>
                <a:lnTo>
                  <a:pt x="798" y="180"/>
                </a:lnTo>
                <a:lnTo>
                  <a:pt x="798" y="180"/>
                </a:lnTo>
                <a:lnTo>
                  <a:pt x="798" y="180"/>
                </a:lnTo>
                <a:lnTo>
                  <a:pt x="798" y="174"/>
                </a:lnTo>
                <a:lnTo>
                  <a:pt x="798" y="174"/>
                </a:lnTo>
                <a:lnTo>
                  <a:pt x="792" y="174"/>
                </a:lnTo>
                <a:lnTo>
                  <a:pt x="792" y="174"/>
                </a:lnTo>
                <a:lnTo>
                  <a:pt x="792" y="174"/>
                </a:lnTo>
                <a:lnTo>
                  <a:pt x="786" y="186"/>
                </a:lnTo>
                <a:lnTo>
                  <a:pt x="786" y="192"/>
                </a:lnTo>
                <a:lnTo>
                  <a:pt x="786" y="192"/>
                </a:lnTo>
                <a:lnTo>
                  <a:pt x="786" y="192"/>
                </a:lnTo>
                <a:lnTo>
                  <a:pt x="786" y="192"/>
                </a:lnTo>
                <a:lnTo>
                  <a:pt x="786" y="198"/>
                </a:lnTo>
                <a:lnTo>
                  <a:pt x="792" y="198"/>
                </a:lnTo>
                <a:lnTo>
                  <a:pt x="804" y="198"/>
                </a:lnTo>
                <a:lnTo>
                  <a:pt x="804" y="204"/>
                </a:lnTo>
                <a:lnTo>
                  <a:pt x="810" y="204"/>
                </a:lnTo>
                <a:lnTo>
                  <a:pt x="834" y="210"/>
                </a:lnTo>
                <a:lnTo>
                  <a:pt x="834" y="210"/>
                </a:lnTo>
                <a:lnTo>
                  <a:pt x="840" y="210"/>
                </a:lnTo>
                <a:lnTo>
                  <a:pt x="840" y="216"/>
                </a:lnTo>
                <a:lnTo>
                  <a:pt x="840" y="222"/>
                </a:lnTo>
                <a:lnTo>
                  <a:pt x="834" y="222"/>
                </a:lnTo>
                <a:lnTo>
                  <a:pt x="834" y="222"/>
                </a:lnTo>
                <a:lnTo>
                  <a:pt x="834" y="222"/>
                </a:lnTo>
                <a:lnTo>
                  <a:pt x="828" y="222"/>
                </a:lnTo>
                <a:lnTo>
                  <a:pt x="828" y="222"/>
                </a:lnTo>
                <a:lnTo>
                  <a:pt x="828" y="222"/>
                </a:lnTo>
                <a:lnTo>
                  <a:pt x="828" y="222"/>
                </a:lnTo>
                <a:lnTo>
                  <a:pt x="828" y="222"/>
                </a:lnTo>
                <a:lnTo>
                  <a:pt x="822" y="222"/>
                </a:lnTo>
                <a:lnTo>
                  <a:pt x="816" y="222"/>
                </a:lnTo>
                <a:lnTo>
                  <a:pt x="792" y="216"/>
                </a:lnTo>
                <a:lnTo>
                  <a:pt x="786" y="222"/>
                </a:lnTo>
                <a:lnTo>
                  <a:pt x="780" y="222"/>
                </a:lnTo>
                <a:lnTo>
                  <a:pt x="780" y="228"/>
                </a:lnTo>
                <a:lnTo>
                  <a:pt x="780" y="228"/>
                </a:lnTo>
                <a:lnTo>
                  <a:pt x="780" y="228"/>
                </a:lnTo>
                <a:lnTo>
                  <a:pt x="780" y="228"/>
                </a:lnTo>
                <a:lnTo>
                  <a:pt x="768" y="240"/>
                </a:lnTo>
                <a:lnTo>
                  <a:pt x="768" y="252"/>
                </a:lnTo>
                <a:lnTo>
                  <a:pt x="780" y="270"/>
                </a:lnTo>
                <a:lnTo>
                  <a:pt x="780" y="276"/>
                </a:lnTo>
                <a:lnTo>
                  <a:pt x="780" y="282"/>
                </a:lnTo>
                <a:lnTo>
                  <a:pt x="774" y="282"/>
                </a:lnTo>
                <a:lnTo>
                  <a:pt x="774" y="282"/>
                </a:lnTo>
                <a:lnTo>
                  <a:pt x="768" y="288"/>
                </a:lnTo>
                <a:lnTo>
                  <a:pt x="768" y="288"/>
                </a:lnTo>
                <a:lnTo>
                  <a:pt x="762" y="294"/>
                </a:lnTo>
                <a:lnTo>
                  <a:pt x="756" y="294"/>
                </a:lnTo>
                <a:lnTo>
                  <a:pt x="750" y="294"/>
                </a:lnTo>
                <a:lnTo>
                  <a:pt x="750" y="294"/>
                </a:lnTo>
                <a:lnTo>
                  <a:pt x="750" y="294"/>
                </a:lnTo>
                <a:lnTo>
                  <a:pt x="750" y="294"/>
                </a:lnTo>
                <a:lnTo>
                  <a:pt x="738" y="306"/>
                </a:lnTo>
                <a:lnTo>
                  <a:pt x="732" y="318"/>
                </a:lnTo>
                <a:lnTo>
                  <a:pt x="744" y="336"/>
                </a:lnTo>
                <a:lnTo>
                  <a:pt x="744" y="336"/>
                </a:lnTo>
                <a:lnTo>
                  <a:pt x="750" y="336"/>
                </a:lnTo>
                <a:lnTo>
                  <a:pt x="750" y="336"/>
                </a:lnTo>
                <a:lnTo>
                  <a:pt x="750" y="336"/>
                </a:lnTo>
                <a:lnTo>
                  <a:pt x="750" y="342"/>
                </a:lnTo>
                <a:lnTo>
                  <a:pt x="756" y="342"/>
                </a:lnTo>
                <a:lnTo>
                  <a:pt x="756" y="342"/>
                </a:lnTo>
                <a:lnTo>
                  <a:pt x="774" y="342"/>
                </a:lnTo>
                <a:lnTo>
                  <a:pt x="786" y="354"/>
                </a:lnTo>
                <a:lnTo>
                  <a:pt x="804" y="354"/>
                </a:lnTo>
                <a:lnTo>
                  <a:pt x="804" y="360"/>
                </a:lnTo>
                <a:lnTo>
                  <a:pt x="804" y="366"/>
                </a:lnTo>
                <a:lnTo>
                  <a:pt x="810" y="372"/>
                </a:lnTo>
                <a:lnTo>
                  <a:pt x="804" y="408"/>
                </a:lnTo>
                <a:lnTo>
                  <a:pt x="804" y="408"/>
                </a:lnTo>
                <a:lnTo>
                  <a:pt x="804" y="408"/>
                </a:lnTo>
                <a:lnTo>
                  <a:pt x="798" y="414"/>
                </a:lnTo>
                <a:lnTo>
                  <a:pt x="798" y="414"/>
                </a:lnTo>
                <a:lnTo>
                  <a:pt x="786" y="420"/>
                </a:lnTo>
                <a:lnTo>
                  <a:pt x="774" y="420"/>
                </a:lnTo>
                <a:lnTo>
                  <a:pt x="768" y="420"/>
                </a:lnTo>
                <a:lnTo>
                  <a:pt x="762" y="420"/>
                </a:lnTo>
                <a:lnTo>
                  <a:pt x="756" y="420"/>
                </a:lnTo>
                <a:lnTo>
                  <a:pt x="750" y="420"/>
                </a:lnTo>
                <a:lnTo>
                  <a:pt x="744" y="420"/>
                </a:lnTo>
                <a:lnTo>
                  <a:pt x="738" y="420"/>
                </a:lnTo>
                <a:lnTo>
                  <a:pt x="738" y="420"/>
                </a:lnTo>
                <a:lnTo>
                  <a:pt x="738" y="414"/>
                </a:lnTo>
                <a:lnTo>
                  <a:pt x="726" y="408"/>
                </a:lnTo>
                <a:lnTo>
                  <a:pt x="720" y="420"/>
                </a:lnTo>
                <a:lnTo>
                  <a:pt x="720" y="426"/>
                </a:lnTo>
                <a:lnTo>
                  <a:pt x="714" y="426"/>
                </a:lnTo>
                <a:lnTo>
                  <a:pt x="714" y="432"/>
                </a:lnTo>
                <a:lnTo>
                  <a:pt x="714" y="432"/>
                </a:lnTo>
                <a:lnTo>
                  <a:pt x="702" y="432"/>
                </a:lnTo>
                <a:lnTo>
                  <a:pt x="702" y="426"/>
                </a:lnTo>
                <a:lnTo>
                  <a:pt x="690" y="420"/>
                </a:lnTo>
                <a:lnTo>
                  <a:pt x="684" y="420"/>
                </a:lnTo>
                <a:lnTo>
                  <a:pt x="672" y="420"/>
                </a:lnTo>
                <a:lnTo>
                  <a:pt x="666" y="420"/>
                </a:lnTo>
                <a:lnTo>
                  <a:pt x="666" y="420"/>
                </a:lnTo>
                <a:lnTo>
                  <a:pt x="666" y="420"/>
                </a:lnTo>
                <a:lnTo>
                  <a:pt x="648" y="408"/>
                </a:lnTo>
                <a:lnTo>
                  <a:pt x="636" y="378"/>
                </a:lnTo>
                <a:lnTo>
                  <a:pt x="606" y="384"/>
                </a:lnTo>
                <a:lnTo>
                  <a:pt x="606" y="384"/>
                </a:lnTo>
                <a:lnTo>
                  <a:pt x="600" y="390"/>
                </a:lnTo>
                <a:lnTo>
                  <a:pt x="600" y="396"/>
                </a:lnTo>
                <a:lnTo>
                  <a:pt x="600" y="402"/>
                </a:lnTo>
                <a:lnTo>
                  <a:pt x="600" y="402"/>
                </a:lnTo>
                <a:lnTo>
                  <a:pt x="600" y="402"/>
                </a:lnTo>
                <a:lnTo>
                  <a:pt x="594" y="402"/>
                </a:lnTo>
                <a:lnTo>
                  <a:pt x="594" y="402"/>
                </a:lnTo>
                <a:lnTo>
                  <a:pt x="588" y="402"/>
                </a:lnTo>
                <a:lnTo>
                  <a:pt x="588" y="402"/>
                </a:lnTo>
                <a:lnTo>
                  <a:pt x="588" y="402"/>
                </a:lnTo>
                <a:lnTo>
                  <a:pt x="582" y="396"/>
                </a:lnTo>
                <a:lnTo>
                  <a:pt x="582" y="396"/>
                </a:lnTo>
                <a:lnTo>
                  <a:pt x="576" y="390"/>
                </a:lnTo>
                <a:lnTo>
                  <a:pt x="576" y="390"/>
                </a:lnTo>
                <a:lnTo>
                  <a:pt x="570" y="384"/>
                </a:lnTo>
                <a:lnTo>
                  <a:pt x="558" y="390"/>
                </a:lnTo>
                <a:lnTo>
                  <a:pt x="540" y="390"/>
                </a:lnTo>
                <a:lnTo>
                  <a:pt x="534" y="390"/>
                </a:lnTo>
                <a:lnTo>
                  <a:pt x="528" y="402"/>
                </a:lnTo>
                <a:lnTo>
                  <a:pt x="516" y="414"/>
                </a:lnTo>
                <a:lnTo>
                  <a:pt x="510" y="420"/>
                </a:lnTo>
                <a:lnTo>
                  <a:pt x="492" y="432"/>
                </a:lnTo>
                <a:lnTo>
                  <a:pt x="492" y="432"/>
                </a:lnTo>
                <a:lnTo>
                  <a:pt x="492" y="432"/>
                </a:lnTo>
                <a:lnTo>
                  <a:pt x="474" y="420"/>
                </a:lnTo>
                <a:lnTo>
                  <a:pt x="462" y="414"/>
                </a:lnTo>
                <a:lnTo>
                  <a:pt x="462" y="408"/>
                </a:lnTo>
                <a:lnTo>
                  <a:pt x="462" y="396"/>
                </a:lnTo>
                <a:lnTo>
                  <a:pt x="456" y="402"/>
                </a:lnTo>
                <a:lnTo>
                  <a:pt x="450" y="408"/>
                </a:lnTo>
                <a:lnTo>
                  <a:pt x="450" y="408"/>
                </a:lnTo>
                <a:lnTo>
                  <a:pt x="450" y="408"/>
                </a:lnTo>
                <a:lnTo>
                  <a:pt x="444" y="402"/>
                </a:lnTo>
                <a:lnTo>
                  <a:pt x="444" y="402"/>
                </a:lnTo>
                <a:lnTo>
                  <a:pt x="438" y="402"/>
                </a:lnTo>
                <a:lnTo>
                  <a:pt x="438" y="408"/>
                </a:lnTo>
                <a:lnTo>
                  <a:pt x="438" y="408"/>
                </a:lnTo>
                <a:lnTo>
                  <a:pt x="438" y="414"/>
                </a:lnTo>
                <a:lnTo>
                  <a:pt x="438" y="414"/>
                </a:lnTo>
                <a:lnTo>
                  <a:pt x="438" y="414"/>
                </a:lnTo>
                <a:lnTo>
                  <a:pt x="438" y="420"/>
                </a:lnTo>
                <a:lnTo>
                  <a:pt x="444" y="420"/>
                </a:lnTo>
                <a:lnTo>
                  <a:pt x="444" y="426"/>
                </a:lnTo>
                <a:lnTo>
                  <a:pt x="438" y="426"/>
                </a:lnTo>
                <a:lnTo>
                  <a:pt x="438" y="432"/>
                </a:lnTo>
                <a:lnTo>
                  <a:pt x="432" y="432"/>
                </a:lnTo>
                <a:lnTo>
                  <a:pt x="432" y="432"/>
                </a:lnTo>
                <a:lnTo>
                  <a:pt x="426" y="426"/>
                </a:lnTo>
                <a:lnTo>
                  <a:pt x="426" y="426"/>
                </a:lnTo>
                <a:lnTo>
                  <a:pt x="426" y="426"/>
                </a:lnTo>
                <a:lnTo>
                  <a:pt x="426" y="420"/>
                </a:lnTo>
                <a:lnTo>
                  <a:pt x="426" y="414"/>
                </a:lnTo>
                <a:lnTo>
                  <a:pt x="426" y="414"/>
                </a:lnTo>
                <a:lnTo>
                  <a:pt x="432" y="408"/>
                </a:lnTo>
                <a:lnTo>
                  <a:pt x="432" y="408"/>
                </a:lnTo>
                <a:lnTo>
                  <a:pt x="432" y="408"/>
                </a:lnTo>
                <a:lnTo>
                  <a:pt x="426" y="402"/>
                </a:lnTo>
                <a:lnTo>
                  <a:pt x="426" y="402"/>
                </a:lnTo>
                <a:lnTo>
                  <a:pt x="420" y="402"/>
                </a:lnTo>
                <a:lnTo>
                  <a:pt x="420" y="402"/>
                </a:lnTo>
                <a:lnTo>
                  <a:pt x="420" y="402"/>
                </a:lnTo>
                <a:lnTo>
                  <a:pt x="420" y="402"/>
                </a:lnTo>
                <a:lnTo>
                  <a:pt x="414" y="396"/>
                </a:lnTo>
                <a:lnTo>
                  <a:pt x="414" y="384"/>
                </a:lnTo>
                <a:lnTo>
                  <a:pt x="402" y="378"/>
                </a:lnTo>
                <a:lnTo>
                  <a:pt x="402" y="378"/>
                </a:lnTo>
                <a:lnTo>
                  <a:pt x="396" y="378"/>
                </a:lnTo>
                <a:lnTo>
                  <a:pt x="390" y="378"/>
                </a:lnTo>
                <a:lnTo>
                  <a:pt x="384" y="372"/>
                </a:lnTo>
                <a:lnTo>
                  <a:pt x="384" y="360"/>
                </a:lnTo>
                <a:lnTo>
                  <a:pt x="384" y="360"/>
                </a:lnTo>
                <a:lnTo>
                  <a:pt x="378" y="360"/>
                </a:lnTo>
                <a:lnTo>
                  <a:pt x="372" y="354"/>
                </a:lnTo>
                <a:lnTo>
                  <a:pt x="372" y="348"/>
                </a:lnTo>
                <a:lnTo>
                  <a:pt x="330" y="354"/>
                </a:lnTo>
                <a:lnTo>
                  <a:pt x="318" y="342"/>
                </a:lnTo>
                <a:lnTo>
                  <a:pt x="312" y="330"/>
                </a:lnTo>
                <a:lnTo>
                  <a:pt x="306" y="336"/>
                </a:lnTo>
                <a:lnTo>
                  <a:pt x="300" y="336"/>
                </a:lnTo>
                <a:lnTo>
                  <a:pt x="300" y="336"/>
                </a:lnTo>
                <a:lnTo>
                  <a:pt x="300" y="336"/>
                </a:lnTo>
                <a:lnTo>
                  <a:pt x="294" y="336"/>
                </a:lnTo>
                <a:lnTo>
                  <a:pt x="294" y="336"/>
                </a:lnTo>
                <a:lnTo>
                  <a:pt x="294" y="336"/>
                </a:lnTo>
                <a:lnTo>
                  <a:pt x="288" y="336"/>
                </a:lnTo>
                <a:lnTo>
                  <a:pt x="282" y="336"/>
                </a:lnTo>
                <a:lnTo>
                  <a:pt x="282" y="342"/>
                </a:lnTo>
                <a:lnTo>
                  <a:pt x="282" y="342"/>
                </a:lnTo>
                <a:lnTo>
                  <a:pt x="282" y="342"/>
                </a:lnTo>
                <a:lnTo>
                  <a:pt x="282" y="342"/>
                </a:lnTo>
                <a:lnTo>
                  <a:pt x="282" y="348"/>
                </a:lnTo>
                <a:lnTo>
                  <a:pt x="282" y="348"/>
                </a:lnTo>
                <a:lnTo>
                  <a:pt x="282" y="354"/>
                </a:lnTo>
                <a:lnTo>
                  <a:pt x="276" y="354"/>
                </a:lnTo>
                <a:lnTo>
                  <a:pt x="264" y="354"/>
                </a:lnTo>
                <a:lnTo>
                  <a:pt x="258" y="354"/>
                </a:lnTo>
                <a:lnTo>
                  <a:pt x="258" y="354"/>
                </a:lnTo>
                <a:lnTo>
                  <a:pt x="258" y="348"/>
                </a:lnTo>
                <a:lnTo>
                  <a:pt x="258" y="348"/>
                </a:lnTo>
                <a:lnTo>
                  <a:pt x="258" y="348"/>
                </a:lnTo>
                <a:lnTo>
                  <a:pt x="258" y="348"/>
                </a:lnTo>
                <a:lnTo>
                  <a:pt x="240" y="336"/>
                </a:lnTo>
                <a:lnTo>
                  <a:pt x="240" y="336"/>
                </a:lnTo>
                <a:lnTo>
                  <a:pt x="234" y="330"/>
                </a:lnTo>
                <a:lnTo>
                  <a:pt x="210" y="360"/>
                </a:lnTo>
                <a:lnTo>
                  <a:pt x="192" y="372"/>
                </a:lnTo>
                <a:lnTo>
                  <a:pt x="186" y="372"/>
                </a:lnTo>
                <a:lnTo>
                  <a:pt x="186" y="372"/>
                </a:lnTo>
                <a:lnTo>
                  <a:pt x="180" y="378"/>
                </a:lnTo>
                <a:lnTo>
                  <a:pt x="174" y="384"/>
                </a:lnTo>
                <a:lnTo>
                  <a:pt x="174" y="384"/>
                </a:lnTo>
                <a:lnTo>
                  <a:pt x="174" y="384"/>
                </a:lnTo>
                <a:lnTo>
                  <a:pt x="162" y="384"/>
                </a:lnTo>
                <a:lnTo>
                  <a:pt x="162" y="384"/>
                </a:lnTo>
                <a:lnTo>
                  <a:pt x="144" y="414"/>
                </a:lnTo>
                <a:lnTo>
                  <a:pt x="138" y="414"/>
                </a:lnTo>
                <a:lnTo>
                  <a:pt x="132" y="420"/>
                </a:lnTo>
                <a:lnTo>
                  <a:pt x="114" y="426"/>
                </a:lnTo>
                <a:lnTo>
                  <a:pt x="114" y="432"/>
                </a:lnTo>
                <a:lnTo>
                  <a:pt x="126" y="468"/>
                </a:lnTo>
                <a:lnTo>
                  <a:pt x="126" y="474"/>
                </a:lnTo>
                <a:lnTo>
                  <a:pt x="126" y="474"/>
                </a:lnTo>
                <a:lnTo>
                  <a:pt x="120" y="486"/>
                </a:lnTo>
                <a:lnTo>
                  <a:pt x="114" y="486"/>
                </a:lnTo>
                <a:lnTo>
                  <a:pt x="102" y="492"/>
                </a:lnTo>
                <a:lnTo>
                  <a:pt x="102" y="492"/>
                </a:lnTo>
                <a:lnTo>
                  <a:pt x="90" y="474"/>
                </a:lnTo>
                <a:lnTo>
                  <a:pt x="90" y="474"/>
                </a:lnTo>
                <a:lnTo>
                  <a:pt x="90" y="468"/>
                </a:lnTo>
                <a:lnTo>
                  <a:pt x="84" y="468"/>
                </a:lnTo>
                <a:lnTo>
                  <a:pt x="78" y="456"/>
                </a:lnTo>
                <a:lnTo>
                  <a:pt x="60" y="438"/>
                </a:lnTo>
                <a:lnTo>
                  <a:pt x="60" y="438"/>
                </a:lnTo>
                <a:lnTo>
                  <a:pt x="60" y="438"/>
                </a:lnTo>
                <a:lnTo>
                  <a:pt x="54" y="438"/>
                </a:lnTo>
                <a:lnTo>
                  <a:pt x="54" y="444"/>
                </a:lnTo>
                <a:lnTo>
                  <a:pt x="48" y="450"/>
                </a:lnTo>
                <a:lnTo>
                  <a:pt x="48" y="450"/>
                </a:lnTo>
                <a:lnTo>
                  <a:pt x="48" y="450"/>
                </a:lnTo>
                <a:lnTo>
                  <a:pt x="42" y="474"/>
                </a:lnTo>
                <a:lnTo>
                  <a:pt x="36" y="486"/>
                </a:lnTo>
                <a:lnTo>
                  <a:pt x="24" y="486"/>
                </a:lnTo>
                <a:lnTo>
                  <a:pt x="24" y="486"/>
                </a:lnTo>
                <a:lnTo>
                  <a:pt x="24" y="492"/>
                </a:lnTo>
                <a:lnTo>
                  <a:pt x="18" y="516"/>
                </a:lnTo>
                <a:lnTo>
                  <a:pt x="18" y="516"/>
                </a:lnTo>
                <a:lnTo>
                  <a:pt x="18" y="522"/>
                </a:lnTo>
                <a:lnTo>
                  <a:pt x="24" y="534"/>
                </a:lnTo>
                <a:lnTo>
                  <a:pt x="30" y="540"/>
                </a:lnTo>
                <a:lnTo>
                  <a:pt x="30" y="546"/>
                </a:lnTo>
                <a:lnTo>
                  <a:pt x="30" y="546"/>
                </a:lnTo>
                <a:lnTo>
                  <a:pt x="30" y="552"/>
                </a:lnTo>
                <a:lnTo>
                  <a:pt x="30" y="552"/>
                </a:lnTo>
                <a:lnTo>
                  <a:pt x="24" y="558"/>
                </a:lnTo>
                <a:lnTo>
                  <a:pt x="24" y="558"/>
                </a:lnTo>
                <a:lnTo>
                  <a:pt x="12" y="570"/>
                </a:lnTo>
                <a:lnTo>
                  <a:pt x="6" y="588"/>
                </a:lnTo>
                <a:lnTo>
                  <a:pt x="0" y="600"/>
                </a:lnTo>
                <a:lnTo>
                  <a:pt x="0" y="606"/>
                </a:lnTo>
                <a:lnTo>
                  <a:pt x="0" y="606"/>
                </a:lnTo>
                <a:lnTo>
                  <a:pt x="18" y="612"/>
                </a:lnTo>
                <a:lnTo>
                  <a:pt x="30" y="618"/>
                </a:lnTo>
                <a:lnTo>
                  <a:pt x="30" y="642"/>
                </a:lnTo>
                <a:lnTo>
                  <a:pt x="36" y="654"/>
                </a:lnTo>
                <a:lnTo>
                  <a:pt x="36" y="654"/>
                </a:lnTo>
                <a:lnTo>
                  <a:pt x="36" y="654"/>
                </a:lnTo>
                <a:lnTo>
                  <a:pt x="36" y="660"/>
                </a:lnTo>
                <a:lnTo>
                  <a:pt x="42" y="660"/>
                </a:lnTo>
                <a:lnTo>
                  <a:pt x="42" y="660"/>
                </a:lnTo>
                <a:lnTo>
                  <a:pt x="48" y="666"/>
                </a:lnTo>
                <a:lnTo>
                  <a:pt x="48" y="666"/>
                </a:lnTo>
                <a:lnTo>
                  <a:pt x="48" y="660"/>
                </a:lnTo>
                <a:lnTo>
                  <a:pt x="48" y="654"/>
                </a:lnTo>
                <a:lnTo>
                  <a:pt x="84" y="660"/>
                </a:lnTo>
                <a:lnTo>
                  <a:pt x="84" y="660"/>
                </a:lnTo>
                <a:lnTo>
                  <a:pt x="84" y="660"/>
                </a:lnTo>
                <a:lnTo>
                  <a:pt x="90" y="660"/>
                </a:lnTo>
                <a:lnTo>
                  <a:pt x="90" y="666"/>
                </a:lnTo>
                <a:lnTo>
                  <a:pt x="96" y="666"/>
                </a:lnTo>
                <a:lnTo>
                  <a:pt x="96" y="672"/>
                </a:lnTo>
                <a:lnTo>
                  <a:pt x="96" y="672"/>
                </a:lnTo>
                <a:lnTo>
                  <a:pt x="96" y="678"/>
                </a:lnTo>
                <a:lnTo>
                  <a:pt x="102" y="684"/>
                </a:lnTo>
                <a:lnTo>
                  <a:pt x="102" y="684"/>
                </a:lnTo>
                <a:lnTo>
                  <a:pt x="102" y="684"/>
                </a:lnTo>
                <a:lnTo>
                  <a:pt x="108" y="684"/>
                </a:lnTo>
                <a:lnTo>
                  <a:pt x="108" y="684"/>
                </a:lnTo>
                <a:lnTo>
                  <a:pt x="114" y="684"/>
                </a:lnTo>
                <a:lnTo>
                  <a:pt x="114" y="696"/>
                </a:lnTo>
                <a:lnTo>
                  <a:pt x="114" y="696"/>
                </a:lnTo>
                <a:lnTo>
                  <a:pt x="120" y="702"/>
                </a:lnTo>
                <a:lnTo>
                  <a:pt x="120" y="714"/>
                </a:lnTo>
                <a:lnTo>
                  <a:pt x="126" y="720"/>
                </a:lnTo>
                <a:lnTo>
                  <a:pt x="126" y="720"/>
                </a:lnTo>
                <a:lnTo>
                  <a:pt x="126" y="726"/>
                </a:lnTo>
                <a:lnTo>
                  <a:pt x="132" y="726"/>
                </a:lnTo>
                <a:lnTo>
                  <a:pt x="132" y="732"/>
                </a:lnTo>
                <a:lnTo>
                  <a:pt x="132" y="732"/>
                </a:lnTo>
                <a:lnTo>
                  <a:pt x="138" y="738"/>
                </a:lnTo>
                <a:lnTo>
                  <a:pt x="138" y="738"/>
                </a:lnTo>
                <a:lnTo>
                  <a:pt x="132" y="738"/>
                </a:lnTo>
                <a:lnTo>
                  <a:pt x="132" y="744"/>
                </a:lnTo>
                <a:lnTo>
                  <a:pt x="126" y="744"/>
                </a:lnTo>
                <a:lnTo>
                  <a:pt x="126" y="744"/>
                </a:lnTo>
                <a:lnTo>
                  <a:pt x="126" y="744"/>
                </a:lnTo>
                <a:lnTo>
                  <a:pt x="120" y="744"/>
                </a:lnTo>
                <a:lnTo>
                  <a:pt x="120" y="738"/>
                </a:lnTo>
                <a:lnTo>
                  <a:pt x="120" y="738"/>
                </a:lnTo>
                <a:lnTo>
                  <a:pt x="120" y="738"/>
                </a:lnTo>
                <a:lnTo>
                  <a:pt x="114" y="738"/>
                </a:lnTo>
                <a:lnTo>
                  <a:pt x="114" y="738"/>
                </a:lnTo>
                <a:lnTo>
                  <a:pt x="114" y="738"/>
                </a:lnTo>
                <a:lnTo>
                  <a:pt x="108" y="738"/>
                </a:lnTo>
                <a:lnTo>
                  <a:pt x="108" y="738"/>
                </a:lnTo>
                <a:lnTo>
                  <a:pt x="108" y="744"/>
                </a:lnTo>
                <a:lnTo>
                  <a:pt x="108" y="744"/>
                </a:lnTo>
                <a:lnTo>
                  <a:pt x="114" y="750"/>
                </a:lnTo>
                <a:lnTo>
                  <a:pt x="114" y="750"/>
                </a:lnTo>
                <a:lnTo>
                  <a:pt x="126" y="756"/>
                </a:lnTo>
                <a:lnTo>
                  <a:pt x="144" y="768"/>
                </a:lnTo>
                <a:lnTo>
                  <a:pt x="150" y="774"/>
                </a:lnTo>
                <a:lnTo>
                  <a:pt x="162" y="786"/>
                </a:lnTo>
                <a:lnTo>
                  <a:pt x="186" y="804"/>
                </a:lnTo>
                <a:lnTo>
                  <a:pt x="192" y="804"/>
                </a:lnTo>
                <a:lnTo>
                  <a:pt x="180" y="822"/>
                </a:lnTo>
                <a:lnTo>
                  <a:pt x="168" y="828"/>
                </a:lnTo>
                <a:lnTo>
                  <a:pt x="162" y="834"/>
                </a:lnTo>
                <a:lnTo>
                  <a:pt x="156" y="840"/>
                </a:lnTo>
                <a:lnTo>
                  <a:pt x="126" y="870"/>
                </a:lnTo>
                <a:lnTo>
                  <a:pt x="120" y="888"/>
                </a:lnTo>
                <a:lnTo>
                  <a:pt x="126" y="906"/>
                </a:lnTo>
                <a:lnTo>
                  <a:pt x="132" y="924"/>
                </a:lnTo>
                <a:lnTo>
                  <a:pt x="138" y="948"/>
                </a:lnTo>
                <a:lnTo>
                  <a:pt x="138" y="960"/>
                </a:lnTo>
                <a:lnTo>
                  <a:pt x="150" y="984"/>
                </a:lnTo>
                <a:lnTo>
                  <a:pt x="156" y="996"/>
                </a:lnTo>
                <a:lnTo>
                  <a:pt x="162" y="1008"/>
                </a:lnTo>
                <a:lnTo>
                  <a:pt x="168" y="1020"/>
                </a:lnTo>
                <a:lnTo>
                  <a:pt x="180" y="1038"/>
                </a:lnTo>
                <a:lnTo>
                  <a:pt x="198" y="1068"/>
                </a:lnTo>
                <a:lnTo>
                  <a:pt x="210" y="1086"/>
                </a:lnTo>
                <a:close/>
              </a:path>
            </a:pathLst>
          </a:custGeom>
          <a:solidFill>
            <a:srgbClr val="FAA61A"/>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666" name="Freeform 893"/>
          <p:cNvSpPr>
            <a:spLocks/>
          </p:cNvSpPr>
          <p:nvPr/>
        </p:nvSpPr>
        <p:spPr bwMode="auto">
          <a:xfrm>
            <a:off x="4304599" y="3776450"/>
            <a:ext cx="9550" cy="9550"/>
          </a:xfrm>
          <a:custGeom>
            <a:avLst/>
            <a:gdLst>
              <a:gd name="T0" fmla="*/ 0 w 6"/>
              <a:gd name="T1" fmla="*/ 0 h 6"/>
              <a:gd name="T2" fmla="*/ 0 w 6"/>
              <a:gd name="T3" fmla="*/ 0 h 6"/>
              <a:gd name="T4" fmla="*/ 0 w 6"/>
              <a:gd name="T5" fmla="*/ 0 h 6"/>
              <a:gd name="T6" fmla="*/ 0 w 6"/>
              <a:gd name="T7" fmla="*/ 6 h 6"/>
              <a:gd name="T8" fmla="*/ 6 w 6"/>
              <a:gd name="T9" fmla="*/ 0 h 6"/>
              <a:gd name="T10" fmla="*/ 6 w 6"/>
              <a:gd name="T11" fmla="*/ 0 h 6"/>
              <a:gd name="T12" fmla="*/ 6 w 6"/>
              <a:gd name="T13" fmla="*/ 0 h 6"/>
              <a:gd name="T14" fmla="*/ 6 w 6"/>
              <a:gd name="T15" fmla="*/ 0 h 6"/>
              <a:gd name="T16" fmla="*/ 0 w 6"/>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0" y="0"/>
                </a:moveTo>
                <a:lnTo>
                  <a:pt x="0" y="0"/>
                </a:lnTo>
                <a:lnTo>
                  <a:pt x="0" y="0"/>
                </a:lnTo>
                <a:lnTo>
                  <a:pt x="0" y="6"/>
                </a:lnTo>
                <a:lnTo>
                  <a:pt x="6" y="0"/>
                </a:lnTo>
                <a:lnTo>
                  <a:pt x="6" y="0"/>
                </a:lnTo>
                <a:lnTo>
                  <a:pt x="6" y="0"/>
                </a:lnTo>
                <a:lnTo>
                  <a:pt x="6" y="0"/>
                </a:lnTo>
                <a:lnTo>
                  <a:pt x="0"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667" name="Freeform 894"/>
          <p:cNvSpPr>
            <a:spLocks/>
          </p:cNvSpPr>
          <p:nvPr/>
        </p:nvSpPr>
        <p:spPr bwMode="auto">
          <a:xfrm>
            <a:off x="4132699" y="3700050"/>
            <a:ext cx="267400" cy="276950"/>
          </a:xfrm>
          <a:custGeom>
            <a:avLst/>
            <a:gdLst>
              <a:gd name="T0" fmla="*/ 72 w 168"/>
              <a:gd name="T1" fmla="*/ 114 h 174"/>
              <a:gd name="T2" fmla="*/ 60 w 168"/>
              <a:gd name="T3" fmla="*/ 102 h 174"/>
              <a:gd name="T4" fmla="*/ 60 w 168"/>
              <a:gd name="T5" fmla="*/ 96 h 174"/>
              <a:gd name="T6" fmla="*/ 54 w 168"/>
              <a:gd name="T7" fmla="*/ 90 h 174"/>
              <a:gd name="T8" fmla="*/ 48 w 168"/>
              <a:gd name="T9" fmla="*/ 90 h 174"/>
              <a:gd name="T10" fmla="*/ 36 w 168"/>
              <a:gd name="T11" fmla="*/ 90 h 174"/>
              <a:gd name="T12" fmla="*/ 30 w 168"/>
              <a:gd name="T13" fmla="*/ 90 h 174"/>
              <a:gd name="T14" fmla="*/ 24 w 168"/>
              <a:gd name="T15" fmla="*/ 90 h 174"/>
              <a:gd name="T16" fmla="*/ 12 w 168"/>
              <a:gd name="T17" fmla="*/ 84 h 174"/>
              <a:gd name="T18" fmla="*/ 18 w 168"/>
              <a:gd name="T19" fmla="*/ 48 h 174"/>
              <a:gd name="T20" fmla="*/ 18 w 168"/>
              <a:gd name="T21" fmla="*/ 42 h 174"/>
              <a:gd name="T22" fmla="*/ 12 w 168"/>
              <a:gd name="T23" fmla="*/ 30 h 174"/>
              <a:gd name="T24" fmla="*/ 6 w 168"/>
              <a:gd name="T25" fmla="*/ 24 h 174"/>
              <a:gd name="T26" fmla="*/ 6 w 168"/>
              <a:gd name="T27" fmla="*/ 24 h 174"/>
              <a:gd name="T28" fmla="*/ 0 w 168"/>
              <a:gd name="T29" fmla="*/ 18 h 174"/>
              <a:gd name="T30" fmla="*/ 6 w 168"/>
              <a:gd name="T31" fmla="*/ 18 h 174"/>
              <a:gd name="T32" fmla="*/ 36 w 168"/>
              <a:gd name="T33" fmla="*/ 12 h 174"/>
              <a:gd name="T34" fmla="*/ 84 w 168"/>
              <a:gd name="T35" fmla="*/ 0 h 174"/>
              <a:gd name="T36" fmla="*/ 114 w 168"/>
              <a:gd name="T37" fmla="*/ 30 h 174"/>
              <a:gd name="T38" fmla="*/ 114 w 168"/>
              <a:gd name="T39" fmla="*/ 36 h 174"/>
              <a:gd name="T40" fmla="*/ 108 w 168"/>
              <a:gd name="T41" fmla="*/ 36 h 174"/>
              <a:gd name="T42" fmla="*/ 108 w 168"/>
              <a:gd name="T43" fmla="*/ 42 h 174"/>
              <a:gd name="T44" fmla="*/ 102 w 168"/>
              <a:gd name="T45" fmla="*/ 48 h 174"/>
              <a:gd name="T46" fmla="*/ 108 w 168"/>
              <a:gd name="T47" fmla="*/ 48 h 174"/>
              <a:gd name="T48" fmla="*/ 108 w 168"/>
              <a:gd name="T49" fmla="*/ 54 h 174"/>
              <a:gd name="T50" fmla="*/ 108 w 168"/>
              <a:gd name="T51" fmla="*/ 60 h 174"/>
              <a:gd name="T52" fmla="*/ 108 w 168"/>
              <a:gd name="T53" fmla="*/ 60 h 174"/>
              <a:gd name="T54" fmla="*/ 132 w 168"/>
              <a:gd name="T55" fmla="*/ 72 h 174"/>
              <a:gd name="T56" fmla="*/ 138 w 168"/>
              <a:gd name="T57" fmla="*/ 72 h 174"/>
              <a:gd name="T58" fmla="*/ 138 w 168"/>
              <a:gd name="T59" fmla="*/ 84 h 174"/>
              <a:gd name="T60" fmla="*/ 132 w 168"/>
              <a:gd name="T61" fmla="*/ 90 h 174"/>
              <a:gd name="T62" fmla="*/ 114 w 168"/>
              <a:gd name="T63" fmla="*/ 96 h 174"/>
              <a:gd name="T64" fmla="*/ 138 w 168"/>
              <a:gd name="T65" fmla="*/ 108 h 174"/>
              <a:gd name="T66" fmla="*/ 150 w 168"/>
              <a:gd name="T67" fmla="*/ 120 h 174"/>
              <a:gd name="T68" fmla="*/ 150 w 168"/>
              <a:gd name="T69" fmla="*/ 120 h 174"/>
              <a:gd name="T70" fmla="*/ 156 w 168"/>
              <a:gd name="T71" fmla="*/ 120 h 174"/>
              <a:gd name="T72" fmla="*/ 156 w 168"/>
              <a:gd name="T73" fmla="*/ 120 h 174"/>
              <a:gd name="T74" fmla="*/ 162 w 168"/>
              <a:gd name="T75" fmla="*/ 120 h 174"/>
              <a:gd name="T76" fmla="*/ 162 w 168"/>
              <a:gd name="T77" fmla="*/ 120 h 174"/>
              <a:gd name="T78" fmla="*/ 162 w 168"/>
              <a:gd name="T79" fmla="*/ 120 h 174"/>
              <a:gd name="T80" fmla="*/ 168 w 168"/>
              <a:gd name="T81" fmla="*/ 126 h 174"/>
              <a:gd name="T82" fmla="*/ 162 w 168"/>
              <a:gd name="T83" fmla="*/ 132 h 174"/>
              <a:gd name="T84" fmla="*/ 168 w 168"/>
              <a:gd name="T85" fmla="*/ 156 h 174"/>
              <a:gd name="T86" fmla="*/ 144 w 168"/>
              <a:gd name="T87" fmla="*/ 174 h 174"/>
              <a:gd name="T88" fmla="*/ 138 w 168"/>
              <a:gd name="T89" fmla="*/ 150 h 174"/>
              <a:gd name="T90" fmla="*/ 138 w 168"/>
              <a:gd name="T91" fmla="*/ 144 h 174"/>
              <a:gd name="T92" fmla="*/ 120 w 168"/>
              <a:gd name="T93" fmla="*/ 120 h 174"/>
              <a:gd name="T94" fmla="*/ 114 w 168"/>
              <a:gd name="T95" fmla="*/ 126 h 174"/>
              <a:gd name="T96" fmla="*/ 108 w 168"/>
              <a:gd name="T97" fmla="*/ 126 h 174"/>
              <a:gd name="T98" fmla="*/ 108 w 168"/>
              <a:gd name="T99" fmla="*/ 126 h 174"/>
              <a:gd name="T100" fmla="*/ 96 w 168"/>
              <a:gd name="T101" fmla="*/ 120 h 174"/>
              <a:gd name="T102" fmla="*/ 96 w 168"/>
              <a:gd name="T103" fmla="*/ 114 h 174"/>
              <a:gd name="T104" fmla="*/ 90 w 168"/>
              <a:gd name="T105" fmla="*/ 108 h 174"/>
              <a:gd name="T106" fmla="*/ 84 w 168"/>
              <a:gd name="T107" fmla="*/ 108 h 174"/>
              <a:gd name="T108" fmla="*/ 84 w 168"/>
              <a:gd name="T109" fmla="*/ 10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8" h="174">
                <a:moveTo>
                  <a:pt x="72" y="114"/>
                </a:moveTo>
                <a:lnTo>
                  <a:pt x="72" y="114"/>
                </a:lnTo>
                <a:lnTo>
                  <a:pt x="60" y="102"/>
                </a:lnTo>
                <a:lnTo>
                  <a:pt x="60" y="102"/>
                </a:lnTo>
                <a:lnTo>
                  <a:pt x="60" y="102"/>
                </a:lnTo>
                <a:lnTo>
                  <a:pt x="60" y="96"/>
                </a:lnTo>
                <a:lnTo>
                  <a:pt x="54" y="96"/>
                </a:lnTo>
                <a:lnTo>
                  <a:pt x="54" y="90"/>
                </a:lnTo>
                <a:lnTo>
                  <a:pt x="48" y="90"/>
                </a:lnTo>
                <a:lnTo>
                  <a:pt x="48" y="90"/>
                </a:lnTo>
                <a:lnTo>
                  <a:pt x="36" y="90"/>
                </a:lnTo>
                <a:lnTo>
                  <a:pt x="36" y="90"/>
                </a:lnTo>
                <a:lnTo>
                  <a:pt x="30" y="90"/>
                </a:lnTo>
                <a:lnTo>
                  <a:pt x="30" y="90"/>
                </a:lnTo>
                <a:lnTo>
                  <a:pt x="30" y="90"/>
                </a:lnTo>
                <a:lnTo>
                  <a:pt x="24" y="90"/>
                </a:lnTo>
                <a:lnTo>
                  <a:pt x="12" y="84"/>
                </a:lnTo>
                <a:lnTo>
                  <a:pt x="12" y="84"/>
                </a:lnTo>
                <a:lnTo>
                  <a:pt x="18" y="48"/>
                </a:lnTo>
                <a:lnTo>
                  <a:pt x="18" y="48"/>
                </a:lnTo>
                <a:lnTo>
                  <a:pt x="18" y="48"/>
                </a:lnTo>
                <a:lnTo>
                  <a:pt x="18" y="42"/>
                </a:lnTo>
                <a:lnTo>
                  <a:pt x="18" y="42"/>
                </a:lnTo>
                <a:lnTo>
                  <a:pt x="12" y="30"/>
                </a:lnTo>
                <a:lnTo>
                  <a:pt x="12" y="24"/>
                </a:lnTo>
                <a:lnTo>
                  <a:pt x="6" y="24"/>
                </a:lnTo>
                <a:lnTo>
                  <a:pt x="6" y="24"/>
                </a:lnTo>
                <a:lnTo>
                  <a:pt x="6" y="24"/>
                </a:lnTo>
                <a:lnTo>
                  <a:pt x="6" y="24"/>
                </a:lnTo>
                <a:lnTo>
                  <a:pt x="0" y="18"/>
                </a:lnTo>
                <a:lnTo>
                  <a:pt x="0" y="18"/>
                </a:lnTo>
                <a:lnTo>
                  <a:pt x="6" y="18"/>
                </a:lnTo>
                <a:lnTo>
                  <a:pt x="6" y="12"/>
                </a:lnTo>
                <a:lnTo>
                  <a:pt x="36" y="12"/>
                </a:lnTo>
                <a:lnTo>
                  <a:pt x="60" y="12"/>
                </a:lnTo>
                <a:lnTo>
                  <a:pt x="84" y="0"/>
                </a:lnTo>
                <a:lnTo>
                  <a:pt x="90" y="18"/>
                </a:lnTo>
                <a:lnTo>
                  <a:pt x="114" y="30"/>
                </a:lnTo>
                <a:lnTo>
                  <a:pt x="114" y="30"/>
                </a:lnTo>
                <a:lnTo>
                  <a:pt x="114" y="36"/>
                </a:lnTo>
                <a:lnTo>
                  <a:pt x="114" y="36"/>
                </a:lnTo>
                <a:lnTo>
                  <a:pt x="108" y="36"/>
                </a:lnTo>
                <a:lnTo>
                  <a:pt x="108" y="42"/>
                </a:lnTo>
                <a:lnTo>
                  <a:pt x="108" y="42"/>
                </a:lnTo>
                <a:lnTo>
                  <a:pt x="102" y="48"/>
                </a:lnTo>
                <a:lnTo>
                  <a:pt x="102" y="48"/>
                </a:lnTo>
                <a:lnTo>
                  <a:pt x="102" y="48"/>
                </a:lnTo>
                <a:lnTo>
                  <a:pt x="108" y="48"/>
                </a:lnTo>
                <a:lnTo>
                  <a:pt x="108" y="54"/>
                </a:lnTo>
                <a:lnTo>
                  <a:pt x="108" y="54"/>
                </a:lnTo>
                <a:lnTo>
                  <a:pt x="108" y="54"/>
                </a:lnTo>
                <a:lnTo>
                  <a:pt x="108" y="60"/>
                </a:lnTo>
                <a:lnTo>
                  <a:pt x="108" y="60"/>
                </a:lnTo>
                <a:lnTo>
                  <a:pt x="108" y="60"/>
                </a:lnTo>
                <a:lnTo>
                  <a:pt x="126" y="72"/>
                </a:lnTo>
                <a:lnTo>
                  <a:pt x="132" y="72"/>
                </a:lnTo>
                <a:lnTo>
                  <a:pt x="132" y="72"/>
                </a:lnTo>
                <a:lnTo>
                  <a:pt x="138" y="72"/>
                </a:lnTo>
                <a:lnTo>
                  <a:pt x="138" y="78"/>
                </a:lnTo>
                <a:lnTo>
                  <a:pt x="138" y="84"/>
                </a:lnTo>
                <a:lnTo>
                  <a:pt x="132" y="90"/>
                </a:lnTo>
                <a:lnTo>
                  <a:pt x="132" y="90"/>
                </a:lnTo>
                <a:lnTo>
                  <a:pt x="126" y="96"/>
                </a:lnTo>
                <a:lnTo>
                  <a:pt x="114" y="96"/>
                </a:lnTo>
                <a:lnTo>
                  <a:pt x="138" y="108"/>
                </a:lnTo>
                <a:lnTo>
                  <a:pt x="138" y="108"/>
                </a:lnTo>
                <a:lnTo>
                  <a:pt x="138" y="114"/>
                </a:lnTo>
                <a:lnTo>
                  <a:pt x="150" y="120"/>
                </a:lnTo>
                <a:lnTo>
                  <a:pt x="150" y="120"/>
                </a:lnTo>
                <a:lnTo>
                  <a:pt x="150" y="120"/>
                </a:lnTo>
                <a:lnTo>
                  <a:pt x="156" y="120"/>
                </a:lnTo>
                <a:lnTo>
                  <a:pt x="156" y="120"/>
                </a:lnTo>
                <a:lnTo>
                  <a:pt x="156" y="120"/>
                </a:lnTo>
                <a:lnTo>
                  <a:pt x="156" y="120"/>
                </a:lnTo>
                <a:lnTo>
                  <a:pt x="162" y="120"/>
                </a:lnTo>
                <a:lnTo>
                  <a:pt x="162" y="120"/>
                </a:lnTo>
                <a:lnTo>
                  <a:pt x="162" y="126"/>
                </a:lnTo>
                <a:lnTo>
                  <a:pt x="162" y="120"/>
                </a:lnTo>
                <a:lnTo>
                  <a:pt x="162" y="120"/>
                </a:lnTo>
                <a:lnTo>
                  <a:pt x="162" y="120"/>
                </a:lnTo>
                <a:lnTo>
                  <a:pt x="168" y="120"/>
                </a:lnTo>
                <a:lnTo>
                  <a:pt x="168" y="126"/>
                </a:lnTo>
                <a:lnTo>
                  <a:pt x="168" y="126"/>
                </a:lnTo>
                <a:lnTo>
                  <a:pt x="162" y="132"/>
                </a:lnTo>
                <a:lnTo>
                  <a:pt x="168" y="144"/>
                </a:lnTo>
                <a:lnTo>
                  <a:pt x="168" y="156"/>
                </a:lnTo>
                <a:lnTo>
                  <a:pt x="168" y="174"/>
                </a:lnTo>
                <a:lnTo>
                  <a:pt x="144" y="174"/>
                </a:lnTo>
                <a:lnTo>
                  <a:pt x="138" y="150"/>
                </a:lnTo>
                <a:lnTo>
                  <a:pt x="138" y="150"/>
                </a:lnTo>
                <a:lnTo>
                  <a:pt x="138" y="144"/>
                </a:lnTo>
                <a:lnTo>
                  <a:pt x="138" y="144"/>
                </a:lnTo>
                <a:lnTo>
                  <a:pt x="126" y="120"/>
                </a:lnTo>
                <a:lnTo>
                  <a:pt x="120" y="120"/>
                </a:lnTo>
                <a:lnTo>
                  <a:pt x="120" y="120"/>
                </a:lnTo>
                <a:lnTo>
                  <a:pt x="114" y="126"/>
                </a:lnTo>
                <a:lnTo>
                  <a:pt x="114" y="126"/>
                </a:lnTo>
                <a:lnTo>
                  <a:pt x="108" y="126"/>
                </a:lnTo>
                <a:lnTo>
                  <a:pt x="108" y="126"/>
                </a:lnTo>
                <a:lnTo>
                  <a:pt x="108" y="126"/>
                </a:lnTo>
                <a:lnTo>
                  <a:pt x="102" y="126"/>
                </a:lnTo>
                <a:lnTo>
                  <a:pt x="96" y="120"/>
                </a:lnTo>
                <a:lnTo>
                  <a:pt x="96" y="114"/>
                </a:lnTo>
                <a:lnTo>
                  <a:pt x="96" y="114"/>
                </a:lnTo>
                <a:lnTo>
                  <a:pt x="90" y="108"/>
                </a:lnTo>
                <a:lnTo>
                  <a:pt x="90" y="108"/>
                </a:lnTo>
                <a:lnTo>
                  <a:pt x="90" y="108"/>
                </a:lnTo>
                <a:lnTo>
                  <a:pt x="84" y="108"/>
                </a:lnTo>
                <a:lnTo>
                  <a:pt x="84" y="108"/>
                </a:lnTo>
                <a:lnTo>
                  <a:pt x="84" y="108"/>
                </a:lnTo>
                <a:lnTo>
                  <a:pt x="72" y="114"/>
                </a:lnTo>
                <a:close/>
              </a:path>
            </a:pathLst>
          </a:custGeom>
          <a:solidFill>
            <a:srgbClr val="8781B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668" name="Freeform 895"/>
          <p:cNvSpPr>
            <a:spLocks/>
          </p:cNvSpPr>
          <p:nvPr/>
        </p:nvSpPr>
        <p:spPr bwMode="auto">
          <a:xfrm>
            <a:off x="4247299" y="3871950"/>
            <a:ext cx="114600" cy="105050"/>
          </a:xfrm>
          <a:custGeom>
            <a:avLst/>
            <a:gdLst>
              <a:gd name="T0" fmla="*/ 66 w 72"/>
              <a:gd name="T1" fmla="*/ 42 h 66"/>
              <a:gd name="T2" fmla="*/ 66 w 72"/>
              <a:gd name="T3" fmla="*/ 36 h 66"/>
              <a:gd name="T4" fmla="*/ 66 w 72"/>
              <a:gd name="T5" fmla="*/ 36 h 66"/>
              <a:gd name="T6" fmla="*/ 54 w 72"/>
              <a:gd name="T7" fmla="*/ 12 h 66"/>
              <a:gd name="T8" fmla="*/ 48 w 72"/>
              <a:gd name="T9" fmla="*/ 12 h 66"/>
              <a:gd name="T10" fmla="*/ 48 w 72"/>
              <a:gd name="T11" fmla="*/ 12 h 66"/>
              <a:gd name="T12" fmla="*/ 42 w 72"/>
              <a:gd name="T13" fmla="*/ 18 h 66"/>
              <a:gd name="T14" fmla="*/ 42 w 72"/>
              <a:gd name="T15" fmla="*/ 18 h 66"/>
              <a:gd name="T16" fmla="*/ 36 w 72"/>
              <a:gd name="T17" fmla="*/ 18 h 66"/>
              <a:gd name="T18" fmla="*/ 36 w 72"/>
              <a:gd name="T19" fmla="*/ 18 h 66"/>
              <a:gd name="T20" fmla="*/ 36 w 72"/>
              <a:gd name="T21" fmla="*/ 18 h 66"/>
              <a:gd name="T22" fmla="*/ 30 w 72"/>
              <a:gd name="T23" fmla="*/ 18 h 66"/>
              <a:gd name="T24" fmla="*/ 24 w 72"/>
              <a:gd name="T25" fmla="*/ 12 h 66"/>
              <a:gd name="T26" fmla="*/ 24 w 72"/>
              <a:gd name="T27" fmla="*/ 6 h 66"/>
              <a:gd name="T28" fmla="*/ 24 w 72"/>
              <a:gd name="T29" fmla="*/ 6 h 66"/>
              <a:gd name="T30" fmla="*/ 18 w 72"/>
              <a:gd name="T31" fmla="*/ 0 h 66"/>
              <a:gd name="T32" fmla="*/ 18 w 72"/>
              <a:gd name="T33" fmla="*/ 0 h 66"/>
              <a:gd name="T34" fmla="*/ 18 w 72"/>
              <a:gd name="T35" fmla="*/ 0 h 66"/>
              <a:gd name="T36" fmla="*/ 12 w 72"/>
              <a:gd name="T37" fmla="*/ 0 h 66"/>
              <a:gd name="T38" fmla="*/ 12 w 72"/>
              <a:gd name="T39" fmla="*/ 0 h 66"/>
              <a:gd name="T40" fmla="*/ 12 w 72"/>
              <a:gd name="T41" fmla="*/ 0 h 66"/>
              <a:gd name="T42" fmla="*/ 0 w 72"/>
              <a:gd name="T43" fmla="*/ 6 h 66"/>
              <a:gd name="T44" fmla="*/ 0 w 72"/>
              <a:gd name="T45" fmla="*/ 12 h 66"/>
              <a:gd name="T46" fmla="*/ 6 w 72"/>
              <a:gd name="T47" fmla="*/ 12 h 66"/>
              <a:gd name="T48" fmla="*/ 6 w 72"/>
              <a:gd name="T49" fmla="*/ 12 h 66"/>
              <a:gd name="T50" fmla="*/ 6 w 72"/>
              <a:gd name="T51" fmla="*/ 12 h 66"/>
              <a:gd name="T52" fmla="*/ 12 w 72"/>
              <a:gd name="T53" fmla="*/ 30 h 66"/>
              <a:gd name="T54" fmla="*/ 18 w 72"/>
              <a:gd name="T55" fmla="*/ 36 h 66"/>
              <a:gd name="T56" fmla="*/ 36 w 72"/>
              <a:gd name="T57" fmla="*/ 54 h 66"/>
              <a:gd name="T58" fmla="*/ 36 w 72"/>
              <a:gd name="T59" fmla="*/ 54 h 66"/>
              <a:gd name="T60" fmla="*/ 42 w 72"/>
              <a:gd name="T61" fmla="*/ 54 h 66"/>
              <a:gd name="T62" fmla="*/ 48 w 72"/>
              <a:gd name="T63" fmla="*/ 60 h 66"/>
              <a:gd name="T64" fmla="*/ 54 w 72"/>
              <a:gd name="T65" fmla="*/ 60 h 66"/>
              <a:gd name="T66" fmla="*/ 66 w 72"/>
              <a:gd name="T67" fmla="*/ 60 h 66"/>
              <a:gd name="T68" fmla="*/ 72 w 72"/>
              <a:gd name="T69" fmla="*/ 66 h 66"/>
              <a:gd name="T70" fmla="*/ 66 w 72"/>
              <a:gd name="T71" fmla="*/ 42 h 66"/>
              <a:gd name="T72" fmla="*/ 66 w 72"/>
              <a:gd name="T73" fmla="*/ 4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66">
                <a:moveTo>
                  <a:pt x="66" y="42"/>
                </a:moveTo>
                <a:lnTo>
                  <a:pt x="66" y="36"/>
                </a:lnTo>
                <a:lnTo>
                  <a:pt x="66" y="36"/>
                </a:lnTo>
                <a:lnTo>
                  <a:pt x="54" y="12"/>
                </a:lnTo>
                <a:lnTo>
                  <a:pt x="48" y="12"/>
                </a:lnTo>
                <a:lnTo>
                  <a:pt x="48" y="12"/>
                </a:lnTo>
                <a:lnTo>
                  <a:pt x="42" y="18"/>
                </a:lnTo>
                <a:lnTo>
                  <a:pt x="42" y="18"/>
                </a:lnTo>
                <a:lnTo>
                  <a:pt x="36" y="18"/>
                </a:lnTo>
                <a:lnTo>
                  <a:pt x="36" y="18"/>
                </a:lnTo>
                <a:lnTo>
                  <a:pt x="36" y="18"/>
                </a:lnTo>
                <a:lnTo>
                  <a:pt x="30" y="18"/>
                </a:lnTo>
                <a:lnTo>
                  <a:pt x="24" y="12"/>
                </a:lnTo>
                <a:lnTo>
                  <a:pt x="24" y="6"/>
                </a:lnTo>
                <a:lnTo>
                  <a:pt x="24" y="6"/>
                </a:lnTo>
                <a:lnTo>
                  <a:pt x="18" y="0"/>
                </a:lnTo>
                <a:lnTo>
                  <a:pt x="18" y="0"/>
                </a:lnTo>
                <a:lnTo>
                  <a:pt x="18" y="0"/>
                </a:lnTo>
                <a:lnTo>
                  <a:pt x="12" y="0"/>
                </a:lnTo>
                <a:lnTo>
                  <a:pt x="12" y="0"/>
                </a:lnTo>
                <a:lnTo>
                  <a:pt x="12" y="0"/>
                </a:lnTo>
                <a:lnTo>
                  <a:pt x="0" y="6"/>
                </a:lnTo>
                <a:lnTo>
                  <a:pt x="0" y="12"/>
                </a:lnTo>
                <a:lnTo>
                  <a:pt x="6" y="12"/>
                </a:lnTo>
                <a:lnTo>
                  <a:pt x="6" y="12"/>
                </a:lnTo>
                <a:lnTo>
                  <a:pt x="6" y="12"/>
                </a:lnTo>
                <a:lnTo>
                  <a:pt x="12" y="30"/>
                </a:lnTo>
                <a:lnTo>
                  <a:pt x="18" y="36"/>
                </a:lnTo>
                <a:lnTo>
                  <a:pt x="36" y="54"/>
                </a:lnTo>
                <a:lnTo>
                  <a:pt x="36" y="54"/>
                </a:lnTo>
                <a:lnTo>
                  <a:pt x="42" y="54"/>
                </a:lnTo>
                <a:lnTo>
                  <a:pt x="48" y="60"/>
                </a:lnTo>
                <a:lnTo>
                  <a:pt x="54" y="60"/>
                </a:lnTo>
                <a:lnTo>
                  <a:pt x="66" y="60"/>
                </a:lnTo>
                <a:lnTo>
                  <a:pt x="72" y="66"/>
                </a:lnTo>
                <a:lnTo>
                  <a:pt x="66" y="42"/>
                </a:lnTo>
                <a:lnTo>
                  <a:pt x="66" y="42"/>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670" name="Freeform 897"/>
          <p:cNvSpPr>
            <a:spLocks/>
          </p:cNvSpPr>
          <p:nvPr/>
        </p:nvSpPr>
        <p:spPr bwMode="auto">
          <a:xfrm>
            <a:off x="4247299" y="3871950"/>
            <a:ext cx="114600" cy="105050"/>
          </a:xfrm>
          <a:custGeom>
            <a:avLst/>
            <a:gdLst>
              <a:gd name="T0" fmla="*/ 66 w 72"/>
              <a:gd name="T1" fmla="*/ 42 h 66"/>
              <a:gd name="T2" fmla="*/ 66 w 72"/>
              <a:gd name="T3" fmla="*/ 36 h 66"/>
              <a:gd name="T4" fmla="*/ 66 w 72"/>
              <a:gd name="T5" fmla="*/ 36 h 66"/>
              <a:gd name="T6" fmla="*/ 54 w 72"/>
              <a:gd name="T7" fmla="*/ 12 h 66"/>
              <a:gd name="T8" fmla="*/ 48 w 72"/>
              <a:gd name="T9" fmla="*/ 12 h 66"/>
              <a:gd name="T10" fmla="*/ 48 w 72"/>
              <a:gd name="T11" fmla="*/ 12 h 66"/>
              <a:gd name="T12" fmla="*/ 42 w 72"/>
              <a:gd name="T13" fmla="*/ 18 h 66"/>
              <a:gd name="T14" fmla="*/ 42 w 72"/>
              <a:gd name="T15" fmla="*/ 18 h 66"/>
              <a:gd name="T16" fmla="*/ 36 w 72"/>
              <a:gd name="T17" fmla="*/ 18 h 66"/>
              <a:gd name="T18" fmla="*/ 36 w 72"/>
              <a:gd name="T19" fmla="*/ 18 h 66"/>
              <a:gd name="T20" fmla="*/ 36 w 72"/>
              <a:gd name="T21" fmla="*/ 18 h 66"/>
              <a:gd name="T22" fmla="*/ 30 w 72"/>
              <a:gd name="T23" fmla="*/ 18 h 66"/>
              <a:gd name="T24" fmla="*/ 24 w 72"/>
              <a:gd name="T25" fmla="*/ 12 h 66"/>
              <a:gd name="T26" fmla="*/ 24 w 72"/>
              <a:gd name="T27" fmla="*/ 6 h 66"/>
              <a:gd name="T28" fmla="*/ 24 w 72"/>
              <a:gd name="T29" fmla="*/ 6 h 66"/>
              <a:gd name="T30" fmla="*/ 18 w 72"/>
              <a:gd name="T31" fmla="*/ 0 h 66"/>
              <a:gd name="T32" fmla="*/ 18 w 72"/>
              <a:gd name="T33" fmla="*/ 0 h 66"/>
              <a:gd name="T34" fmla="*/ 18 w 72"/>
              <a:gd name="T35" fmla="*/ 0 h 66"/>
              <a:gd name="T36" fmla="*/ 12 w 72"/>
              <a:gd name="T37" fmla="*/ 0 h 66"/>
              <a:gd name="T38" fmla="*/ 12 w 72"/>
              <a:gd name="T39" fmla="*/ 0 h 66"/>
              <a:gd name="T40" fmla="*/ 12 w 72"/>
              <a:gd name="T41" fmla="*/ 0 h 66"/>
              <a:gd name="T42" fmla="*/ 0 w 72"/>
              <a:gd name="T43" fmla="*/ 6 h 66"/>
              <a:gd name="T44" fmla="*/ 0 w 72"/>
              <a:gd name="T45" fmla="*/ 12 h 66"/>
              <a:gd name="T46" fmla="*/ 6 w 72"/>
              <a:gd name="T47" fmla="*/ 12 h 66"/>
              <a:gd name="T48" fmla="*/ 6 w 72"/>
              <a:gd name="T49" fmla="*/ 12 h 66"/>
              <a:gd name="T50" fmla="*/ 6 w 72"/>
              <a:gd name="T51" fmla="*/ 12 h 66"/>
              <a:gd name="T52" fmla="*/ 12 w 72"/>
              <a:gd name="T53" fmla="*/ 30 h 66"/>
              <a:gd name="T54" fmla="*/ 18 w 72"/>
              <a:gd name="T55" fmla="*/ 36 h 66"/>
              <a:gd name="T56" fmla="*/ 36 w 72"/>
              <a:gd name="T57" fmla="*/ 54 h 66"/>
              <a:gd name="T58" fmla="*/ 36 w 72"/>
              <a:gd name="T59" fmla="*/ 54 h 66"/>
              <a:gd name="T60" fmla="*/ 42 w 72"/>
              <a:gd name="T61" fmla="*/ 54 h 66"/>
              <a:gd name="T62" fmla="*/ 48 w 72"/>
              <a:gd name="T63" fmla="*/ 60 h 66"/>
              <a:gd name="T64" fmla="*/ 54 w 72"/>
              <a:gd name="T65" fmla="*/ 60 h 66"/>
              <a:gd name="T66" fmla="*/ 66 w 72"/>
              <a:gd name="T67" fmla="*/ 60 h 66"/>
              <a:gd name="T68" fmla="*/ 72 w 72"/>
              <a:gd name="T69" fmla="*/ 66 h 66"/>
              <a:gd name="T70" fmla="*/ 66 w 72"/>
              <a:gd name="T71" fmla="*/ 42 h 66"/>
              <a:gd name="T72" fmla="*/ 66 w 72"/>
              <a:gd name="T73" fmla="*/ 4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66">
                <a:moveTo>
                  <a:pt x="66" y="42"/>
                </a:moveTo>
                <a:lnTo>
                  <a:pt x="66" y="36"/>
                </a:lnTo>
                <a:lnTo>
                  <a:pt x="66" y="36"/>
                </a:lnTo>
                <a:lnTo>
                  <a:pt x="54" y="12"/>
                </a:lnTo>
                <a:lnTo>
                  <a:pt x="48" y="12"/>
                </a:lnTo>
                <a:lnTo>
                  <a:pt x="48" y="12"/>
                </a:lnTo>
                <a:lnTo>
                  <a:pt x="42" y="18"/>
                </a:lnTo>
                <a:lnTo>
                  <a:pt x="42" y="18"/>
                </a:lnTo>
                <a:lnTo>
                  <a:pt x="36" y="18"/>
                </a:lnTo>
                <a:lnTo>
                  <a:pt x="36" y="18"/>
                </a:lnTo>
                <a:lnTo>
                  <a:pt x="36" y="18"/>
                </a:lnTo>
                <a:lnTo>
                  <a:pt x="30" y="18"/>
                </a:lnTo>
                <a:lnTo>
                  <a:pt x="24" y="12"/>
                </a:lnTo>
                <a:lnTo>
                  <a:pt x="24" y="6"/>
                </a:lnTo>
                <a:lnTo>
                  <a:pt x="24" y="6"/>
                </a:lnTo>
                <a:lnTo>
                  <a:pt x="18" y="0"/>
                </a:lnTo>
                <a:lnTo>
                  <a:pt x="18" y="0"/>
                </a:lnTo>
                <a:lnTo>
                  <a:pt x="18" y="0"/>
                </a:lnTo>
                <a:lnTo>
                  <a:pt x="12" y="0"/>
                </a:lnTo>
                <a:lnTo>
                  <a:pt x="12" y="0"/>
                </a:lnTo>
                <a:lnTo>
                  <a:pt x="12" y="0"/>
                </a:lnTo>
                <a:lnTo>
                  <a:pt x="0" y="6"/>
                </a:lnTo>
                <a:lnTo>
                  <a:pt x="0" y="12"/>
                </a:lnTo>
                <a:lnTo>
                  <a:pt x="6" y="12"/>
                </a:lnTo>
                <a:lnTo>
                  <a:pt x="6" y="12"/>
                </a:lnTo>
                <a:lnTo>
                  <a:pt x="6" y="12"/>
                </a:lnTo>
                <a:lnTo>
                  <a:pt x="12" y="30"/>
                </a:lnTo>
                <a:lnTo>
                  <a:pt x="18" y="36"/>
                </a:lnTo>
                <a:lnTo>
                  <a:pt x="36" y="54"/>
                </a:lnTo>
                <a:lnTo>
                  <a:pt x="36" y="54"/>
                </a:lnTo>
                <a:lnTo>
                  <a:pt x="42" y="54"/>
                </a:lnTo>
                <a:lnTo>
                  <a:pt x="48" y="60"/>
                </a:lnTo>
                <a:lnTo>
                  <a:pt x="54" y="60"/>
                </a:lnTo>
                <a:lnTo>
                  <a:pt x="66" y="60"/>
                </a:lnTo>
                <a:lnTo>
                  <a:pt x="72" y="66"/>
                </a:lnTo>
                <a:lnTo>
                  <a:pt x="66" y="42"/>
                </a:lnTo>
                <a:lnTo>
                  <a:pt x="66" y="42"/>
                </a:lnTo>
                <a:close/>
              </a:path>
            </a:pathLst>
          </a:custGeom>
          <a:solidFill>
            <a:srgbClr val="8781B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671" name="Freeform 898"/>
          <p:cNvSpPr>
            <a:spLocks/>
          </p:cNvSpPr>
          <p:nvPr/>
        </p:nvSpPr>
        <p:spPr bwMode="auto">
          <a:xfrm>
            <a:off x="3846199" y="3442200"/>
            <a:ext cx="563450" cy="286500"/>
          </a:xfrm>
          <a:custGeom>
            <a:avLst/>
            <a:gdLst>
              <a:gd name="T0" fmla="*/ 12 w 354"/>
              <a:gd name="T1" fmla="*/ 24 h 180"/>
              <a:gd name="T2" fmla="*/ 30 w 354"/>
              <a:gd name="T3" fmla="*/ 36 h 180"/>
              <a:gd name="T4" fmla="*/ 42 w 354"/>
              <a:gd name="T5" fmla="*/ 36 h 180"/>
              <a:gd name="T6" fmla="*/ 72 w 354"/>
              <a:gd name="T7" fmla="*/ 60 h 180"/>
              <a:gd name="T8" fmla="*/ 78 w 354"/>
              <a:gd name="T9" fmla="*/ 66 h 180"/>
              <a:gd name="T10" fmla="*/ 90 w 354"/>
              <a:gd name="T11" fmla="*/ 120 h 180"/>
              <a:gd name="T12" fmla="*/ 90 w 354"/>
              <a:gd name="T13" fmla="*/ 126 h 180"/>
              <a:gd name="T14" fmla="*/ 84 w 354"/>
              <a:gd name="T15" fmla="*/ 138 h 180"/>
              <a:gd name="T16" fmla="*/ 78 w 354"/>
              <a:gd name="T17" fmla="*/ 150 h 180"/>
              <a:gd name="T18" fmla="*/ 132 w 354"/>
              <a:gd name="T19" fmla="*/ 144 h 180"/>
              <a:gd name="T20" fmla="*/ 138 w 354"/>
              <a:gd name="T21" fmla="*/ 144 h 180"/>
              <a:gd name="T22" fmla="*/ 150 w 354"/>
              <a:gd name="T23" fmla="*/ 144 h 180"/>
              <a:gd name="T24" fmla="*/ 174 w 354"/>
              <a:gd name="T25" fmla="*/ 168 h 180"/>
              <a:gd name="T26" fmla="*/ 180 w 354"/>
              <a:gd name="T27" fmla="*/ 174 h 180"/>
              <a:gd name="T28" fmla="*/ 186 w 354"/>
              <a:gd name="T29" fmla="*/ 174 h 180"/>
              <a:gd name="T30" fmla="*/ 264 w 354"/>
              <a:gd name="T31" fmla="*/ 162 h 180"/>
              <a:gd name="T32" fmla="*/ 282 w 354"/>
              <a:gd name="T33" fmla="*/ 150 h 180"/>
              <a:gd name="T34" fmla="*/ 342 w 354"/>
              <a:gd name="T35" fmla="*/ 180 h 180"/>
              <a:gd name="T36" fmla="*/ 354 w 354"/>
              <a:gd name="T37" fmla="*/ 168 h 180"/>
              <a:gd name="T38" fmla="*/ 336 w 354"/>
              <a:gd name="T39" fmla="*/ 144 h 180"/>
              <a:gd name="T40" fmla="*/ 318 w 354"/>
              <a:gd name="T41" fmla="*/ 114 h 180"/>
              <a:gd name="T42" fmla="*/ 312 w 354"/>
              <a:gd name="T43" fmla="*/ 108 h 180"/>
              <a:gd name="T44" fmla="*/ 294 w 354"/>
              <a:gd name="T45" fmla="*/ 102 h 180"/>
              <a:gd name="T46" fmla="*/ 300 w 354"/>
              <a:gd name="T47" fmla="*/ 96 h 180"/>
              <a:gd name="T48" fmla="*/ 306 w 354"/>
              <a:gd name="T49" fmla="*/ 90 h 180"/>
              <a:gd name="T50" fmla="*/ 306 w 354"/>
              <a:gd name="T51" fmla="*/ 78 h 180"/>
              <a:gd name="T52" fmla="*/ 294 w 354"/>
              <a:gd name="T53" fmla="*/ 72 h 180"/>
              <a:gd name="T54" fmla="*/ 288 w 354"/>
              <a:gd name="T55" fmla="*/ 78 h 180"/>
              <a:gd name="T56" fmla="*/ 252 w 354"/>
              <a:gd name="T57" fmla="*/ 60 h 180"/>
              <a:gd name="T58" fmla="*/ 246 w 354"/>
              <a:gd name="T59" fmla="*/ 60 h 180"/>
              <a:gd name="T60" fmla="*/ 228 w 354"/>
              <a:gd name="T61" fmla="*/ 60 h 180"/>
              <a:gd name="T62" fmla="*/ 222 w 354"/>
              <a:gd name="T63" fmla="*/ 66 h 180"/>
              <a:gd name="T64" fmla="*/ 222 w 354"/>
              <a:gd name="T65" fmla="*/ 66 h 180"/>
              <a:gd name="T66" fmla="*/ 198 w 354"/>
              <a:gd name="T67" fmla="*/ 66 h 180"/>
              <a:gd name="T68" fmla="*/ 198 w 354"/>
              <a:gd name="T69" fmla="*/ 60 h 180"/>
              <a:gd name="T70" fmla="*/ 186 w 354"/>
              <a:gd name="T71" fmla="*/ 54 h 180"/>
              <a:gd name="T72" fmla="*/ 168 w 354"/>
              <a:gd name="T73" fmla="*/ 48 h 180"/>
              <a:gd name="T74" fmla="*/ 162 w 354"/>
              <a:gd name="T75" fmla="*/ 36 h 180"/>
              <a:gd name="T76" fmla="*/ 150 w 354"/>
              <a:gd name="T77" fmla="*/ 30 h 180"/>
              <a:gd name="T78" fmla="*/ 126 w 354"/>
              <a:gd name="T79" fmla="*/ 24 h 180"/>
              <a:gd name="T80" fmla="*/ 66 w 354"/>
              <a:gd name="T81" fmla="*/ 18 h 180"/>
              <a:gd name="T82" fmla="*/ 12 w 354"/>
              <a:gd name="T83" fmla="*/ 0 h 180"/>
              <a:gd name="T84" fmla="*/ 0 w 354"/>
              <a:gd name="T8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4" h="180">
                <a:moveTo>
                  <a:pt x="0" y="12"/>
                </a:moveTo>
                <a:lnTo>
                  <a:pt x="6" y="18"/>
                </a:lnTo>
                <a:lnTo>
                  <a:pt x="12" y="24"/>
                </a:lnTo>
                <a:lnTo>
                  <a:pt x="18" y="30"/>
                </a:lnTo>
                <a:lnTo>
                  <a:pt x="24" y="30"/>
                </a:lnTo>
                <a:lnTo>
                  <a:pt x="30" y="36"/>
                </a:lnTo>
                <a:lnTo>
                  <a:pt x="36" y="36"/>
                </a:lnTo>
                <a:lnTo>
                  <a:pt x="42" y="36"/>
                </a:lnTo>
                <a:lnTo>
                  <a:pt x="42" y="36"/>
                </a:lnTo>
                <a:lnTo>
                  <a:pt x="42" y="36"/>
                </a:lnTo>
                <a:lnTo>
                  <a:pt x="54" y="42"/>
                </a:lnTo>
                <a:lnTo>
                  <a:pt x="72" y="60"/>
                </a:lnTo>
                <a:lnTo>
                  <a:pt x="78" y="60"/>
                </a:lnTo>
                <a:lnTo>
                  <a:pt x="78" y="66"/>
                </a:lnTo>
                <a:lnTo>
                  <a:pt x="78" y="66"/>
                </a:lnTo>
                <a:lnTo>
                  <a:pt x="78" y="66"/>
                </a:lnTo>
                <a:lnTo>
                  <a:pt x="90" y="114"/>
                </a:lnTo>
                <a:lnTo>
                  <a:pt x="90" y="120"/>
                </a:lnTo>
                <a:lnTo>
                  <a:pt x="90" y="120"/>
                </a:lnTo>
                <a:lnTo>
                  <a:pt x="90" y="126"/>
                </a:lnTo>
                <a:lnTo>
                  <a:pt x="90" y="126"/>
                </a:lnTo>
                <a:lnTo>
                  <a:pt x="90" y="126"/>
                </a:lnTo>
                <a:lnTo>
                  <a:pt x="90" y="132"/>
                </a:lnTo>
                <a:lnTo>
                  <a:pt x="84" y="138"/>
                </a:lnTo>
                <a:lnTo>
                  <a:pt x="84" y="138"/>
                </a:lnTo>
                <a:lnTo>
                  <a:pt x="84" y="144"/>
                </a:lnTo>
                <a:lnTo>
                  <a:pt x="78" y="150"/>
                </a:lnTo>
                <a:lnTo>
                  <a:pt x="90" y="150"/>
                </a:lnTo>
                <a:lnTo>
                  <a:pt x="102" y="150"/>
                </a:lnTo>
                <a:lnTo>
                  <a:pt x="132" y="144"/>
                </a:lnTo>
                <a:lnTo>
                  <a:pt x="138" y="144"/>
                </a:lnTo>
                <a:lnTo>
                  <a:pt x="138" y="144"/>
                </a:lnTo>
                <a:lnTo>
                  <a:pt x="138" y="144"/>
                </a:lnTo>
                <a:lnTo>
                  <a:pt x="138" y="144"/>
                </a:lnTo>
                <a:lnTo>
                  <a:pt x="150" y="144"/>
                </a:lnTo>
                <a:lnTo>
                  <a:pt x="150" y="144"/>
                </a:lnTo>
                <a:lnTo>
                  <a:pt x="168" y="168"/>
                </a:lnTo>
                <a:lnTo>
                  <a:pt x="168" y="174"/>
                </a:lnTo>
                <a:lnTo>
                  <a:pt x="174" y="168"/>
                </a:lnTo>
                <a:lnTo>
                  <a:pt x="180" y="168"/>
                </a:lnTo>
                <a:lnTo>
                  <a:pt x="180" y="168"/>
                </a:lnTo>
                <a:lnTo>
                  <a:pt x="180" y="174"/>
                </a:lnTo>
                <a:lnTo>
                  <a:pt x="180" y="174"/>
                </a:lnTo>
                <a:lnTo>
                  <a:pt x="186" y="174"/>
                </a:lnTo>
                <a:lnTo>
                  <a:pt x="186" y="174"/>
                </a:lnTo>
                <a:lnTo>
                  <a:pt x="216" y="174"/>
                </a:lnTo>
                <a:lnTo>
                  <a:pt x="240" y="174"/>
                </a:lnTo>
                <a:lnTo>
                  <a:pt x="264" y="162"/>
                </a:lnTo>
                <a:lnTo>
                  <a:pt x="276" y="156"/>
                </a:lnTo>
                <a:lnTo>
                  <a:pt x="276" y="156"/>
                </a:lnTo>
                <a:lnTo>
                  <a:pt x="282" y="150"/>
                </a:lnTo>
                <a:lnTo>
                  <a:pt x="294" y="156"/>
                </a:lnTo>
                <a:lnTo>
                  <a:pt x="318" y="174"/>
                </a:lnTo>
                <a:lnTo>
                  <a:pt x="342" y="180"/>
                </a:lnTo>
                <a:lnTo>
                  <a:pt x="348" y="180"/>
                </a:lnTo>
                <a:lnTo>
                  <a:pt x="354" y="174"/>
                </a:lnTo>
                <a:lnTo>
                  <a:pt x="354" y="168"/>
                </a:lnTo>
                <a:lnTo>
                  <a:pt x="354" y="162"/>
                </a:lnTo>
                <a:lnTo>
                  <a:pt x="348" y="156"/>
                </a:lnTo>
                <a:lnTo>
                  <a:pt x="336" y="144"/>
                </a:lnTo>
                <a:lnTo>
                  <a:pt x="336" y="132"/>
                </a:lnTo>
                <a:lnTo>
                  <a:pt x="342" y="120"/>
                </a:lnTo>
                <a:lnTo>
                  <a:pt x="318" y="114"/>
                </a:lnTo>
                <a:lnTo>
                  <a:pt x="318" y="108"/>
                </a:lnTo>
                <a:lnTo>
                  <a:pt x="318" y="108"/>
                </a:lnTo>
                <a:lnTo>
                  <a:pt x="312" y="108"/>
                </a:lnTo>
                <a:lnTo>
                  <a:pt x="306" y="102"/>
                </a:lnTo>
                <a:lnTo>
                  <a:pt x="300" y="102"/>
                </a:lnTo>
                <a:lnTo>
                  <a:pt x="294" y="102"/>
                </a:lnTo>
                <a:lnTo>
                  <a:pt x="294" y="96"/>
                </a:lnTo>
                <a:lnTo>
                  <a:pt x="300" y="96"/>
                </a:lnTo>
                <a:lnTo>
                  <a:pt x="300" y="96"/>
                </a:lnTo>
                <a:lnTo>
                  <a:pt x="300" y="96"/>
                </a:lnTo>
                <a:lnTo>
                  <a:pt x="300" y="96"/>
                </a:lnTo>
                <a:lnTo>
                  <a:pt x="306" y="90"/>
                </a:lnTo>
                <a:lnTo>
                  <a:pt x="306" y="84"/>
                </a:lnTo>
                <a:lnTo>
                  <a:pt x="306" y="84"/>
                </a:lnTo>
                <a:lnTo>
                  <a:pt x="306" y="78"/>
                </a:lnTo>
                <a:lnTo>
                  <a:pt x="306" y="78"/>
                </a:lnTo>
                <a:lnTo>
                  <a:pt x="294" y="72"/>
                </a:lnTo>
                <a:lnTo>
                  <a:pt x="294" y="72"/>
                </a:lnTo>
                <a:lnTo>
                  <a:pt x="294" y="72"/>
                </a:lnTo>
                <a:lnTo>
                  <a:pt x="288" y="78"/>
                </a:lnTo>
                <a:lnTo>
                  <a:pt x="288" y="78"/>
                </a:lnTo>
                <a:lnTo>
                  <a:pt x="264" y="60"/>
                </a:lnTo>
                <a:lnTo>
                  <a:pt x="252" y="66"/>
                </a:lnTo>
                <a:lnTo>
                  <a:pt x="252" y="60"/>
                </a:lnTo>
                <a:lnTo>
                  <a:pt x="246" y="60"/>
                </a:lnTo>
                <a:lnTo>
                  <a:pt x="246" y="60"/>
                </a:lnTo>
                <a:lnTo>
                  <a:pt x="246" y="60"/>
                </a:lnTo>
                <a:lnTo>
                  <a:pt x="240" y="60"/>
                </a:lnTo>
                <a:lnTo>
                  <a:pt x="240" y="60"/>
                </a:lnTo>
                <a:lnTo>
                  <a:pt x="228" y="60"/>
                </a:lnTo>
                <a:lnTo>
                  <a:pt x="228" y="60"/>
                </a:lnTo>
                <a:lnTo>
                  <a:pt x="228" y="66"/>
                </a:lnTo>
                <a:lnTo>
                  <a:pt x="222" y="66"/>
                </a:lnTo>
                <a:lnTo>
                  <a:pt x="222" y="66"/>
                </a:lnTo>
                <a:lnTo>
                  <a:pt x="222" y="66"/>
                </a:lnTo>
                <a:lnTo>
                  <a:pt x="222" y="66"/>
                </a:lnTo>
                <a:lnTo>
                  <a:pt x="222" y="66"/>
                </a:lnTo>
                <a:lnTo>
                  <a:pt x="198" y="66"/>
                </a:lnTo>
                <a:lnTo>
                  <a:pt x="198" y="66"/>
                </a:lnTo>
                <a:lnTo>
                  <a:pt x="198" y="66"/>
                </a:lnTo>
                <a:lnTo>
                  <a:pt x="198" y="60"/>
                </a:lnTo>
                <a:lnTo>
                  <a:pt x="198" y="60"/>
                </a:lnTo>
                <a:lnTo>
                  <a:pt x="198" y="60"/>
                </a:lnTo>
                <a:lnTo>
                  <a:pt x="186" y="54"/>
                </a:lnTo>
                <a:lnTo>
                  <a:pt x="186" y="54"/>
                </a:lnTo>
                <a:lnTo>
                  <a:pt x="180" y="48"/>
                </a:lnTo>
                <a:lnTo>
                  <a:pt x="168" y="48"/>
                </a:lnTo>
                <a:lnTo>
                  <a:pt x="168" y="48"/>
                </a:lnTo>
                <a:lnTo>
                  <a:pt x="162" y="42"/>
                </a:lnTo>
                <a:lnTo>
                  <a:pt x="162" y="42"/>
                </a:lnTo>
                <a:lnTo>
                  <a:pt x="162" y="36"/>
                </a:lnTo>
                <a:lnTo>
                  <a:pt x="162" y="36"/>
                </a:lnTo>
                <a:lnTo>
                  <a:pt x="162" y="36"/>
                </a:lnTo>
                <a:lnTo>
                  <a:pt x="150" y="30"/>
                </a:lnTo>
                <a:lnTo>
                  <a:pt x="144" y="30"/>
                </a:lnTo>
                <a:lnTo>
                  <a:pt x="138" y="30"/>
                </a:lnTo>
                <a:lnTo>
                  <a:pt x="126" y="24"/>
                </a:lnTo>
                <a:lnTo>
                  <a:pt x="120" y="30"/>
                </a:lnTo>
                <a:lnTo>
                  <a:pt x="96" y="30"/>
                </a:lnTo>
                <a:lnTo>
                  <a:pt x="66" y="18"/>
                </a:lnTo>
                <a:lnTo>
                  <a:pt x="42" y="6"/>
                </a:lnTo>
                <a:lnTo>
                  <a:pt x="24" y="6"/>
                </a:lnTo>
                <a:lnTo>
                  <a:pt x="12" y="0"/>
                </a:lnTo>
                <a:lnTo>
                  <a:pt x="6" y="0"/>
                </a:lnTo>
                <a:lnTo>
                  <a:pt x="6" y="0"/>
                </a:lnTo>
                <a:lnTo>
                  <a:pt x="0" y="0"/>
                </a:lnTo>
                <a:lnTo>
                  <a:pt x="0" y="6"/>
                </a:lnTo>
                <a:lnTo>
                  <a:pt x="0" y="12"/>
                </a:lnTo>
                <a:close/>
              </a:path>
            </a:pathLst>
          </a:custGeom>
          <a:solidFill>
            <a:srgbClr val="8781B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584" name="Freeform 899"/>
          <p:cNvSpPr>
            <a:spLocks/>
          </p:cNvSpPr>
          <p:nvPr/>
        </p:nvSpPr>
        <p:spPr bwMode="auto">
          <a:xfrm>
            <a:off x="2224291" y="1474900"/>
            <a:ext cx="619158" cy="372450"/>
          </a:xfrm>
          <a:custGeom>
            <a:avLst/>
            <a:gdLst>
              <a:gd name="T0" fmla="*/ 179 w 389"/>
              <a:gd name="T1" fmla="*/ 36 h 234"/>
              <a:gd name="T2" fmla="*/ 185 w 389"/>
              <a:gd name="T3" fmla="*/ 78 h 234"/>
              <a:gd name="T4" fmla="*/ 179 w 389"/>
              <a:gd name="T5" fmla="*/ 84 h 234"/>
              <a:gd name="T6" fmla="*/ 167 w 389"/>
              <a:gd name="T7" fmla="*/ 96 h 234"/>
              <a:gd name="T8" fmla="*/ 161 w 389"/>
              <a:gd name="T9" fmla="*/ 102 h 234"/>
              <a:gd name="T10" fmla="*/ 161 w 389"/>
              <a:gd name="T11" fmla="*/ 102 h 234"/>
              <a:gd name="T12" fmla="*/ 149 w 389"/>
              <a:gd name="T13" fmla="*/ 108 h 234"/>
              <a:gd name="T14" fmla="*/ 143 w 389"/>
              <a:gd name="T15" fmla="*/ 108 h 234"/>
              <a:gd name="T16" fmla="*/ 125 w 389"/>
              <a:gd name="T17" fmla="*/ 102 h 234"/>
              <a:gd name="T18" fmla="*/ 119 w 389"/>
              <a:gd name="T19" fmla="*/ 96 h 234"/>
              <a:gd name="T20" fmla="*/ 101 w 389"/>
              <a:gd name="T21" fmla="*/ 60 h 234"/>
              <a:gd name="T22" fmla="*/ 89 w 389"/>
              <a:gd name="T23" fmla="*/ 42 h 234"/>
              <a:gd name="T24" fmla="*/ 83 w 389"/>
              <a:gd name="T25" fmla="*/ 36 h 234"/>
              <a:gd name="T26" fmla="*/ 71 w 389"/>
              <a:gd name="T27" fmla="*/ 36 h 234"/>
              <a:gd name="T28" fmla="*/ 41 w 389"/>
              <a:gd name="T29" fmla="*/ 48 h 234"/>
              <a:gd name="T30" fmla="*/ 24 w 389"/>
              <a:gd name="T31" fmla="*/ 78 h 234"/>
              <a:gd name="T32" fmla="*/ 24 w 389"/>
              <a:gd name="T33" fmla="*/ 84 h 234"/>
              <a:gd name="T34" fmla="*/ 24 w 389"/>
              <a:gd name="T35" fmla="*/ 102 h 234"/>
              <a:gd name="T36" fmla="*/ 18 w 389"/>
              <a:gd name="T37" fmla="*/ 108 h 234"/>
              <a:gd name="T38" fmla="*/ 12 w 389"/>
              <a:gd name="T39" fmla="*/ 114 h 234"/>
              <a:gd name="T40" fmla="*/ 6 w 389"/>
              <a:gd name="T41" fmla="*/ 120 h 234"/>
              <a:gd name="T42" fmla="*/ 0 w 389"/>
              <a:gd name="T43" fmla="*/ 180 h 234"/>
              <a:gd name="T44" fmla="*/ 6 w 389"/>
              <a:gd name="T45" fmla="*/ 198 h 234"/>
              <a:gd name="T46" fmla="*/ 12 w 389"/>
              <a:gd name="T47" fmla="*/ 186 h 234"/>
              <a:gd name="T48" fmla="*/ 36 w 389"/>
              <a:gd name="T49" fmla="*/ 174 h 234"/>
              <a:gd name="T50" fmla="*/ 53 w 389"/>
              <a:gd name="T51" fmla="*/ 168 h 234"/>
              <a:gd name="T52" fmla="*/ 95 w 389"/>
              <a:gd name="T53" fmla="*/ 168 h 234"/>
              <a:gd name="T54" fmla="*/ 149 w 389"/>
              <a:gd name="T55" fmla="*/ 168 h 234"/>
              <a:gd name="T56" fmla="*/ 167 w 389"/>
              <a:gd name="T57" fmla="*/ 174 h 234"/>
              <a:gd name="T58" fmla="*/ 197 w 389"/>
              <a:gd name="T59" fmla="*/ 168 h 234"/>
              <a:gd name="T60" fmla="*/ 209 w 389"/>
              <a:gd name="T61" fmla="*/ 162 h 234"/>
              <a:gd name="T62" fmla="*/ 215 w 389"/>
              <a:gd name="T63" fmla="*/ 174 h 234"/>
              <a:gd name="T64" fmla="*/ 251 w 389"/>
              <a:gd name="T65" fmla="*/ 186 h 234"/>
              <a:gd name="T66" fmla="*/ 257 w 389"/>
              <a:gd name="T67" fmla="*/ 204 h 234"/>
              <a:gd name="T68" fmla="*/ 269 w 389"/>
              <a:gd name="T69" fmla="*/ 204 h 234"/>
              <a:gd name="T70" fmla="*/ 281 w 389"/>
              <a:gd name="T71" fmla="*/ 222 h 234"/>
              <a:gd name="T72" fmla="*/ 287 w 389"/>
              <a:gd name="T73" fmla="*/ 228 h 234"/>
              <a:gd name="T74" fmla="*/ 299 w 389"/>
              <a:gd name="T75" fmla="*/ 228 h 234"/>
              <a:gd name="T76" fmla="*/ 329 w 389"/>
              <a:gd name="T77" fmla="*/ 216 h 234"/>
              <a:gd name="T78" fmla="*/ 365 w 389"/>
              <a:gd name="T79" fmla="*/ 204 h 234"/>
              <a:gd name="T80" fmla="*/ 389 w 389"/>
              <a:gd name="T81" fmla="*/ 174 h 234"/>
              <a:gd name="T82" fmla="*/ 365 w 389"/>
              <a:gd name="T83" fmla="*/ 90 h 234"/>
              <a:gd name="T84" fmla="*/ 365 w 389"/>
              <a:gd name="T85" fmla="*/ 78 h 234"/>
              <a:gd name="T86" fmla="*/ 347 w 389"/>
              <a:gd name="T87" fmla="*/ 60 h 234"/>
              <a:gd name="T88" fmla="*/ 323 w 389"/>
              <a:gd name="T89" fmla="*/ 48 h 234"/>
              <a:gd name="T90" fmla="*/ 293 w 389"/>
              <a:gd name="T91" fmla="*/ 54 h 234"/>
              <a:gd name="T92" fmla="*/ 281 w 389"/>
              <a:gd name="T93" fmla="*/ 42 h 234"/>
              <a:gd name="T94" fmla="*/ 227 w 389"/>
              <a:gd name="T95" fmla="*/ 0 h 234"/>
              <a:gd name="T96" fmla="*/ 221 w 389"/>
              <a:gd name="T97" fmla="*/ 0 h 234"/>
              <a:gd name="T98" fmla="*/ 179 w 389"/>
              <a:gd name="T99" fmla="*/ 1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9" h="234">
                <a:moveTo>
                  <a:pt x="179" y="18"/>
                </a:moveTo>
                <a:lnTo>
                  <a:pt x="179" y="30"/>
                </a:lnTo>
                <a:lnTo>
                  <a:pt x="179" y="36"/>
                </a:lnTo>
                <a:lnTo>
                  <a:pt x="179" y="42"/>
                </a:lnTo>
                <a:lnTo>
                  <a:pt x="185" y="72"/>
                </a:lnTo>
                <a:lnTo>
                  <a:pt x="185" y="78"/>
                </a:lnTo>
                <a:lnTo>
                  <a:pt x="185" y="78"/>
                </a:lnTo>
                <a:lnTo>
                  <a:pt x="185" y="78"/>
                </a:lnTo>
                <a:lnTo>
                  <a:pt x="179" y="84"/>
                </a:lnTo>
                <a:lnTo>
                  <a:pt x="179" y="84"/>
                </a:lnTo>
                <a:lnTo>
                  <a:pt x="173" y="96"/>
                </a:lnTo>
                <a:lnTo>
                  <a:pt x="167" y="96"/>
                </a:lnTo>
                <a:lnTo>
                  <a:pt x="167" y="96"/>
                </a:lnTo>
                <a:lnTo>
                  <a:pt x="161" y="102"/>
                </a:lnTo>
                <a:lnTo>
                  <a:pt x="161" y="102"/>
                </a:lnTo>
                <a:lnTo>
                  <a:pt x="161" y="102"/>
                </a:lnTo>
                <a:lnTo>
                  <a:pt x="161" y="102"/>
                </a:lnTo>
                <a:lnTo>
                  <a:pt x="161" y="102"/>
                </a:lnTo>
                <a:lnTo>
                  <a:pt x="155" y="108"/>
                </a:lnTo>
                <a:lnTo>
                  <a:pt x="149" y="108"/>
                </a:lnTo>
                <a:lnTo>
                  <a:pt x="149" y="108"/>
                </a:lnTo>
                <a:lnTo>
                  <a:pt x="143" y="108"/>
                </a:lnTo>
                <a:lnTo>
                  <a:pt x="143" y="108"/>
                </a:lnTo>
                <a:lnTo>
                  <a:pt x="143" y="108"/>
                </a:lnTo>
                <a:lnTo>
                  <a:pt x="137" y="108"/>
                </a:lnTo>
                <a:lnTo>
                  <a:pt x="125" y="102"/>
                </a:lnTo>
                <a:lnTo>
                  <a:pt x="125" y="102"/>
                </a:lnTo>
                <a:lnTo>
                  <a:pt x="125" y="96"/>
                </a:lnTo>
                <a:lnTo>
                  <a:pt x="119" y="96"/>
                </a:lnTo>
                <a:lnTo>
                  <a:pt x="119" y="96"/>
                </a:lnTo>
                <a:lnTo>
                  <a:pt x="119" y="96"/>
                </a:lnTo>
                <a:lnTo>
                  <a:pt x="119" y="84"/>
                </a:lnTo>
                <a:lnTo>
                  <a:pt x="101" y="60"/>
                </a:lnTo>
                <a:lnTo>
                  <a:pt x="89" y="48"/>
                </a:lnTo>
                <a:lnTo>
                  <a:pt x="89" y="48"/>
                </a:lnTo>
                <a:lnTo>
                  <a:pt x="89" y="42"/>
                </a:lnTo>
                <a:lnTo>
                  <a:pt x="89" y="42"/>
                </a:lnTo>
                <a:lnTo>
                  <a:pt x="89" y="42"/>
                </a:lnTo>
                <a:lnTo>
                  <a:pt x="83" y="36"/>
                </a:lnTo>
                <a:lnTo>
                  <a:pt x="83" y="36"/>
                </a:lnTo>
                <a:lnTo>
                  <a:pt x="89" y="36"/>
                </a:lnTo>
                <a:lnTo>
                  <a:pt x="71" y="36"/>
                </a:lnTo>
                <a:lnTo>
                  <a:pt x="41" y="48"/>
                </a:lnTo>
                <a:lnTo>
                  <a:pt x="41" y="48"/>
                </a:lnTo>
                <a:lnTo>
                  <a:pt x="41" y="48"/>
                </a:lnTo>
                <a:lnTo>
                  <a:pt x="36" y="48"/>
                </a:lnTo>
                <a:lnTo>
                  <a:pt x="36" y="54"/>
                </a:lnTo>
                <a:lnTo>
                  <a:pt x="24" y="78"/>
                </a:lnTo>
                <a:lnTo>
                  <a:pt x="24" y="78"/>
                </a:lnTo>
                <a:lnTo>
                  <a:pt x="24" y="84"/>
                </a:lnTo>
                <a:lnTo>
                  <a:pt x="24" y="84"/>
                </a:lnTo>
                <a:lnTo>
                  <a:pt x="24" y="90"/>
                </a:lnTo>
                <a:lnTo>
                  <a:pt x="24" y="102"/>
                </a:lnTo>
                <a:lnTo>
                  <a:pt x="24" y="102"/>
                </a:lnTo>
                <a:lnTo>
                  <a:pt x="24" y="102"/>
                </a:lnTo>
                <a:lnTo>
                  <a:pt x="24" y="102"/>
                </a:lnTo>
                <a:lnTo>
                  <a:pt x="18" y="108"/>
                </a:lnTo>
                <a:lnTo>
                  <a:pt x="18" y="108"/>
                </a:lnTo>
                <a:lnTo>
                  <a:pt x="18" y="114"/>
                </a:lnTo>
                <a:lnTo>
                  <a:pt x="12" y="114"/>
                </a:lnTo>
                <a:lnTo>
                  <a:pt x="12" y="120"/>
                </a:lnTo>
                <a:lnTo>
                  <a:pt x="6" y="120"/>
                </a:lnTo>
                <a:lnTo>
                  <a:pt x="6" y="120"/>
                </a:lnTo>
                <a:lnTo>
                  <a:pt x="0" y="168"/>
                </a:lnTo>
                <a:lnTo>
                  <a:pt x="0" y="180"/>
                </a:lnTo>
                <a:lnTo>
                  <a:pt x="0" y="180"/>
                </a:lnTo>
                <a:lnTo>
                  <a:pt x="0" y="180"/>
                </a:lnTo>
                <a:lnTo>
                  <a:pt x="0" y="186"/>
                </a:lnTo>
                <a:lnTo>
                  <a:pt x="6" y="198"/>
                </a:lnTo>
                <a:lnTo>
                  <a:pt x="12" y="192"/>
                </a:lnTo>
                <a:lnTo>
                  <a:pt x="12" y="192"/>
                </a:lnTo>
                <a:lnTo>
                  <a:pt x="12" y="186"/>
                </a:lnTo>
                <a:lnTo>
                  <a:pt x="24" y="180"/>
                </a:lnTo>
                <a:lnTo>
                  <a:pt x="30" y="174"/>
                </a:lnTo>
                <a:lnTo>
                  <a:pt x="36" y="174"/>
                </a:lnTo>
                <a:lnTo>
                  <a:pt x="41" y="174"/>
                </a:lnTo>
                <a:lnTo>
                  <a:pt x="41" y="168"/>
                </a:lnTo>
                <a:lnTo>
                  <a:pt x="53" y="168"/>
                </a:lnTo>
                <a:lnTo>
                  <a:pt x="53" y="162"/>
                </a:lnTo>
                <a:lnTo>
                  <a:pt x="71" y="162"/>
                </a:lnTo>
                <a:lnTo>
                  <a:pt x="95" y="168"/>
                </a:lnTo>
                <a:lnTo>
                  <a:pt x="113" y="168"/>
                </a:lnTo>
                <a:lnTo>
                  <a:pt x="125" y="168"/>
                </a:lnTo>
                <a:lnTo>
                  <a:pt x="149" y="168"/>
                </a:lnTo>
                <a:lnTo>
                  <a:pt x="161" y="168"/>
                </a:lnTo>
                <a:lnTo>
                  <a:pt x="161" y="174"/>
                </a:lnTo>
                <a:lnTo>
                  <a:pt x="167" y="174"/>
                </a:lnTo>
                <a:lnTo>
                  <a:pt x="191" y="174"/>
                </a:lnTo>
                <a:lnTo>
                  <a:pt x="191" y="168"/>
                </a:lnTo>
                <a:lnTo>
                  <a:pt x="197" y="168"/>
                </a:lnTo>
                <a:lnTo>
                  <a:pt x="197" y="162"/>
                </a:lnTo>
                <a:lnTo>
                  <a:pt x="197" y="162"/>
                </a:lnTo>
                <a:lnTo>
                  <a:pt x="209" y="162"/>
                </a:lnTo>
                <a:lnTo>
                  <a:pt x="209" y="162"/>
                </a:lnTo>
                <a:lnTo>
                  <a:pt x="215" y="168"/>
                </a:lnTo>
                <a:lnTo>
                  <a:pt x="215" y="174"/>
                </a:lnTo>
                <a:lnTo>
                  <a:pt x="221" y="186"/>
                </a:lnTo>
                <a:lnTo>
                  <a:pt x="239" y="186"/>
                </a:lnTo>
                <a:lnTo>
                  <a:pt x="251" y="186"/>
                </a:lnTo>
                <a:lnTo>
                  <a:pt x="257" y="198"/>
                </a:lnTo>
                <a:lnTo>
                  <a:pt x="257" y="198"/>
                </a:lnTo>
                <a:lnTo>
                  <a:pt x="257" y="204"/>
                </a:lnTo>
                <a:lnTo>
                  <a:pt x="263" y="204"/>
                </a:lnTo>
                <a:lnTo>
                  <a:pt x="263" y="204"/>
                </a:lnTo>
                <a:lnTo>
                  <a:pt x="269" y="204"/>
                </a:lnTo>
                <a:lnTo>
                  <a:pt x="281" y="216"/>
                </a:lnTo>
                <a:lnTo>
                  <a:pt x="281" y="216"/>
                </a:lnTo>
                <a:lnTo>
                  <a:pt x="281" y="222"/>
                </a:lnTo>
                <a:lnTo>
                  <a:pt x="281" y="222"/>
                </a:lnTo>
                <a:lnTo>
                  <a:pt x="281" y="228"/>
                </a:lnTo>
                <a:lnTo>
                  <a:pt x="287" y="228"/>
                </a:lnTo>
                <a:lnTo>
                  <a:pt x="299" y="234"/>
                </a:lnTo>
                <a:lnTo>
                  <a:pt x="299" y="234"/>
                </a:lnTo>
                <a:lnTo>
                  <a:pt x="299" y="228"/>
                </a:lnTo>
                <a:lnTo>
                  <a:pt x="323" y="216"/>
                </a:lnTo>
                <a:lnTo>
                  <a:pt x="329" y="216"/>
                </a:lnTo>
                <a:lnTo>
                  <a:pt x="329" y="216"/>
                </a:lnTo>
                <a:lnTo>
                  <a:pt x="341" y="222"/>
                </a:lnTo>
                <a:lnTo>
                  <a:pt x="353" y="222"/>
                </a:lnTo>
                <a:lnTo>
                  <a:pt x="365" y="204"/>
                </a:lnTo>
                <a:lnTo>
                  <a:pt x="383" y="186"/>
                </a:lnTo>
                <a:lnTo>
                  <a:pt x="383" y="180"/>
                </a:lnTo>
                <a:lnTo>
                  <a:pt x="389" y="174"/>
                </a:lnTo>
                <a:lnTo>
                  <a:pt x="383" y="162"/>
                </a:lnTo>
                <a:lnTo>
                  <a:pt x="371" y="126"/>
                </a:lnTo>
                <a:lnTo>
                  <a:pt x="365" y="90"/>
                </a:lnTo>
                <a:lnTo>
                  <a:pt x="365" y="84"/>
                </a:lnTo>
                <a:lnTo>
                  <a:pt x="365" y="78"/>
                </a:lnTo>
                <a:lnTo>
                  <a:pt x="365" y="78"/>
                </a:lnTo>
                <a:lnTo>
                  <a:pt x="365" y="72"/>
                </a:lnTo>
                <a:lnTo>
                  <a:pt x="365" y="72"/>
                </a:lnTo>
                <a:lnTo>
                  <a:pt x="347" y="60"/>
                </a:lnTo>
                <a:lnTo>
                  <a:pt x="341" y="54"/>
                </a:lnTo>
                <a:lnTo>
                  <a:pt x="341" y="48"/>
                </a:lnTo>
                <a:lnTo>
                  <a:pt x="323" y="48"/>
                </a:lnTo>
                <a:lnTo>
                  <a:pt x="311" y="48"/>
                </a:lnTo>
                <a:lnTo>
                  <a:pt x="305" y="48"/>
                </a:lnTo>
                <a:lnTo>
                  <a:pt x="293" y="54"/>
                </a:lnTo>
                <a:lnTo>
                  <a:pt x="293" y="54"/>
                </a:lnTo>
                <a:lnTo>
                  <a:pt x="281" y="48"/>
                </a:lnTo>
                <a:lnTo>
                  <a:pt x="281" y="42"/>
                </a:lnTo>
                <a:lnTo>
                  <a:pt x="275" y="36"/>
                </a:lnTo>
                <a:lnTo>
                  <a:pt x="263" y="24"/>
                </a:lnTo>
                <a:lnTo>
                  <a:pt x="227" y="0"/>
                </a:lnTo>
                <a:lnTo>
                  <a:pt x="221" y="0"/>
                </a:lnTo>
                <a:lnTo>
                  <a:pt x="221" y="0"/>
                </a:lnTo>
                <a:lnTo>
                  <a:pt x="221" y="0"/>
                </a:lnTo>
                <a:lnTo>
                  <a:pt x="215" y="6"/>
                </a:lnTo>
                <a:lnTo>
                  <a:pt x="179" y="18"/>
                </a:lnTo>
                <a:lnTo>
                  <a:pt x="179" y="18"/>
                </a:lnTo>
                <a:close/>
              </a:path>
            </a:pathLst>
          </a:custGeom>
          <a:solidFill>
            <a:srgbClr val="0079C1"/>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585" name="Freeform 900"/>
          <p:cNvSpPr>
            <a:spLocks/>
          </p:cNvSpPr>
          <p:nvPr/>
        </p:nvSpPr>
        <p:spPr bwMode="auto">
          <a:xfrm>
            <a:off x="2233841" y="1732750"/>
            <a:ext cx="495008" cy="372450"/>
          </a:xfrm>
          <a:custGeom>
            <a:avLst/>
            <a:gdLst>
              <a:gd name="T0" fmla="*/ 293 w 311"/>
              <a:gd name="T1" fmla="*/ 84 h 234"/>
              <a:gd name="T2" fmla="*/ 299 w 311"/>
              <a:gd name="T3" fmla="*/ 102 h 234"/>
              <a:gd name="T4" fmla="*/ 305 w 311"/>
              <a:gd name="T5" fmla="*/ 102 h 234"/>
              <a:gd name="T6" fmla="*/ 305 w 311"/>
              <a:gd name="T7" fmla="*/ 108 h 234"/>
              <a:gd name="T8" fmla="*/ 299 w 311"/>
              <a:gd name="T9" fmla="*/ 120 h 234"/>
              <a:gd name="T10" fmla="*/ 281 w 311"/>
              <a:gd name="T11" fmla="*/ 120 h 234"/>
              <a:gd name="T12" fmla="*/ 275 w 311"/>
              <a:gd name="T13" fmla="*/ 126 h 234"/>
              <a:gd name="T14" fmla="*/ 263 w 311"/>
              <a:gd name="T15" fmla="*/ 138 h 234"/>
              <a:gd name="T16" fmla="*/ 257 w 311"/>
              <a:gd name="T17" fmla="*/ 144 h 234"/>
              <a:gd name="T18" fmla="*/ 245 w 311"/>
              <a:gd name="T19" fmla="*/ 150 h 234"/>
              <a:gd name="T20" fmla="*/ 245 w 311"/>
              <a:gd name="T21" fmla="*/ 198 h 234"/>
              <a:gd name="T22" fmla="*/ 215 w 311"/>
              <a:gd name="T23" fmla="*/ 216 h 234"/>
              <a:gd name="T24" fmla="*/ 209 w 311"/>
              <a:gd name="T25" fmla="*/ 210 h 234"/>
              <a:gd name="T26" fmla="*/ 197 w 311"/>
              <a:gd name="T27" fmla="*/ 216 h 234"/>
              <a:gd name="T28" fmla="*/ 197 w 311"/>
              <a:gd name="T29" fmla="*/ 216 h 234"/>
              <a:gd name="T30" fmla="*/ 179 w 311"/>
              <a:gd name="T31" fmla="*/ 234 h 234"/>
              <a:gd name="T32" fmla="*/ 173 w 311"/>
              <a:gd name="T33" fmla="*/ 234 h 234"/>
              <a:gd name="T34" fmla="*/ 155 w 311"/>
              <a:gd name="T35" fmla="*/ 234 h 234"/>
              <a:gd name="T36" fmla="*/ 143 w 311"/>
              <a:gd name="T37" fmla="*/ 234 h 234"/>
              <a:gd name="T38" fmla="*/ 131 w 311"/>
              <a:gd name="T39" fmla="*/ 222 h 234"/>
              <a:gd name="T40" fmla="*/ 131 w 311"/>
              <a:gd name="T41" fmla="*/ 216 h 234"/>
              <a:gd name="T42" fmla="*/ 125 w 311"/>
              <a:gd name="T43" fmla="*/ 216 h 234"/>
              <a:gd name="T44" fmla="*/ 119 w 311"/>
              <a:gd name="T45" fmla="*/ 204 h 234"/>
              <a:gd name="T46" fmla="*/ 95 w 311"/>
              <a:gd name="T47" fmla="*/ 192 h 234"/>
              <a:gd name="T48" fmla="*/ 95 w 311"/>
              <a:gd name="T49" fmla="*/ 192 h 234"/>
              <a:gd name="T50" fmla="*/ 89 w 311"/>
              <a:gd name="T51" fmla="*/ 192 h 234"/>
              <a:gd name="T52" fmla="*/ 89 w 311"/>
              <a:gd name="T53" fmla="*/ 162 h 234"/>
              <a:gd name="T54" fmla="*/ 77 w 311"/>
              <a:gd name="T55" fmla="*/ 126 h 234"/>
              <a:gd name="T56" fmla="*/ 71 w 311"/>
              <a:gd name="T57" fmla="*/ 132 h 234"/>
              <a:gd name="T58" fmla="*/ 53 w 311"/>
              <a:gd name="T59" fmla="*/ 132 h 234"/>
              <a:gd name="T60" fmla="*/ 41 w 311"/>
              <a:gd name="T61" fmla="*/ 126 h 234"/>
              <a:gd name="T62" fmla="*/ 24 w 311"/>
              <a:gd name="T63" fmla="*/ 114 h 234"/>
              <a:gd name="T64" fmla="*/ 18 w 311"/>
              <a:gd name="T65" fmla="*/ 108 h 234"/>
              <a:gd name="T66" fmla="*/ 12 w 311"/>
              <a:gd name="T67" fmla="*/ 108 h 234"/>
              <a:gd name="T68" fmla="*/ 12 w 311"/>
              <a:gd name="T69" fmla="*/ 108 h 234"/>
              <a:gd name="T70" fmla="*/ 6 w 311"/>
              <a:gd name="T71" fmla="*/ 72 h 234"/>
              <a:gd name="T72" fmla="*/ 0 w 311"/>
              <a:gd name="T73" fmla="*/ 66 h 234"/>
              <a:gd name="T74" fmla="*/ 0 w 311"/>
              <a:gd name="T75" fmla="*/ 60 h 234"/>
              <a:gd name="T76" fmla="*/ 0 w 311"/>
              <a:gd name="T77" fmla="*/ 48 h 234"/>
              <a:gd name="T78" fmla="*/ 0 w 311"/>
              <a:gd name="T79" fmla="*/ 36 h 234"/>
              <a:gd name="T80" fmla="*/ 6 w 311"/>
              <a:gd name="T81" fmla="*/ 30 h 234"/>
              <a:gd name="T82" fmla="*/ 18 w 311"/>
              <a:gd name="T83" fmla="*/ 18 h 234"/>
              <a:gd name="T84" fmla="*/ 30 w 311"/>
              <a:gd name="T85" fmla="*/ 12 h 234"/>
              <a:gd name="T86" fmla="*/ 35 w 311"/>
              <a:gd name="T87" fmla="*/ 6 h 234"/>
              <a:gd name="T88" fmla="*/ 47 w 311"/>
              <a:gd name="T89" fmla="*/ 0 h 234"/>
              <a:gd name="T90" fmla="*/ 89 w 311"/>
              <a:gd name="T91" fmla="*/ 6 h 234"/>
              <a:gd name="T92" fmla="*/ 119 w 311"/>
              <a:gd name="T93" fmla="*/ 6 h 234"/>
              <a:gd name="T94" fmla="*/ 155 w 311"/>
              <a:gd name="T95" fmla="*/ 6 h 234"/>
              <a:gd name="T96" fmla="*/ 161 w 311"/>
              <a:gd name="T97" fmla="*/ 12 h 234"/>
              <a:gd name="T98" fmla="*/ 185 w 311"/>
              <a:gd name="T99" fmla="*/ 6 h 234"/>
              <a:gd name="T100" fmla="*/ 191 w 311"/>
              <a:gd name="T101" fmla="*/ 0 h 234"/>
              <a:gd name="T102" fmla="*/ 203 w 311"/>
              <a:gd name="T103" fmla="*/ 0 h 234"/>
              <a:gd name="T104" fmla="*/ 209 w 311"/>
              <a:gd name="T105" fmla="*/ 6 h 234"/>
              <a:gd name="T106" fmla="*/ 215 w 311"/>
              <a:gd name="T107" fmla="*/ 24 h 234"/>
              <a:gd name="T108" fmla="*/ 245 w 311"/>
              <a:gd name="T109" fmla="*/ 24 h 234"/>
              <a:gd name="T110" fmla="*/ 251 w 311"/>
              <a:gd name="T111" fmla="*/ 36 h 234"/>
              <a:gd name="T112" fmla="*/ 257 w 311"/>
              <a:gd name="T113" fmla="*/ 42 h 234"/>
              <a:gd name="T114" fmla="*/ 263 w 311"/>
              <a:gd name="T115" fmla="*/ 42 h 234"/>
              <a:gd name="T116" fmla="*/ 275 w 311"/>
              <a:gd name="T117" fmla="*/ 54 h 234"/>
              <a:gd name="T118" fmla="*/ 275 w 311"/>
              <a:gd name="T119" fmla="*/ 60 h 234"/>
              <a:gd name="T120" fmla="*/ 281 w 311"/>
              <a:gd name="T121" fmla="*/ 66 h 234"/>
              <a:gd name="T122" fmla="*/ 293 w 311"/>
              <a:gd name="T123" fmla="*/ 7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 h="234">
                <a:moveTo>
                  <a:pt x="293" y="72"/>
                </a:moveTo>
                <a:lnTo>
                  <a:pt x="293" y="84"/>
                </a:lnTo>
                <a:lnTo>
                  <a:pt x="299" y="102"/>
                </a:lnTo>
                <a:lnTo>
                  <a:pt x="299" y="102"/>
                </a:lnTo>
                <a:lnTo>
                  <a:pt x="305" y="102"/>
                </a:lnTo>
                <a:lnTo>
                  <a:pt x="305" y="102"/>
                </a:lnTo>
                <a:lnTo>
                  <a:pt x="305" y="108"/>
                </a:lnTo>
                <a:lnTo>
                  <a:pt x="305" y="108"/>
                </a:lnTo>
                <a:lnTo>
                  <a:pt x="311" y="108"/>
                </a:lnTo>
                <a:lnTo>
                  <a:pt x="299" y="120"/>
                </a:lnTo>
                <a:lnTo>
                  <a:pt x="293" y="120"/>
                </a:lnTo>
                <a:lnTo>
                  <a:pt x="281" y="120"/>
                </a:lnTo>
                <a:lnTo>
                  <a:pt x="281" y="120"/>
                </a:lnTo>
                <a:lnTo>
                  <a:pt x="275" y="126"/>
                </a:lnTo>
                <a:lnTo>
                  <a:pt x="275" y="132"/>
                </a:lnTo>
                <a:lnTo>
                  <a:pt x="263" y="138"/>
                </a:lnTo>
                <a:lnTo>
                  <a:pt x="257" y="138"/>
                </a:lnTo>
                <a:lnTo>
                  <a:pt x="257" y="144"/>
                </a:lnTo>
                <a:lnTo>
                  <a:pt x="245" y="150"/>
                </a:lnTo>
                <a:lnTo>
                  <a:pt x="245" y="150"/>
                </a:lnTo>
                <a:lnTo>
                  <a:pt x="245" y="180"/>
                </a:lnTo>
                <a:lnTo>
                  <a:pt x="245" y="198"/>
                </a:lnTo>
                <a:lnTo>
                  <a:pt x="239" y="210"/>
                </a:lnTo>
                <a:lnTo>
                  <a:pt x="215" y="216"/>
                </a:lnTo>
                <a:lnTo>
                  <a:pt x="209" y="210"/>
                </a:lnTo>
                <a:lnTo>
                  <a:pt x="209" y="210"/>
                </a:lnTo>
                <a:lnTo>
                  <a:pt x="203" y="210"/>
                </a:lnTo>
                <a:lnTo>
                  <a:pt x="197" y="216"/>
                </a:lnTo>
                <a:lnTo>
                  <a:pt x="197" y="216"/>
                </a:lnTo>
                <a:lnTo>
                  <a:pt x="197" y="216"/>
                </a:lnTo>
                <a:lnTo>
                  <a:pt x="185" y="228"/>
                </a:lnTo>
                <a:lnTo>
                  <a:pt x="179" y="234"/>
                </a:lnTo>
                <a:lnTo>
                  <a:pt x="179" y="234"/>
                </a:lnTo>
                <a:lnTo>
                  <a:pt x="173" y="234"/>
                </a:lnTo>
                <a:lnTo>
                  <a:pt x="173" y="234"/>
                </a:lnTo>
                <a:lnTo>
                  <a:pt x="155" y="234"/>
                </a:lnTo>
                <a:lnTo>
                  <a:pt x="149" y="228"/>
                </a:lnTo>
                <a:lnTo>
                  <a:pt x="143" y="234"/>
                </a:lnTo>
                <a:lnTo>
                  <a:pt x="131" y="228"/>
                </a:lnTo>
                <a:lnTo>
                  <a:pt x="131" y="222"/>
                </a:lnTo>
                <a:lnTo>
                  <a:pt x="131" y="222"/>
                </a:lnTo>
                <a:lnTo>
                  <a:pt x="131" y="216"/>
                </a:lnTo>
                <a:lnTo>
                  <a:pt x="131" y="216"/>
                </a:lnTo>
                <a:lnTo>
                  <a:pt x="125" y="216"/>
                </a:lnTo>
                <a:lnTo>
                  <a:pt x="125" y="210"/>
                </a:lnTo>
                <a:lnTo>
                  <a:pt x="119" y="204"/>
                </a:lnTo>
                <a:lnTo>
                  <a:pt x="101" y="192"/>
                </a:lnTo>
                <a:lnTo>
                  <a:pt x="95" y="192"/>
                </a:lnTo>
                <a:lnTo>
                  <a:pt x="95" y="192"/>
                </a:lnTo>
                <a:lnTo>
                  <a:pt x="95" y="192"/>
                </a:lnTo>
                <a:lnTo>
                  <a:pt x="89" y="192"/>
                </a:lnTo>
                <a:lnTo>
                  <a:pt x="89" y="192"/>
                </a:lnTo>
                <a:lnTo>
                  <a:pt x="83" y="186"/>
                </a:lnTo>
                <a:lnTo>
                  <a:pt x="89" y="162"/>
                </a:lnTo>
                <a:lnTo>
                  <a:pt x="83" y="132"/>
                </a:lnTo>
                <a:lnTo>
                  <a:pt x="77" y="126"/>
                </a:lnTo>
                <a:lnTo>
                  <a:pt x="77" y="126"/>
                </a:lnTo>
                <a:lnTo>
                  <a:pt x="71" y="132"/>
                </a:lnTo>
                <a:lnTo>
                  <a:pt x="71" y="132"/>
                </a:lnTo>
                <a:lnTo>
                  <a:pt x="53" y="132"/>
                </a:lnTo>
                <a:lnTo>
                  <a:pt x="47" y="132"/>
                </a:lnTo>
                <a:lnTo>
                  <a:pt x="41" y="126"/>
                </a:lnTo>
                <a:lnTo>
                  <a:pt x="35" y="120"/>
                </a:lnTo>
                <a:lnTo>
                  <a:pt x="24" y="114"/>
                </a:lnTo>
                <a:lnTo>
                  <a:pt x="18" y="114"/>
                </a:lnTo>
                <a:lnTo>
                  <a:pt x="18" y="108"/>
                </a:lnTo>
                <a:lnTo>
                  <a:pt x="12" y="114"/>
                </a:lnTo>
                <a:lnTo>
                  <a:pt x="12" y="108"/>
                </a:lnTo>
                <a:lnTo>
                  <a:pt x="12" y="108"/>
                </a:lnTo>
                <a:lnTo>
                  <a:pt x="12" y="108"/>
                </a:lnTo>
                <a:lnTo>
                  <a:pt x="6" y="90"/>
                </a:lnTo>
                <a:lnTo>
                  <a:pt x="6" y="72"/>
                </a:lnTo>
                <a:lnTo>
                  <a:pt x="0" y="66"/>
                </a:lnTo>
                <a:lnTo>
                  <a:pt x="0" y="66"/>
                </a:lnTo>
                <a:lnTo>
                  <a:pt x="0" y="66"/>
                </a:lnTo>
                <a:lnTo>
                  <a:pt x="0" y="60"/>
                </a:lnTo>
                <a:lnTo>
                  <a:pt x="0" y="54"/>
                </a:lnTo>
                <a:lnTo>
                  <a:pt x="0" y="48"/>
                </a:lnTo>
                <a:lnTo>
                  <a:pt x="0" y="48"/>
                </a:lnTo>
                <a:lnTo>
                  <a:pt x="0" y="36"/>
                </a:lnTo>
                <a:lnTo>
                  <a:pt x="6" y="30"/>
                </a:lnTo>
                <a:lnTo>
                  <a:pt x="6" y="30"/>
                </a:lnTo>
                <a:lnTo>
                  <a:pt x="6" y="24"/>
                </a:lnTo>
                <a:lnTo>
                  <a:pt x="18" y="18"/>
                </a:lnTo>
                <a:lnTo>
                  <a:pt x="24" y="12"/>
                </a:lnTo>
                <a:lnTo>
                  <a:pt x="30" y="12"/>
                </a:lnTo>
                <a:lnTo>
                  <a:pt x="35" y="12"/>
                </a:lnTo>
                <a:lnTo>
                  <a:pt x="35" y="6"/>
                </a:lnTo>
                <a:lnTo>
                  <a:pt x="47" y="6"/>
                </a:lnTo>
                <a:lnTo>
                  <a:pt x="47" y="0"/>
                </a:lnTo>
                <a:lnTo>
                  <a:pt x="65" y="0"/>
                </a:lnTo>
                <a:lnTo>
                  <a:pt x="89" y="6"/>
                </a:lnTo>
                <a:lnTo>
                  <a:pt x="107" y="6"/>
                </a:lnTo>
                <a:lnTo>
                  <a:pt x="119" y="6"/>
                </a:lnTo>
                <a:lnTo>
                  <a:pt x="143" y="6"/>
                </a:lnTo>
                <a:lnTo>
                  <a:pt x="155" y="6"/>
                </a:lnTo>
                <a:lnTo>
                  <a:pt x="155" y="12"/>
                </a:lnTo>
                <a:lnTo>
                  <a:pt x="161" y="12"/>
                </a:lnTo>
                <a:lnTo>
                  <a:pt x="185" y="12"/>
                </a:lnTo>
                <a:lnTo>
                  <a:pt x="185" y="6"/>
                </a:lnTo>
                <a:lnTo>
                  <a:pt x="191" y="6"/>
                </a:lnTo>
                <a:lnTo>
                  <a:pt x="191" y="0"/>
                </a:lnTo>
                <a:lnTo>
                  <a:pt x="191" y="0"/>
                </a:lnTo>
                <a:lnTo>
                  <a:pt x="203" y="0"/>
                </a:lnTo>
                <a:lnTo>
                  <a:pt x="203" y="0"/>
                </a:lnTo>
                <a:lnTo>
                  <a:pt x="209" y="6"/>
                </a:lnTo>
                <a:lnTo>
                  <a:pt x="209" y="12"/>
                </a:lnTo>
                <a:lnTo>
                  <a:pt x="215" y="24"/>
                </a:lnTo>
                <a:lnTo>
                  <a:pt x="233" y="24"/>
                </a:lnTo>
                <a:lnTo>
                  <a:pt x="245" y="24"/>
                </a:lnTo>
                <a:lnTo>
                  <a:pt x="251" y="36"/>
                </a:lnTo>
                <a:lnTo>
                  <a:pt x="251" y="36"/>
                </a:lnTo>
                <a:lnTo>
                  <a:pt x="251" y="42"/>
                </a:lnTo>
                <a:lnTo>
                  <a:pt x="257" y="42"/>
                </a:lnTo>
                <a:lnTo>
                  <a:pt x="257" y="42"/>
                </a:lnTo>
                <a:lnTo>
                  <a:pt x="263" y="42"/>
                </a:lnTo>
                <a:lnTo>
                  <a:pt x="275" y="54"/>
                </a:lnTo>
                <a:lnTo>
                  <a:pt x="275" y="54"/>
                </a:lnTo>
                <a:lnTo>
                  <a:pt x="275" y="60"/>
                </a:lnTo>
                <a:lnTo>
                  <a:pt x="275" y="60"/>
                </a:lnTo>
                <a:lnTo>
                  <a:pt x="275" y="66"/>
                </a:lnTo>
                <a:lnTo>
                  <a:pt x="281" y="66"/>
                </a:lnTo>
                <a:lnTo>
                  <a:pt x="293" y="72"/>
                </a:lnTo>
                <a:lnTo>
                  <a:pt x="293" y="72"/>
                </a:lnTo>
                <a:close/>
              </a:path>
            </a:pathLst>
          </a:custGeom>
          <a:solidFill>
            <a:srgbClr val="0079C1"/>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586" name="Freeform 901"/>
          <p:cNvSpPr>
            <a:spLocks/>
          </p:cNvSpPr>
          <p:nvPr/>
        </p:nvSpPr>
        <p:spPr bwMode="auto">
          <a:xfrm>
            <a:off x="2432799" y="1217050"/>
            <a:ext cx="401100" cy="343800"/>
          </a:xfrm>
          <a:custGeom>
            <a:avLst/>
            <a:gdLst>
              <a:gd name="T0" fmla="*/ 12 w 252"/>
              <a:gd name="T1" fmla="*/ 66 h 216"/>
              <a:gd name="T2" fmla="*/ 6 w 252"/>
              <a:gd name="T3" fmla="*/ 72 h 216"/>
              <a:gd name="T4" fmla="*/ 0 w 252"/>
              <a:gd name="T5" fmla="*/ 72 h 216"/>
              <a:gd name="T6" fmla="*/ 6 w 252"/>
              <a:gd name="T7" fmla="*/ 108 h 216"/>
              <a:gd name="T8" fmla="*/ 12 w 252"/>
              <a:gd name="T9" fmla="*/ 114 h 216"/>
              <a:gd name="T10" fmla="*/ 12 w 252"/>
              <a:gd name="T11" fmla="*/ 120 h 216"/>
              <a:gd name="T12" fmla="*/ 12 w 252"/>
              <a:gd name="T13" fmla="*/ 126 h 216"/>
              <a:gd name="T14" fmla="*/ 18 w 252"/>
              <a:gd name="T15" fmla="*/ 132 h 216"/>
              <a:gd name="T16" fmla="*/ 36 w 252"/>
              <a:gd name="T17" fmla="*/ 144 h 216"/>
              <a:gd name="T18" fmla="*/ 42 w 252"/>
              <a:gd name="T19" fmla="*/ 138 h 216"/>
              <a:gd name="T20" fmla="*/ 48 w 252"/>
              <a:gd name="T21" fmla="*/ 132 h 216"/>
              <a:gd name="T22" fmla="*/ 48 w 252"/>
              <a:gd name="T23" fmla="*/ 132 h 216"/>
              <a:gd name="T24" fmla="*/ 54 w 252"/>
              <a:gd name="T25" fmla="*/ 132 h 216"/>
              <a:gd name="T26" fmla="*/ 60 w 252"/>
              <a:gd name="T27" fmla="*/ 132 h 216"/>
              <a:gd name="T28" fmla="*/ 60 w 252"/>
              <a:gd name="T29" fmla="*/ 138 h 216"/>
              <a:gd name="T30" fmla="*/ 48 w 252"/>
              <a:gd name="T31" fmla="*/ 180 h 216"/>
              <a:gd name="T32" fmla="*/ 90 w 252"/>
              <a:gd name="T33" fmla="*/ 162 h 216"/>
              <a:gd name="T34" fmla="*/ 96 w 252"/>
              <a:gd name="T35" fmla="*/ 162 h 216"/>
              <a:gd name="T36" fmla="*/ 150 w 252"/>
              <a:gd name="T37" fmla="*/ 204 h 216"/>
              <a:gd name="T38" fmla="*/ 162 w 252"/>
              <a:gd name="T39" fmla="*/ 216 h 216"/>
              <a:gd name="T40" fmla="*/ 192 w 252"/>
              <a:gd name="T41" fmla="*/ 210 h 216"/>
              <a:gd name="T42" fmla="*/ 210 w 252"/>
              <a:gd name="T43" fmla="*/ 198 h 216"/>
              <a:gd name="T44" fmla="*/ 216 w 252"/>
              <a:gd name="T45" fmla="*/ 186 h 216"/>
              <a:gd name="T46" fmla="*/ 228 w 252"/>
              <a:gd name="T47" fmla="*/ 186 h 216"/>
              <a:gd name="T48" fmla="*/ 216 w 252"/>
              <a:gd name="T49" fmla="*/ 144 h 216"/>
              <a:gd name="T50" fmla="*/ 216 w 252"/>
              <a:gd name="T51" fmla="*/ 114 h 216"/>
              <a:gd name="T52" fmla="*/ 216 w 252"/>
              <a:gd name="T53" fmla="*/ 78 h 216"/>
              <a:gd name="T54" fmla="*/ 240 w 252"/>
              <a:gd name="T55" fmla="*/ 48 h 216"/>
              <a:gd name="T56" fmla="*/ 240 w 252"/>
              <a:gd name="T57" fmla="*/ 36 h 216"/>
              <a:gd name="T58" fmla="*/ 246 w 252"/>
              <a:gd name="T59" fmla="*/ 36 h 216"/>
              <a:gd name="T60" fmla="*/ 252 w 252"/>
              <a:gd name="T61" fmla="*/ 36 h 216"/>
              <a:gd name="T62" fmla="*/ 252 w 252"/>
              <a:gd name="T63" fmla="*/ 30 h 216"/>
              <a:gd name="T64" fmla="*/ 246 w 252"/>
              <a:gd name="T65" fmla="*/ 18 h 216"/>
              <a:gd name="T66" fmla="*/ 246 w 252"/>
              <a:gd name="T67" fmla="*/ 18 h 216"/>
              <a:gd name="T68" fmla="*/ 246 w 252"/>
              <a:gd name="T69" fmla="*/ 18 h 216"/>
              <a:gd name="T70" fmla="*/ 240 w 252"/>
              <a:gd name="T71" fmla="*/ 24 h 216"/>
              <a:gd name="T72" fmla="*/ 192 w 252"/>
              <a:gd name="T73" fmla="*/ 18 h 216"/>
              <a:gd name="T74" fmla="*/ 186 w 252"/>
              <a:gd name="T75" fmla="*/ 18 h 216"/>
              <a:gd name="T76" fmla="*/ 114 w 252"/>
              <a:gd name="T77" fmla="*/ 0 h 216"/>
              <a:gd name="T78" fmla="*/ 90 w 252"/>
              <a:gd name="T79" fmla="*/ 12 h 216"/>
              <a:gd name="T80" fmla="*/ 42 w 252"/>
              <a:gd name="T81" fmla="*/ 30 h 216"/>
              <a:gd name="T82" fmla="*/ 36 w 252"/>
              <a:gd name="T83" fmla="*/ 30 h 216"/>
              <a:gd name="T84" fmla="*/ 36 w 252"/>
              <a:gd name="T85" fmla="*/ 24 h 216"/>
              <a:gd name="T86" fmla="*/ 30 w 252"/>
              <a:gd name="T87" fmla="*/ 30 h 216"/>
              <a:gd name="T88" fmla="*/ 24 w 252"/>
              <a:gd name="T89" fmla="*/ 36 h 216"/>
              <a:gd name="T90" fmla="*/ 24 w 252"/>
              <a:gd name="T91" fmla="*/ 36 h 216"/>
              <a:gd name="T92" fmla="*/ 12 w 252"/>
              <a:gd name="T93" fmla="*/ 42 h 216"/>
              <a:gd name="T94" fmla="*/ 0 w 252"/>
              <a:gd name="T95" fmla="*/ 60 h 216"/>
              <a:gd name="T96" fmla="*/ 0 w 252"/>
              <a:gd name="T97" fmla="*/ 66 h 216"/>
              <a:gd name="T98" fmla="*/ 12 w 252"/>
              <a:gd name="T99"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2" h="216">
                <a:moveTo>
                  <a:pt x="12" y="66"/>
                </a:moveTo>
                <a:lnTo>
                  <a:pt x="12" y="66"/>
                </a:lnTo>
                <a:lnTo>
                  <a:pt x="12" y="66"/>
                </a:lnTo>
                <a:lnTo>
                  <a:pt x="12" y="72"/>
                </a:lnTo>
                <a:lnTo>
                  <a:pt x="6" y="72"/>
                </a:lnTo>
                <a:lnTo>
                  <a:pt x="6" y="72"/>
                </a:lnTo>
                <a:lnTo>
                  <a:pt x="0" y="72"/>
                </a:lnTo>
                <a:lnTo>
                  <a:pt x="0" y="72"/>
                </a:lnTo>
                <a:lnTo>
                  <a:pt x="0" y="72"/>
                </a:lnTo>
                <a:lnTo>
                  <a:pt x="0" y="72"/>
                </a:lnTo>
                <a:lnTo>
                  <a:pt x="0" y="78"/>
                </a:lnTo>
                <a:lnTo>
                  <a:pt x="6" y="108"/>
                </a:lnTo>
                <a:lnTo>
                  <a:pt x="6" y="114"/>
                </a:lnTo>
                <a:lnTo>
                  <a:pt x="6" y="114"/>
                </a:lnTo>
                <a:lnTo>
                  <a:pt x="12" y="114"/>
                </a:lnTo>
                <a:lnTo>
                  <a:pt x="12" y="114"/>
                </a:lnTo>
                <a:lnTo>
                  <a:pt x="12" y="114"/>
                </a:lnTo>
                <a:lnTo>
                  <a:pt x="12" y="120"/>
                </a:lnTo>
                <a:lnTo>
                  <a:pt x="12" y="120"/>
                </a:lnTo>
                <a:lnTo>
                  <a:pt x="12" y="126"/>
                </a:lnTo>
                <a:lnTo>
                  <a:pt x="12" y="126"/>
                </a:lnTo>
                <a:lnTo>
                  <a:pt x="18" y="132"/>
                </a:lnTo>
                <a:lnTo>
                  <a:pt x="18" y="132"/>
                </a:lnTo>
                <a:lnTo>
                  <a:pt x="18" y="132"/>
                </a:lnTo>
                <a:lnTo>
                  <a:pt x="18" y="132"/>
                </a:lnTo>
                <a:lnTo>
                  <a:pt x="36" y="138"/>
                </a:lnTo>
                <a:lnTo>
                  <a:pt x="36" y="144"/>
                </a:lnTo>
                <a:lnTo>
                  <a:pt x="42" y="138"/>
                </a:lnTo>
                <a:lnTo>
                  <a:pt x="42" y="138"/>
                </a:lnTo>
                <a:lnTo>
                  <a:pt x="42" y="138"/>
                </a:lnTo>
                <a:lnTo>
                  <a:pt x="48" y="138"/>
                </a:lnTo>
                <a:lnTo>
                  <a:pt x="48" y="132"/>
                </a:lnTo>
                <a:lnTo>
                  <a:pt x="48" y="132"/>
                </a:lnTo>
                <a:lnTo>
                  <a:pt x="48" y="132"/>
                </a:lnTo>
                <a:lnTo>
                  <a:pt x="48" y="132"/>
                </a:lnTo>
                <a:lnTo>
                  <a:pt x="48" y="132"/>
                </a:lnTo>
                <a:lnTo>
                  <a:pt x="48" y="126"/>
                </a:lnTo>
                <a:lnTo>
                  <a:pt x="54" y="132"/>
                </a:lnTo>
                <a:lnTo>
                  <a:pt x="54" y="132"/>
                </a:lnTo>
                <a:lnTo>
                  <a:pt x="54" y="132"/>
                </a:lnTo>
                <a:lnTo>
                  <a:pt x="60" y="132"/>
                </a:lnTo>
                <a:lnTo>
                  <a:pt x="60" y="132"/>
                </a:lnTo>
                <a:lnTo>
                  <a:pt x="60" y="132"/>
                </a:lnTo>
                <a:lnTo>
                  <a:pt x="60" y="138"/>
                </a:lnTo>
                <a:lnTo>
                  <a:pt x="60" y="138"/>
                </a:lnTo>
                <a:lnTo>
                  <a:pt x="54" y="168"/>
                </a:lnTo>
                <a:lnTo>
                  <a:pt x="48" y="180"/>
                </a:lnTo>
                <a:lnTo>
                  <a:pt x="48" y="180"/>
                </a:lnTo>
                <a:lnTo>
                  <a:pt x="48" y="180"/>
                </a:lnTo>
                <a:lnTo>
                  <a:pt x="84" y="168"/>
                </a:lnTo>
                <a:lnTo>
                  <a:pt x="90" y="162"/>
                </a:lnTo>
                <a:lnTo>
                  <a:pt x="90" y="162"/>
                </a:lnTo>
                <a:lnTo>
                  <a:pt x="90" y="162"/>
                </a:lnTo>
                <a:lnTo>
                  <a:pt x="96" y="162"/>
                </a:lnTo>
                <a:lnTo>
                  <a:pt x="132" y="186"/>
                </a:lnTo>
                <a:lnTo>
                  <a:pt x="144" y="198"/>
                </a:lnTo>
                <a:lnTo>
                  <a:pt x="150" y="204"/>
                </a:lnTo>
                <a:lnTo>
                  <a:pt x="150" y="210"/>
                </a:lnTo>
                <a:lnTo>
                  <a:pt x="162" y="216"/>
                </a:lnTo>
                <a:lnTo>
                  <a:pt x="162" y="216"/>
                </a:lnTo>
                <a:lnTo>
                  <a:pt x="174" y="210"/>
                </a:lnTo>
                <a:lnTo>
                  <a:pt x="180" y="210"/>
                </a:lnTo>
                <a:lnTo>
                  <a:pt x="192" y="210"/>
                </a:lnTo>
                <a:lnTo>
                  <a:pt x="210" y="210"/>
                </a:lnTo>
                <a:lnTo>
                  <a:pt x="210" y="210"/>
                </a:lnTo>
                <a:lnTo>
                  <a:pt x="210" y="198"/>
                </a:lnTo>
                <a:lnTo>
                  <a:pt x="216" y="186"/>
                </a:lnTo>
                <a:lnTo>
                  <a:pt x="216" y="186"/>
                </a:lnTo>
                <a:lnTo>
                  <a:pt x="216" y="186"/>
                </a:lnTo>
                <a:lnTo>
                  <a:pt x="222" y="186"/>
                </a:lnTo>
                <a:lnTo>
                  <a:pt x="222" y="186"/>
                </a:lnTo>
                <a:lnTo>
                  <a:pt x="228" y="186"/>
                </a:lnTo>
                <a:lnTo>
                  <a:pt x="234" y="174"/>
                </a:lnTo>
                <a:lnTo>
                  <a:pt x="222" y="168"/>
                </a:lnTo>
                <a:lnTo>
                  <a:pt x="216" y="144"/>
                </a:lnTo>
                <a:lnTo>
                  <a:pt x="216" y="132"/>
                </a:lnTo>
                <a:lnTo>
                  <a:pt x="216" y="126"/>
                </a:lnTo>
                <a:lnTo>
                  <a:pt x="216" y="114"/>
                </a:lnTo>
                <a:lnTo>
                  <a:pt x="216" y="102"/>
                </a:lnTo>
                <a:lnTo>
                  <a:pt x="216" y="90"/>
                </a:lnTo>
                <a:lnTo>
                  <a:pt x="216" y="78"/>
                </a:lnTo>
                <a:lnTo>
                  <a:pt x="222" y="72"/>
                </a:lnTo>
                <a:lnTo>
                  <a:pt x="234" y="54"/>
                </a:lnTo>
                <a:lnTo>
                  <a:pt x="240" y="48"/>
                </a:lnTo>
                <a:lnTo>
                  <a:pt x="240" y="42"/>
                </a:lnTo>
                <a:lnTo>
                  <a:pt x="240" y="42"/>
                </a:lnTo>
                <a:lnTo>
                  <a:pt x="240" y="36"/>
                </a:lnTo>
                <a:lnTo>
                  <a:pt x="240" y="36"/>
                </a:lnTo>
                <a:lnTo>
                  <a:pt x="246" y="36"/>
                </a:lnTo>
                <a:lnTo>
                  <a:pt x="246" y="36"/>
                </a:lnTo>
                <a:lnTo>
                  <a:pt x="252" y="36"/>
                </a:lnTo>
                <a:lnTo>
                  <a:pt x="252" y="36"/>
                </a:lnTo>
                <a:lnTo>
                  <a:pt x="252" y="36"/>
                </a:lnTo>
                <a:lnTo>
                  <a:pt x="252" y="30"/>
                </a:lnTo>
                <a:lnTo>
                  <a:pt x="252" y="30"/>
                </a:lnTo>
                <a:lnTo>
                  <a:pt x="252" y="30"/>
                </a:lnTo>
                <a:lnTo>
                  <a:pt x="252" y="24"/>
                </a:lnTo>
                <a:lnTo>
                  <a:pt x="252" y="24"/>
                </a:lnTo>
                <a:lnTo>
                  <a:pt x="246" y="18"/>
                </a:lnTo>
                <a:lnTo>
                  <a:pt x="246" y="18"/>
                </a:lnTo>
                <a:lnTo>
                  <a:pt x="246" y="18"/>
                </a:lnTo>
                <a:lnTo>
                  <a:pt x="246" y="18"/>
                </a:lnTo>
                <a:lnTo>
                  <a:pt x="246" y="18"/>
                </a:lnTo>
                <a:lnTo>
                  <a:pt x="246" y="18"/>
                </a:lnTo>
                <a:lnTo>
                  <a:pt x="246" y="18"/>
                </a:lnTo>
                <a:lnTo>
                  <a:pt x="240" y="24"/>
                </a:lnTo>
                <a:lnTo>
                  <a:pt x="240" y="24"/>
                </a:lnTo>
                <a:lnTo>
                  <a:pt x="240" y="24"/>
                </a:lnTo>
                <a:lnTo>
                  <a:pt x="240" y="24"/>
                </a:lnTo>
                <a:lnTo>
                  <a:pt x="234" y="24"/>
                </a:lnTo>
                <a:lnTo>
                  <a:pt x="192" y="18"/>
                </a:lnTo>
                <a:lnTo>
                  <a:pt x="192" y="18"/>
                </a:lnTo>
                <a:lnTo>
                  <a:pt x="186" y="18"/>
                </a:lnTo>
                <a:lnTo>
                  <a:pt x="186" y="18"/>
                </a:lnTo>
                <a:lnTo>
                  <a:pt x="156" y="6"/>
                </a:lnTo>
                <a:lnTo>
                  <a:pt x="126" y="0"/>
                </a:lnTo>
                <a:lnTo>
                  <a:pt x="114" y="0"/>
                </a:lnTo>
                <a:lnTo>
                  <a:pt x="108" y="12"/>
                </a:lnTo>
                <a:lnTo>
                  <a:pt x="108" y="12"/>
                </a:lnTo>
                <a:lnTo>
                  <a:pt x="90" y="12"/>
                </a:lnTo>
                <a:lnTo>
                  <a:pt x="78" y="12"/>
                </a:lnTo>
                <a:lnTo>
                  <a:pt x="48" y="24"/>
                </a:lnTo>
                <a:lnTo>
                  <a:pt x="42" y="30"/>
                </a:lnTo>
                <a:lnTo>
                  <a:pt x="42" y="30"/>
                </a:lnTo>
                <a:lnTo>
                  <a:pt x="36" y="30"/>
                </a:lnTo>
                <a:lnTo>
                  <a:pt x="36" y="30"/>
                </a:lnTo>
                <a:lnTo>
                  <a:pt x="36" y="24"/>
                </a:lnTo>
                <a:lnTo>
                  <a:pt x="36" y="24"/>
                </a:lnTo>
                <a:lnTo>
                  <a:pt x="36" y="24"/>
                </a:lnTo>
                <a:lnTo>
                  <a:pt x="30" y="24"/>
                </a:lnTo>
                <a:lnTo>
                  <a:pt x="30" y="30"/>
                </a:lnTo>
                <a:lnTo>
                  <a:pt x="30" y="30"/>
                </a:lnTo>
                <a:lnTo>
                  <a:pt x="30" y="30"/>
                </a:lnTo>
                <a:lnTo>
                  <a:pt x="30" y="36"/>
                </a:lnTo>
                <a:lnTo>
                  <a:pt x="24" y="36"/>
                </a:lnTo>
                <a:lnTo>
                  <a:pt x="24" y="36"/>
                </a:lnTo>
                <a:lnTo>
                  <a:pt x="24" y="36"/>
                </a:lnTo>
                <a:lnTo>
                  <a:pt x="24" y="36"/>
                </a:lnTo>
                <a:lnTo>
                  <a:pt x="18" y="36"/>
                </a:lnTo>
                <a:lnTo>
                  <a:pt x="18" y="36"/>
                </a:lnTo>
                <a:lnTo>
                  <a:pt x="12" y="42"/>
                </a:lnTo>
                <a:lnTo>
                  <a:pt x="6" y="42"/>
                </a:lnTo>
                <a:lnTo>
                  <a:pt x="0" y="42"/>
                </a:lnTo>
                <a:lnTo>
                  <a:pt x="0" y="60"/>
                </a:lnTo>
                <a:lnTo>
                  <a:pt x="0" y="66"/>
                </a:lnTo>
                <a:lnTo>
                  <a:pt x="0" y="66"/>
                </a:lnTo>
                <a:lnTo>
                  <a:pt x="0" y="66"/>
                </a:lnTo>
                <a:lnTo>
                  <a:pt x="6" y="66"/>
                </a:lnTo>
                <a:lnTo>
                  <a:pt x="6" y="66"/>
                </a:lnTo>
                <a:lnTo>
                  <a:pt x="12" y="66"/>
                </a:lnTo>
                <a:lnTo>
                  <a:pt x="12" y="66"/>
                </a:lnTo>
                <a:close/>
              </a:path>
            </a:pathLst>
          </a:custGeom>
          <a:solidFill>
            <a:srgbClr val="0079C1"/>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587" name="Freeform 902"/>
          <p:cNvSpPr>
            <a:spLocks/>
          </p:cNvSpPr>
          <p:nvPr/>
        </p:nvSpPr>
        <p:spPr bwMode="auto">
          <a:xfrm>
            <a:off x="2404149" y="1379400"/>
            <a:ext cx="28650" cy="19100"/>
          </a:xfrm>
          <a:custGeom>
            <a:avLst/>
            <a:gdLst>
              <a:gd name="T0" fmla="*/ 0 w 18"/>
              <a:gd name="T1" fmla="*/ 6 h 12"/>
              <a:gd name="T2" fmla="*/ 0 w 18"/>
              <a:gd name="T3" fmla="*/ 6 h 12"/>
              <a:gd name="T4" fmla="*/ 0 w 18"/>
              <a:gd name="T5" fmla="*/ 6 h 12"/>
              <a:gd name="T6" fmla="*/ 6 w 18"/>
              <a:gd name="T7" fmla="*/ 12 h 12"/>
              <a:gd name="T8" fmla="*/ 6 w 18"/>
              <a:gd name="T9" fmla="*/ 12 h 12"/>
              <a:gd name="T10" fmla="*/ 12 w 18"/>
              <a:gd name="T11" fmla="*/ 12 h 12"/>
              <a:gd name="T12" fmla="*/ 18 w 18"/>
              <a:gd name="T13" fmla="*/ 12 h 12"/>
              <a:gd name="T14" fmla="*/ 18 w 18"/>
              <a:gd name="T15" fmla="*/ 6 h 12"/>
              <a:gd name="T16" fmla="*/ 12 w 18"/>
              <a:gd name="T17" fmla="*/ 0 h 12"/>
              <a:gd name="T18" fmla="*/ 12 w 18"/>
              <a:gd name="T19" fmla="*/ 0 h 12"/>
              <a:gd name="T20" fmla="*/ 12 w 18"/>
              <a:gd name="T21" fmla="*/ 0 h 12"/>
              <a:gd name="T22" fmla="*/ 6 w 18"/>
              <a:gd name="T23" fmla="*/ 0 h 12"/>
              <a:gd name="T24" fmla="*/ 6 w 18"/>
              <a:gd name="T25" fmla="*/ 0 h 12"/>
              <a:gd name="T26" fmla="*/ 6 w 18"/>
              <a:gd name="T27" fmla="*/ 0 h 12"/>
              <a:gd name="T28" fmla="*/ 0 w 18"/>
              <a:gd name="T29" fmla="*/ 0 h 12"/>
              <a:gd name="T30" fmla="*/ 0 w 18"/>
              <a:gd name="T31" fmla="*/ 0 h 12"/>
              <a:gd name="T32" fmla="*/ 0 w 18"/>
              <a:gd name="T33" fmla="*/ 6 h 12"/>
              <a:gd name="T34" fmla="*/ 0 w 18"/>
              <a:gd name="T35"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12">
                <a:moveTo>
                  <a:pt x="0" y="6"/>
                </a:moveTo>
                <a:lnTo>
                  <a:pt x="0" y="6"/>
                </a:lnTo>
                <a:lnTo>
                  <a:pt x="0" y="6"/>
                </a:lnTo>
                <a:lnTo>
                  <a:pt x="6" y="12"/>
                </a:lnTo>
                <a:lnTo>
                  <a:pt x="6" y="12"/>
                </a:lnTo>
                <a:lnTo>
                  <a:pt x="12" y="12"/>
                </a:lnTo>
                <a:lnTo>
                  <a:pt x="18" y="12"/>
                </a:lnTo>
                <a:lnTo>
                  <a:pt x="18" y="6"/>
                </a:lnTo>
                <a:lnTo>
                  <a:pt x="12" y="0"/>
                </a:lnTo>
                <a:lnTo>
                  <a:pt x="12" y="0"/>
                </a:lnTo>
                <a:lnTo>
                  <a:pt x="12" y="0"/>
                </a:lnTo>
                <a:lnTo>
                  <a:pt x="6" y="0"/>
                </a:lnTo>
                <a:lnTo>
                  <a:pt x="6" y="0"/>
                </a:lnTo>
                <a:lnTo>
                  <a:pt x="6" y="0"/>
                </a:lnTo>
                <a:lnTo>
                  <a:pt x="0" y="0"/>
                </a:lnTo>
                <a:lnTo>
                  <a:pt x="0" y="0"/>
                </a:lnTo>
                <a:lnTo>
                  <a:pt x="0" y="6"/>
                </a:lnTo>
                <a:lnTo>
                  <a:pt x="0" y="6"/>
                </a:lnTo>
                <a:close/>
              </a:path>
            </a:pathLst>
          </a:custGeom>
          <a:solidFill>
            <a:srgbClr val="0079C1"/>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588" name="Freeform 903"/>
          <p:cNvSpPr>
            <a:spLocks/>
          </p:cNvSpPr>
          <p:nvPr/>
        </p:nvSpPr>
        <p:spPr bwMode="auto">
          <a:xfrm>
            <a:off x="2404149" y="1312550"/>
            <a:ext cx="28650" cy="19100"/>
          </a:xfrm>
          <a:custGeom>
            <a:avLst/>
            <a:gdLst>
              <a:gd name="T0" fmla="*/ 0 w 18"/>
              <a:gd name="T1" fmla="*/ 0 h 12"/>
              <a:gd name="T2" fmla="*/ 0 w 18"/>
              <a:gd name="T3" fmla="*/ 0 h 12"/>
              <a:gd name="T4" fmla="*/ 0 w 18"/>
              <a:gd name="T5" fmla="*/ 0 h 12"/>
              <a:gd name="T6" fmla="*/ 0 w 18"/>
              <a:gd name="T7" fmla="*/ 6 h 12"/>
              <a:gd name="T8" fmla="*/ 0 w 18"/>
              <a:gd name="T9" fmla="*/ 6 h 12"/>
              <a:gd name="T10" fmla="*/ 0 w 18"/>
              <a:gd name="T11" fmla="*/ 12 h 12"/>
              <a:gd name="T12" fmla="*/ 6 w 18"/>
              <a:gd name="T13" fmla="*/ 12 h 12"/>
              <a:gd name="T14" fmla="*/ 12 w 18"/>
              <a:gd name="T15" fmla="*/ 12 h 12"/>
              <a:gd name="T16" fmla="*/ 12 w 18"/>
              <a:gd name="T17" fmla="*/ 6 h 12"/>
              <a:gd name="T18" fmla="*/ 18 w 18"/>
              <a:gd name="T19" fmla="*/ 6 h 12"/>
              <a:gd name="T20" fmla="*/ 18 w 18"/>
              <a:gd name="T21" fmla="*/ 6 h 12"/>
              <a:gd name="T22" fmla="*/ 18 w 18"/>
              <a:gd name="T23" fmla="*/ 6 h 12"/>
              <a:gd name="T24" fmla="*/ 12 w 18"/>
              <a:gd name="T25" fmla="*/ 6 h 12"/>
              <a:gd name="T26" fmla="*/ 12 w 18"/>
              <a:gd name="T27" fmla="*/ 0 h 12"/>
              <a:gd name="T28" fmla="*/ 12 w 18"/>
              <a:gd name="T29" fmla="*/ 0 h 12"/>
              <a:gd name="T30" fmla="*/ 6 w 18"/>
              <a:gd name="T31" fmla="*/ 0 h 12"/>
              <a:gd name="T32" fmla="*/ 0 w 18"/>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2">
                <a:moveTo>
                  <a:pt x="0" y="0"/>
                </a:moveTo>
                <a:lnTo>
                  <a:pt x="0" y="0"/>
                </a:lnTo>
                <a:lnTo>
                  <a:pt x="0" y="0"/>
                </a:lnTo>
                <a:lnTo>
                  <a:pt x="0" y="6"/>
                </a:lnTo>
                <a:lnTo>
                  <a:pt x="0" y="6"/>
                </a:lnTo>
                <a:lnTo>
                  <a:pt x="0" y="12"/>
                </a:lnTo>
                <a:lnTo>
                  <a:pt x="6" y="12"/>
                </a:lnTo>
                <a:lnTo>
                  <a:pt x="12" y="12"/>
                </a:lnTo>
                <a:lnTo>
                  <a:pt x="12" y="6"/>
                </a:lnTo>
                <a:lnTo>
                  <a:pt x="18" y="6"/>
                </a:lnTo>
                <a:lnTo>
                  <a:pt x="18" y="6"/>
                </a:lnTo>
                <a:lnTo>
                  <a:pt x="18" y="6"/>
                </a:lnTo>
                <a:lnTo>
                  <a:pt x="12" y="6"/>
                </a:lnTo>
                <a:lnTo>
                  <a:pt x="12" y="0"/>
                </a:lnTo>
                <a:lnTo>
                  <a:pt x="12" y="0"/>
                </a:lnTo>
                <a:lnTo>
                  <a:pt x="6" y="0"/>
                </a:lnTo>
                <a:lnTo>
                  <a:pt x="0" y="0"/>
                </a:lnTo>
                <a:close/>
              </a:path>
            </a:pathLst>
          </a:custGeom>
          <a:solidFill>
            <a:srgbClr val="0079C1"/>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589" name="Freeform 904"/>
          <p:cNvSpPr>
            <a:spLocks/>
          </p:cNvSpPr>
          <p:nvPr/>
        </p:nvSpPr>
        <p:spPr bwMode="auto">
          <a:xfrm>
            <a:off x="2346849" y="1303000"/>
            <a:ext cx="57300" cy="66850"/>
          </a:xfrm>
          <a:custGeom>
            <a:avLst/>
            <a:gdLst>
              <a:gd name="T0" fmla="*/ 0 w 36"/>
              <a:gd name="T1" fmla="*/ 42 h 42"/>
              <a:gd name="T2" fmla="*/ 6 w 36"/>
              <a:gd name="T3" fmla="*/ 42 h 42"/>
              <a:gd name="T4" fmla="*/ 6 w 36"/>
              <a:gd name="T5" fmla="*/ 42 h 42"/>
              <a:gd name="T6" fmla="*/ 6 w 36"/>
              <a:gd name="T7" fmla="*/ 42 h 42"/>
              <a:gd name="T8" fmla="*/ 12 w 36"/>
              <a:gd name="T9" fmla="*/ 42 h 42"/>
              <a:gd name="T10" fmla="*/ 12 w 36"/>
              <a:gd name="T11" fmla="*/ 42 h 42"/>
              <a:gd name="T12" fmla="*/ 30 w 36"/>
              <a:gd name="T13" fmla="*/ 30 h 42"/>
              <a:gd name="T14" fmla="*/ 36 w 36"/>
              <a:gd name="T15" fmla="*/ 30 h 42"/>
              <a:gd name="T16" fmla="*/ 36 w 36"/>
              <a:gd name="T17" fmla="*/ 24 h 42"/>
              <a:gd name="T18" fmla="*/ 30 w 36"/>
              <a:gd name="T19" fmla="*/ 18 h 42"/>
              <a:gd name="T20" fmla="*/ 24 w 36"/>
              <a:gd name="T21" fmla="*/ 12 h 42"/>
              <a:gd name="T22" fmla="*/ 12 w 36"/>
              <a:gd name="T23" fmla="*/ 6 h 42"/>
              <a:gd name="T24" fmla="*/ 12 w 36"/>
              <a:gd name="T25" fmla="*/ 0 h 42"/>
              <a:gd name="T26" fmla="*/ 12 w 36"/>
              <a:gd name="T27" fmla="*/ 0 h 42"/>
              <a:gd name="T28" fmla="*/ 6 w 36"/>
              <a:gd name="T29" fmla="*/ 12 h 42"/>
              <a:gd name="T30" fmla="*/ 0 w 36"/>
              <a:gd name="T31" fmla="*/ 18 h 42"/>
              <a:gd name="T32" fmla="*/ 0 w 36"/>
              <a:gd name="T33" fmla="*/ 24 h 42"/>
              <a:gd name="T34" fmla="*/ 0 w 36"/>
              <a:gd name="T3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2">
                <a:moveTo>
                  <a:pt x="0" y="42"/>
                </a:moveTo>
                <a:lnTo>
                  <a:pt x="6" y="42"/>
                </a:lnTo>
                <a:lnTo>
                  <a:pt x="6" y="42"/>
                </a:lnTo>
                <a:lnTo>
                  <a:pt x="6" y="42"/>
                </a:lnTo>
                <a:lnTo>
                  <a:pt x="12" y="42"/>
                </a:lnTo>
                <a:lnTo>
                  <a:pt x="12" y="42"/>
                </a:lnTo>
                <a:lnTo>
                  <a:pt x="30" y="30"/>
                </a:lnTo>
                <a:lnTo>
                  <a:pt x="36" y="30"/>
                </a:lnTo>
                <a:lnTo>
                  <a:pt x="36" y="24"/>
                </a:lnTo>
                <a:lnTo>
                  <a:pt x="30" y="18"/>
                </a:lnTo>
                <a:lnTo>
                  <a:pt x="24" y="12"/>
                </a:lnTo>
                <a:lnTo>
                  <a:pt x="12" y="6"/>
                </a:lnTo>
                <a:lnTo>
                  <a:pt x="12" y="0"/>
                </a:lnTo>
                <a:lnTo>
                  <a:pt x="12" y="0"/>
                </a:lnTo>
                <a:lnTo>
                  <a:pt x="6" y="12"/>
                </a:lnTo>
                <a:lnTo>
                  <a:pt x="0" y="18"/>
                </a:lnTo>
                <a:lnTo>
                  <a:pt x="0" y="24"/>
                </a:lnTo>
                <a:lnTo>
                  <a:pt x="0" y="42"/>
                </a:lnTo>
                <a:close/>
              </a:path>
            </a:pathLst>
          </a:custGeom>
          <a:solidFill>
            <a:srgbClr val="0079C1"/>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590" name="Freeform 905"/>
          <p:cNvSpPr>
            <a:spLocks/>
          </p:cNvSpPr>
          <p:nvPr/>
        </p:nvSpPr>
        <p:spPr bwMode="auto">
          <a:xfrm>
            <a:off x="2299099" y="1388950"/>
            <a:ext cx="124150" cy="114600"/>
          </a:xfrm>
          <a:custGeom>
            <a:avLst/>
            <a:gdLst>
              <a:gd name="T0" fmla="*/ 0 w 78"/>
              <a:gd name="T1" fmla="*/ 24 h 72"/>
              <a:gd name="T2" fmla="*/ 0 w 78"/>
              <a:gd name="T3" fmla="*/ 30 h 72"/>
              <a:gd name="T4" fmla="*/ 0 w 78"/>
              <a:gd name="T5" fmla="*/ 30 h 72"/>
              <a:gd name="T6" fmla="*/ 0 w 78"/>
              <a:gd name="T7" fmla="*/ 36 h 72"/>
              <a:gd name="T8" fmla="*/ 18 w 78"/>
              <a:gd name="T9" fmla="*/ 42 h 72"/>
              <a:gd name="T10" fmla="*/ 18 w 78"/>
              <a:gd name="T11" fmla="*/ 48 h 72"/>
              <a:gd name="T12" fmla="*/ 18 w 78"/>
              <a:gd name="T13" fmla="*/ 48 h 72"/>
              <a:gd name="T14" fmla="*/ 12 w 78"/>
              <a:gd name="T15" fmla="*/ 48 h 72"/>
              <a:gd name="T16" fmla="*/ 6 w 78"/>
              <a:gd name="T17" fmla="*/ 60 h 72"/>
              <a:gd name="T18" fmla="*/ 6 w 78"/>
              <a:gd name="T19" fmla="*/ 66 h 72"/>
              <a:gd name="T20" fmla="*/ 12 w 78"/>
              <a:gd name="T21" fmla="*/ 72 h 72"/>
              <a:gd name="T22" fmla="*/ 18 w 78"/>
              <a:gd name="T23" fmla="*/ 60 h 72"/>
              <a:gd name="T24" fmla="*/ 24 w 78"/>
              <a:gd name="T25" fmla="*/ 48 h 72"/>
              <a:gd name="T26" fmla="*/ 18 w 78"/>
              <a:gd name="T27" fmla="*/ 42 h 72"/>
              <a:gd name="T28" fmla="*/ 24 w 78"/>
              <a:gd name="T29" fmla="*/ 42 h 72"/>
              <a:gd name="T30" fmla="*/ 24 w 78"/>
              <a:gd name="T31" fmla="*/ 36 h 72"/>
              <a:gd name="T32" fmla="*/ 36 w 78"/>
              <a:gd name="T33" fmla="*/ 36 h 72"/>
              <a:gd name="T34" fmla="*/ 42 w 78"/>
              <a:gd name="T35" fmla="*/ 36 h 72"/>
              <a:gd name="T36" fmla="*/ 48 w 78"/>
              <a:gd name="T37" fmla="*/ 36 h 72"/>
              <a:gd name="T38" fmla="*/ 60 w 78"/>
              <a:gd name="T39" fmla="*/ 24 h 72"/>
              <a:gd name="T40" fmla="*/ 66 w 78"/>
              <a:gd name="T41" fmla="*/ 18 h 72"/>
              <a:gd name="T42" fmla="*/ 72 w 78"/>
              <a:gd name="T43" fmla="*/ 18 h 72"/>
              <a:gd name="T44" fmla="*/ 78 w 78"/>
              <a:gd name="T45" fmla="*/ 18 h 72"/>
              <a:gd name="T46" fmla="*/ 78 w 78"/>
              <a:gd name="T47" fmla="*/ 12 h 72"/>
              <a:gd name="T48" fmla="*/ 72 w 78"/>
              <a:gd name="T49" fmla="*/ 12 h 72"/>
              <a:gd name="T50" fmla="*/ 66 w 78"/>
              <a:gd name="T51" fmla="*/ 0 h 72"/>
              <a:gd name="T52" fmla="*/ 60 w 78"/>
              <a:gd name="T53" fmla="*/ 0 h 72"/>
              <a:gd name="T54" fmla="*/ 48 w 78"/>
              <a:gd name="T55" fmla="*/ 0 h 72"/>
              <a:gd name="T56" fmla="*/ 24 w 78"/>
              <a:gd name="T57" fmla="*/ 0 h 72"/>
              <a:gd name="T58" fmla="*/ 6 w 78"/>
              <a:gd name="T59" fmla="*/ 6 h 72"/>
              <a:gd name="T60" fmla="*/ 6 w 78"/>
              <a:gd name="T61" fmla="*/ 24 h 72"/>
              <a:gd name="T62" fmla="*/ 6 w 78"/>
              <a:gd name="T63" fmla="*/ 2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 h="72">
                <a:moveTo>
                  <a:pt x="0" y="24"/>
                </a:moveTo>
                <a:lnTo>
                  <a:pt x="0" y="24"/>
                </a:lnTo>
                <a:lnTo>
                  <a:pt x="0" y="30"/>
                </a:lnTo>
                <a:lnTo>
                  <a:pt x="0" y="30"/>
                </a:lnTo>
                <a:lnTo>
                  <a:pt x="0" y="30"/>
                </a:lnTo>
                <a:lnTo>
                  <a:pt x="0" y="30"/>
                </a:lnTo>
                <a:lnTo>
                  <a:pt x="0" y="36"/>
                </a:lnTo>
                <a:lnTo>
                  <a:pt x="0" y="36"/>
                </a:lnTo>
                <a:lnTo>
                  <a:pt x="12" y="42"/>
                </a:lnTo>
                <a:lnTo>
                  <a:pt x="18" y="42"/>
                </a:lnTo>
                <a:lnTo>
                  <a:pt x="18" y="42"/>
                </a:lnTo>
                <a:lnTo>
                  <a:pt x="18" y="48"/>
                </a:lnTo>
                <a:lnTo>
                  <a:pt x="18" y="48"/>
                </a:lnTo>
                <a:lnTo>
                  <a:pt x="18" y="48"/>
                </a:lnTo>
                <a:lnTo>
                  <a:pt x="12" y="54"/>
                </a:lnTo>
                <a:lnTo>
                  <a:pt x="12" y="48"/>
                </a:lnTo>
                <a:lnTo>
                  <a:pt x="12" y="54"/>
                </a:lnTo>
                <a:lnTo>
                  <a:pt x="6" y="60"/>
                </a:lnTo>
                <a:lnTo>
                  <a:pt x="6" y="66"/>
                </a:lnTo>
                <a:lnTo>
                  <a:pt x="6" y="66"/>
                </a:lnTo>
                <a:lnTo>
                  <a:pt x="6" y="72"/>
                </a:lnTo>
                <a:lnTo>
                  <a:pt x="12" y="72"/>
                </a:lnTo>
                <a:lnTo>
                  <a:pt x="12" y="66"/>
                </a:lnTo>
                <a:lnTo>
                  <a:pt x="18" y="60"/>
                </a:lnTo>
                <a:lnTo>
                  <a:pt x="18" y="48"/>
                </a:lnTo>
                <a:lnTo>
                  <a:pt x="24" y="48"/>
                </a:lnTo>
                <a:lnTo>
                  <a:pt x="24" y="42"/>
                </a:lnTo>
                <a:lnTo>
                  <a:pt x="18" y="42"/>
                </a:lnTo>
                <a:lnTo>
                  <a:pt x="18" y="42"/>
                </a:lnTo>
                <a:lnTo>
                  <a:pt x="24" y="42"/>
                </a:lnTo>
                <a:lnTo>
                  <a:pt x="24" y="42"/>
                </a:lnTo>
                <a:lnTo>
                  <a:pt x="24" y="36"/>
                </a:lnTo>
                <a:lnTo>
                  <a:pt x="30" y="36"/>
                </a:lnTo>
                <a:lnTo>
                  <a:pt x="36" y="36"/>
                </a:lnTo>
                <a:lnTo>
                  <a:pt x="42" y="36"/>
                </a:lnTo>
                <a:lnTo>
                  <a:pt x="42" y="36"/>
                </a:lnTo>
                <a:lnTo>
                  <a:pt x="42" y="36"/>
                </a:lnTo>
                <a:lnTo>
                  <a:pt x="48" y="36"/>
                </a:lnTo>
                <a:lnTo>
                  <a:pt x="54" y="30"/>
                </a:lnTo>
                <a:lnTo>
                  <a:pt x="60" y="24"/>
                </a:lnTo>
                <a:lnTo>
                  <a:pt x="66" y="18"/>
                </a:lnTo>
                <a:lnTo>
                  <a:pt x="66" y="18"/>
                </a:lnTo>
                <a:lnTo>
                  <a:pt x="72" y="18"/>
                </a:lnTo>
                <a:lnTo>
                  <a:pt x="72" y="18"/>
                </a:lnTo>
                <a:lnTo>
                  <a:pt x="78" y="18"/>
                </a:lnTo>
                <a:lnTo>
                  <a:pt x="78" y="18"/>
                </a:lnTo>
                <a:lnTo>
                  <a:pt x="78" y="12"/>
                </a:lnTo>
                <a:lnTo>
                  <a:pt x="78" y="12"/>
                </a:lnTo>
                <a:lnTo>
                  <a:pt x="78" y="12"/>
                </a:lnTo>
                <a:lnTo>
                  <a:pt x="72" y="12"/>
                </a:lnTo>
                <a:lnTo>
                  <a:pt x="72" y="6"/>
                </a:lnTo>
                <a:lnTo>
                  <a:pt x="66" y="0"/>
                </a:lnTo>
                <a:lnTo>
                  <a:pt x="60" y="0"/>
                </a:lnTo>
                <a:lnTo>
                  <a:pt x="60" y="0"/>
                </a:lnTo>
                <a:lnTo>
                  <a:pt x="54" y="0"/>
                </a:lnTo>
                <a:lnTo>
                  <a:pt x="48" y="0"/>
                </a:lnTo>
                <a:lnTo>
                  <a:pt x="36" y="0"/>
                </a:lnTo>
                <a:lnTo>
                  <a:pt x="24" y="0"/>
                </a:lnTo>
                <a:lnTo>
                  <a:pt x="18" y="6"/>
                </a:lnTo>
                <a:lnTo>
                  <a:pt x="6" y="6"/>
                </a:lnTo>
                <a:lnTo>
                  <a:pt x="0" y="12"/>
                </a:lnTo>
                <a:lnTo>
                  <a:pt x="6" y="24"/>
                </a:lnTo>
                <a:lnTo>
                  <a:pt x="6" y="24"/>
                </a:lnTo>
                <a:lnTo>
                  <a:pt x="6" y="24"/>
                </a:lnTo>
                <a:lnTo>
                  <a:pt x="0" y="24"/>
                </a:lnTo>
                <a:close/>
              </a:path>
            </a:pathLst>
          </a:custGeom>
          <a:solidFill>
            <a:srgbClr val="0079C1"/>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591" name="Freeform 906"/>
          <p:cNvSpPr>
            <a:spLocks/>
          </p:cNvSpPr>
          <p:nvPr/>
        </p:nvSpPr>
        <p:spPr bwMode="auto">
          <a:xfrm>
            <a:off x="1880491" y="2697300"/>
            <a:ext cx="475908" cy="238750"/>
          </a:xfrm>
          <a:custGeom>
            <a:avLst/>
            <a:gdLst>
              <a:gd name="T0" fmla="*/ 72 w 299"/>
              <a:gd name="T1" fmla="*/ 24 h 150"/>
              <a:gd name="T2" fmla="*/ 72 w 299"/>
              <a:gd name="T3" fmla="*/ 30 h 150"/>
              <a:gd name="T4" fmla="*/ 36 w 299"/>
              <a:gd name="T5" fmla="*/ 66 h 150"/>
              <a:gd name="T6" fmla="*/ 24 w 299"/>
              <a:gd name="T7" fmla="*/ 66 h 150"/>
              <a:gd name="T8" fmla="*/ 12 w 299"/>
              <a:gd name="T9" fmla="*/ 60 h 150"/>
              <a:gd name="T10" fmla="*/ 0 w 299"/>
              <a:gd name="T11" fmla="*/ 114 h 150"/>
              <a:gd name="T12" fmla="*/ 12 w 299"/>
              <a:gd name="T13" fmla="*/ 126 h 150"/>
              <a:gd name="T14" fmla="*/ 48 w 299"/>
              <a:gd name="T15" fmla="*/ 150 h 150"/>
              <a:gd name="T16" fmla="*/ 96 w 299"/>
              <a:gd name="T17" fmla="*/ 144 h 150"/>
              <a:gd name="T18" fmla="*/ 102 w 299"/>
              <a:gd name="T19" fmla="*/ 126 h 150"/>
              <a:gd name="T20" fmla="*/ 114 w 299"/>
              <a:gd name="T21" fmla="*/ 126 h 150"/>
              <a:gd name="T22" fmla="*/ 126 w 299"/>
              <a:gd name="T23" fmla="*/ 126 h 150"/>
              <a:gd name="T24" fmla="*/ 126 w 299"/>
              <a:gd name="T25" fmla="*/ 126 h 150"/>
              <a:gd name="T26" fmla="*/ 156 w 299"/>
              <a:gd name="T27" fmla="*/ 120 h 150"/>
              <a:gd name="T28" fmla="*/ 168 w 299"/>
              <a:gd name="T29" fmla="*/ 114 h 150"/>
              <a:gd name="T30" fmla="*/ 180 w 299"/>
              <a:gd name="T31" fmla="*/ 108 h 150"/>
              <a:gd name="T32" fmla="*/ 186 w 299"/>
              <a:gd name="T33" fmla="*/ 102 h 150"/>
              <a:gd name="T34" fmla="*/ 186 w 299"/>
              <a:gd name="T35" fmla="*/ 96 h 150"/>
              <a:gd name="T36" fmla="*/ 192 w 299"/>
              <a:gd name="T37" fmla="*/ 90 h 150"/>
              <a:gd name="T38" fmla="*/ 198 w 299"/>
              <a:gd name="T39" fmla="*/ 84 h 150"/>
              <a:gd name="T40" fmla="*/ 210 w 299"/>
              <a:gd name="T41" fmla="*/ 84 h 150"/>
              <a:gd name="T42" fmla="*/ 252 w 299"/>
              <a:gd name="T43" fmla="*/ 96 h 150"/>
              <a:gd name="T44" fmla="*/ 257 w 299"/>
              <a:gd name="T45" fmla="*/ 102 h 150"/>
              <a:gd name="T46" fmla="*/ 281 w 299"/>
              <a:gd name="T47" fmla="*/ 96 h 150"/>
              <a:gd name="T48" fmla="*/ 293 w 299"/>
              <a:gd name="T49" fmla="*/ 54 h 150"/>
              <a:gd name="T50" fmla="*/ 281 w 299"/>
              <a:gd name="T51" fmla="*/ 36 h 150"/>
              <a:gd name="T52" fmla="*/ 269 w 299"/>
              <a:gd name="T53" fmla="*/ 30 h 150"/>
              <a:gd name="T54" fmla="*/ 269 w 299"/>
              <a:gd name="T55" fmla="*/ 30 h 150"/>
              <a:gd name="T56" fmla="*/ 269 w 299"/>
              <a:gd name="T57" fmla="*/ 24 h 150"/>
              <a:gd name="T58" fmla="*/ 252 w 299"/>
              <a:gd name="T59" fmla="*/ 12 h 150"/>
              <a:gd name="T60" fmla="*/ 186 w 299"/>
              <a:gd name="T61" fmla="*/ 18 h 150"/>
              <a:gd name="T62" fmla="*/ 180 w 299"/>
              <a:gd name="T63" fmla="*/ 18 h 150"/>
              <a:gd name="T64" fmla="*/ 174 w 299"/>
              <a:gd name="T65" fmla="*/ 24 h 150"/>
              <a:gd name="T66" fmla="*/ 156 w 299"/>
              <a:gd name="T67" fmla="*/ 30 h 150"/>
              <a:gd name="T68" fmla="*/ 144 w 299"/>
              <a:gd name="T69" fmla="*/ 18 h 150"/>
              <a:gd name="T70" fmla="*/ 138 w 299"/>
              <a:gd name="T71" fmla="*/ 0 h 150"/>
              <a:gd name="T72" fmla="*/ 132 w 299"/>
              <a:gd name="T73" fmla="*/ 0 h 150"/>
              <a:gd name="T74" fmla="*/ 126 w 299"/>
              <a:gd name="T75" fmla="*/ 6 h 150"/>
              <a:gd name="T76" fmla="*/ 120 w 299"/>
              <a:gd name="T77" fmla="*/ 12 h 150"/>
              <a:gd name="T78" fmla="*/ 96 w 299"/>
              <a:gd name="T79" fmla="*/ 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9" h="150">
                <a:moveTo>
                  <a:pt x="90" y="6"/>
                </a:moveTo>
                <a:lnTo>
                  <a:pt x="72" y="24"/>
                </a:lnTo>
                <a:lnTo>
                  <a:pt x="72" y="30"/>
                </a:lnTo>
                <a:lnTo>
                  <a:pt x="72" y="30"/>
                </a:lnTo>
                <a:lnTo>
                  <a:pt x="42" y="60"/>
                </a:lnTo>
                <a:lnTo>
                  <a:pt x="36" y="66"/>
                </a:lnTo>
                <a:lnTo>
                  <a:pt x="30" y="72"/>
                </a:lnTo>
                <a:lnTo>
                  <a:pt x="24" y="66"/>
                </a:lnTo>
                <a:lnTo>
                  <a:pt x="24" y="66"/>
                </a:lnTo>
                <a:lnTo>
                  <a:pt x="12" y="60"/>
                </a:lnTo>
                <a:lnTo>
                  <a:pt x="0" y="78"/>
                </a:lnTo>
                <a:lnTo>
                  <a:pt x="0" y="114"/>
                </a:lnTo>
                <a:lnTo>
                  <a:pt x="6" y="120"/>
                </a:lnTo>
                <a:lnTo>
                  <a:pt x="12" y="126"/>
                </a:lnTo>
                <a:lnTo>
                  <a:pt x="18" y="126"/>
                </a:lnTo>
                <a:lnTo>
                  <a:pt x="48" y="150"/>
                </a:lnTo>
                <a:lnTo>
                  <a:pt x="66" y="150"/>
                </a:lnTo>
                <a:lnTo>
                  <a:pt x="96" y="144"/>
                </a:lnTo>
                <a:lnTo>
                  <a:pt x="102" y="144"/>
                </a:lnTo>
                <a:lnTo>
                  <a:pt x="102" y="126"/>
                </a:lnTo>
                <a:lnTo>
                  <a:pt x="108" y="126"/>
                </a:lnTo>
                <a:lnTo>
                  <a:pt x="114" y="126"/>
                </a:lnTo>
                <a:lnTo>
                  <a:pt x="114" y="126"/>
                </a:lnTo>
                <a:lnTo>
                  <a:pt x="126" y="126"/>
                </a:lnTo>
                <a:lnTo>
                  <a:pt x="126" y="126"/>
                </a:lnTo>
                <a:lnTo>
                  <a:pt x="126" y="126"/>
                </a:lnTo>
                <a:lnTo>
                  <a:pt x="150" y="114"/>
                </a:lnTo>
                <a:lnTo>
                  <a:pt x="156" y="120"/>
                </a:lnTo>
                <a:lnTo>
                  <a:pt x="162" y="114"/>
                </a:lnTo>
                <a:lnTo>
                  <a:pt x="168" y="114"/>
                </a:lnTo>
                <a:lnTo>
                  <a:pt x="180" y="108"/>
                </a:lnTo>
                <a:lnTo>
                  <a:pt x="180" y="108"/>
                </a:lnTo>
                <a:lnTo>
                  <a:pt x="186" y="108"/>
                </a:lnTo>
                <a:lnTo>
                  <a:pt x="186" y="102"/>
                </a:lnTo>
                <a:lnTo>
                  <a:pt x="186" y="96"/>
                </a:lnTo>
                <a:lnTo>
                  <a:pt x="186" y="96"/>
                </a:lnTo>
                <a:lnTo>
                  <a:pt x="186" y="96"/>
                </a:lnTo>
                <a:lnTo>
                  <a:pt x="192" y="90"/>
                </a:lnTo>
                <a:lnTo>
                  <a:pt x="192" y="84"/>
                </a:lnTo>
                <a:lnTo>
                  <a:pt x="198" y="84"/>
                </a:lnTo>
                <a:lnTo>
                  <a:pt x="204" y="84"/>
                </a:lnTo>
                <a:lnTo>
                  <a:pt x="210" y="84"/>
                </a:lnTo>
                <a:lnTo>
                  <a:pt x="210" y="84"/>
                </a:lnTo>
                <a:lnTo>
                  <a:pt x="252" y="96"/>
                </a:lnTo>
                <a:lnTo>
                  <a:pt x="257" y="102"/>
                </a:lnTo>
                <a:lnTo>
                  <a:pt x="257" y="102"/>
                </a:lnTo>
                <a:lnTo>
                  <a:pt x="275" y="96"/>
                </a:lnTo>
                <a:lnTo>
                  <a:pt x="281" y="96"/>
                </a:lnTo>
                <a:lnTo>
                  <a:pt x="281" y="84"/>
                </a:lnTo>
                <a:lnTo>
                  <a:pt x="293" y="54"/>
                </a:lnTo>
                <a:lnTo>
                  <a:pt x="299" y="42"/>
                </a:lnTo>
                <a:lnTo>
                  <a:pt x="281" y="36"/>
                </a:lnTo>
                <a:lnTo>
                  <a:pt x="275" y="30"/>
                </a:lnTo>
                <a:lnTo>
                  <a:pt x="269" y="30"/>
                </a:lnTo>
                <a:lnTo>
                  <a:pt x="269" y="30"/>
                </a:lnTo>
                <a:lnTo>
                  <a:pt x="269" y="30"/>
                </a:lnTo>
                <a:lnTo>
                  <a:pt x="269" y="24"/>
                </a:lnTo>
                <a:lnTo>
                  <a:pt x="269" y="24"/>
                </a:lnTo>
                <a:lnTo>
                  <a:pt x="252" y="12"/>
                </a:lnTo>
                <a:lnTo>
                  <a:pt x="252" y="12"/>
                </a:lnTo>
                <a:lnTo>
                  <a:pt x="234" y="12"/>
                </a:lnTo>
                <a:lnTo>
                  <a:pt x="186" y="18"/>
                </a:lnTo>
                <a:lnTo>
                  <a:pt x="186" y="18"/>
                </a:lnTo>
                <a:lnTo>
                  <a:pt x="180" y="18"/>
                </a:lnTo>
                <a:lnTo>
                  <a:pt x="174" y="24"/>
                </a:lnTo>
                <a:lnTo>
                  <a:pt x="174" y="24"/>
                </a:lnTo>
                <a:lnTo>
                  <a:pt x="162" y="30"/>
                </a:lnTo>
                <a:lnTo>
                  <a:pt x="156" y="30"/>
                </a:lnTo>
                <a:lnTo>
                  <a:pt x="150" y="30"/>
                </a:lnTo>
                <a:lnTo>
                  <a:pt x="144" y="18"/>
                </a:lnTo>
                <a:lnTo>
                  <a:pt x="138" y="6"/>
                </a:lnTo>
                <a:lnTo>
                  <a:pt x="138" y="0"/>
                </a:lnTo>
                <a:lnTo>
                  <a:pt x="138" y="0"/>
                </a:lnTo>
                <a:lnTo>
                  <a:pt x="132" y="0"/>
                </a:lnTo>
                <a:lnTo>
                  <a:pt x="126" y="6"/>
                </a:lnTo>
                <a:lnTo>
                  <a:pt x="126" y="6"/>
                </a:lnTo>
                <a:lnTo>
                  <a:pt x="126" y="6"/>
                </a:lnTo>
                <a:lnTo>
                  <a:pt x="120" y="12"/>
                </a:lnTo>
                <a:lnTo>
                  <a:pt x="102" y="6"/>
                </a:lnTo>
                <a:lnTo>
                  <a:pt x="96" y="6"/>
                </a:lnTo>
                <a:lnTo>
                  <a:pt x="90" y="6"/>
                </a:lnTo>
                <a:close/>
              </a:path>
            </a:pathLst>
          </a:custGeom>
          <a:solidFill>
            <a:srgbClr val="0079C1"/>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592" name="Freeform 907"/>
          <p:cNvSpPr>
            <a:spLocks/>
          </p:cNvSpPr>
          <p:nvPr/>
        </p:nvSpPr>
        <p:spPr bwMode="auto">
          <a:xfrm>
            <a:off x="1469841" y="2506300"/>
            <a:ext cx="573000" cy="324700"/>
          </a:xfrm>
          <a:custGeom>
            <a:avLst/>
            <a:gdLst>
              <a:gd name="T0" fmla="*/ 120 w 360"/>
              <a:gd name="T1" fmla="*/ 204 h 204"/>
              <a:gd name="T2" fmla="*/ 150 w 360"/>
              <a:gd name="T3" fmla="*/ 186 h 204"/>
              <a:gd name="T4" fmla="*/ 156 w 360"/>
              <a:gd name="T5" fmla="*/ 168 h 204"/>
              <a:gd name="T6" fmla="*/ 156 w 360"/>
              <a:gd name="T7" fmla="*/ 168 h 204"/>
              <a:gd name="T8" fmla="*/ 180 w 360"/>
              <a:gd name="T9" fmla="*/ 174 h 204"/>
              <a:gd name="T10" fmla="*/ 180 w 360"/>
              <a:gd name="T11" fmla="*/ 174 h 204"/>
              <a:gd name="T12" fmla="*/ 198 w 360"/>
              <a:gd name="T13" fmla="*/ 180 h 204"/>
              <a:gd name="T14" fmla="*/ 204 w 360"/>
              <a:gd name="T15" fmla="*/ 180 h 204"/>
              <a:gd name="T16" fmla="*/ 204 w 360"/>
              <a:gd name="T17" fmla="*/ 186 h 204"/>
              <a:gd name="T18" fmla="*/ 210 w 360"/>
              <a:gd name="T19" fmla="*/ 186 h 204"/>
              <a:gd name="T20" fmla="*/ 210 w 360"/>
              <a:gd name="T21" fmla="*/ 186 h 204"/>
              <a:gd name="T22" fmla="*/ 228 w 360"/>
              <a:gd name="T23" fmla="*/ 192 h 204"/>
              <a:gd name="T24" fmla="*/ 258 w 360"/>
              <a:gd name="T25" fmla="*/ 192 h 204"/>
              <a:gd name="T26" fmla="*/ 270 w 360"/>
              <a:gd name="T27" fmla="*/ 180 h 204"/>
              <a:gd name="T28" fmla="*/ 282 w 360"/>
              <a:gd name="T29" fmla="*/ 186 h 204"/>
              <a:gd name="T30" fmla="*/ 294 w 360"/>
              <a:gd name="T31" fmla="*/ 186 h 204"/>
              <a:gd name="T32" fmla="*/ 330 w 360"/>
              <a:gd name="T33" fmla="*/ 150 h 204"/>
              <a:gd name="T34" fmla="*/ 330 w 360"/>
              <a:gd name="T35" fmla="*/ 144 h 204"/>
              <a:gd name="T36" fmla="*/ 354 w 360"/>
              <a:gd name="T37" fmla="*/ 126 h 204"/>
              <a:gd name="T38" fmla="*/ 360 w 360"/>
              <a:gd name="T39" fmla="*/ 126 h 204"/>
              <a:gd name="T40" fmla="*/ 360 w 360"/>
              <a:gd name="T41" fmla="*/ 120 h 204"/>
              <a:gd name="T42" fmla="*/ 348 w 360"/>
              <a:gd name="T43" fmla="*/ 96 h 204"/>
              <a:gd name="T44" fmla="*/ 336 w 360"/>
              <a:gd name="T45" fmla="*/ 90 h 204"/>
              <a:gd name="T46" fmla="*/ 330 w 360"/>
              <a:gd name="T47" fmla="*/ 96 h 204"/>
              <a:gd name="T48" fmla="*/ 318 w 360"/>
              <a:gd name="T49" fmla="*/ 84 h 204"/>
              <a:gd name="T50" fmla="*/ 312 w 360"/>
              <a:gd name="T51" fmla="*/ 90 h 204"/>
              <a:gd name="T52" fmla="*/ 306 w 360"/>
              <a:gd name="T53" fmla="*/ 90 h 204"/>
              <a:gd name="T54" fmla="*/ 306 w 360"/>
              <a:gd name="T55" fmla="*/ 90 h 204"/>
              <a:gd name="T56" fmla="*/ 300 w 360"/>
              <a:gd name="T57" fmla="*/ 66 h 204"/>
              <a:gd name="T58" fmla="*/ 264 w 360"/>
              <a:gd name="T59" fmla="*/ 66 h 204"/>
              <a:gd name="T60" fmla="*/ 252 w 360"/>
              <a:gd name="T61" fmla="*/ 78 h 204"/>
              <a:gd name="T62" fmla="*/ 234 w 360"/>
              <a:gd name="T63" fmla="*/ 60 h 204"/>
              <a:gd name="T64" fmla="*/ 228 w 360"/>
              <a:gd name="T65" fmla="*/ 42 h 204"/>
              <a:gd name="T66" fmla="*/ 234 w 360"/>
              <a:gd name="T67" fmla="*/ 36 h 204"/>
              <a:gd name="T68" fmla="*/ 228 w 360"/>
              <a:gd name="T69" fmla="*/ 30 h 204"/>
              <a:gd name="T70" fmla="*/ 228 w 360"/>
              <a:gd name="T71" fmla="*/ 30 h 204"/>
              <a:gd name="T72" fmla="*/ 168 w 360"/>
              <a:gd name="T73" fmla="*/ 6 h 204"/>
              <a:gd name="T74" fmla="*/ 156 w 360"/>
              <a:gd name="T75" fmla="*/ 0 h 204"/>
              <a:gd name="T76" fmla="*/ 156 w 360"/>
              <a:gd name="T77" fmla="*/ 6 h 204"/>
              <a:gd name="T78" fmla="*/ 144 w 360"/>
              <a:gd name="T79" fmla="*/ 12 h 204"/>
              <a:gd name="T80" fmla="*/ 144 w 360"/>
              <a:gd name="T81" fmla="*/ 18 h 204"/>
              <a:gd name="T82" fmla="*/ 120 w 360"/>
              <a:gd name="T83" fmla="*/ 12 h 204"/>
              <a:gd name="T84" fmla="*/ 60 w 360"/>
              <a:gd name="T85" fmla="*/ 36 h 204"/>
              <a:gd name="T86" fmla="*/ 18 w 360"/>
              <a:gd name="T87" fmla="*/ 60 h 204"/>
              <a:gd name="T88" fmla="*/ 0 w 360"/>
              <a:gd name="T89" fmla="*/ 60 h 204"/>
              <a:gd name="T90" fmla="*/ 18 w 360"/>
              <a:gd name="T91" fmla="*/ 84 h 204"/>
              <a:gd name="T92" fmla="*/ 18 w 360"/>
              <a:gd name="T93" fmla="*/ 114 h 204"/>
              <a:gd name="T94" fmla="*/ 36 w 360"/>
              <a:gd name="T95" fmla="*/ 138 h 204"/>
              <a:gd name="T96" fmla="*/ 36 w 360"/>
              <a:gd name="T97" fmla="*/ 144 h 204"/>
              <a:gd name="T98" fmla="*/ 66 w 360"/>
              <a:gd name="T99" fmla="*/ 162 h 204"/>
              <a:gd name="T100" fmla="*/ 72 w 360"/>
              <a:gd name="T101" fmla="*/ 168 h 204"/>
              <a:gd name="T102" fmla="*/ 72 w 360"/>
              <a:gd name="T103" fmla="*/ 168 h 204"/>
              <a:gd name="T104" fmla="*/ 102 w 360"/>
              <a:gd name="T105" fmla="*/ 19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0" h="204">
                <a:moveTo>
                  <a:pt x="114" y="204"/>
                </a:moveTo>
                <a:lnTo>
                  <a:pt x="120" y="204"/>
                </a:lnTo>
                <a:lnTo>
                  <a:pt x="132" y="198"/>
                </a:lnTo>
                <a:lnTo>
                  <a:pt x="150" y="186"/>
                </a:lnTo>
                <a:lnTo>
                  <a:pt x="156" y="174"/>
                </a:lnTo>
                <a:lnTo>
                  <a:pt x="156" y="168"/>
                </a:lnTo>
                <a:lnTo>
                  <a:pt x="156" y="168"/>
                </a:lnTo>
                <a:lnTo>
                  <a:pt x="156" y="168"/>
                </a:lnTo>
                <a:lnTo>
                  <a:pt x="174" y="168"/>
                </a:lnTo>
                <a:lnTo>
                  <a:pt x="180" y="174"/>
                </a:lnTo>
                <a:lnTo>
                  <a:pt x="180" y="174"/>
                </a:lnTo>
                <a:lnTo>
                  <a:pt x="180" y="174"/>
                </a:lnTo>
                <a:lnTo>
                  <a:pt x="192" y="180"/>
                </a:lnTo>
                <a:lnTo>
                  <a:pt x="198" y="180"/>
                </a:lnTo>
                <a:lnTo>
                  <a:pt x="198" y="180"/>
                </a:lnTo>
                <a:lnTo>
                  <a:pt x="204" y="180"/>
                </a:lnTo>
                <a:lnTo>
                  <a:pt x="204" y="186"/>
                </a:lnTo>
                <a:lnTo>
                  <a:pt x="204" y="186"/>
                </a:lnTo>
                <a:lnTo>
                  <a:pt x="204" y="186"/>
                </a:lnTo>
                <a:lnTo>
                  <a:pt x="210" y="186"/>
                </a:lnTo>
                <a:lnTo>
                  <a:pt x="210" y="186"/>
                </a:lnTo>
                <a:lnTo>
                  <a:pt x="210" y="186"/>
                </a:lnTo>
                <a:lnTo>
                  <a:pt x="216" y="192"/>
                </a:lnTo>
                <a:lnTo>
                  <a:pt x="228" y="192"/>
                </a:lnTo>
                <a:lnTo>
                  <a:pt x="252" y="192"/>
                </a:lnTo>
                <a:lnTo>
                  <a:pt x="258" y="192"/>
                </a:lnTo>
                <a:lnTo>
                  <a:pt x="258" y="198"/>
                </a:lnTo>
                <a:lnTo>
                  <a:pt x="270" y="180"/>
                </a:lnTo>
                <a:lnTo>
                  <a:pt x="282" y="186"/>
                </a:lnTo>
                <a:lnTo>
                  <a:pt x="282" y="186"/>
                </a:lnTo>
                <a:lnTo>
                  <a:pt x="288" y="192"/>
                </a:lnTo>
                <a:lnTo>
                  <a:pt x="294" y="186"/>
                </a:lnTo>
                <a:lnTo>
                  <a:pt x="300" y="180"/>
                </a:lnTo>
                <a:lnTo>
                  <a:pt x="330" y="150"/>
                </a:lnTo>
                <a:lnTo>
                  <a:pt x="330" y="150"/>
                </a:lnTo>
                <a:lnTo>
                  <a:pt x="330" y="144"/>
                </a:lnTo>
                <a:lnTo>
                  <a:pt x="348" y="126"/>
                </a:lnTo>
                <a:lnTo>
                  <a:pt x="354" y="126"/>
                </a:lnTo>
                <a:lnTo>
                  <a:pt x="360" y="126"/>
                </a:lnTo>
                <a:lnTo>
                  <a:pt x="360" y="126"/>
                </a:lnTo>
                <a:lnTo>
                  <a:pt x="360" y="126"/>
                </a:lnTo>
                <a:lnTo>
                  <a:pt x="360" y="120"/>
                </a:lnTo>
                <a:lnTo>
                  <a:pt x="360" y="114"/>
                </a:lnTo>
                <a:lnTo>
                  <a:pt x="348" y="96"/>
                </a:lnTo>
                <a:lnTo>
                  <a:pt x="342" y="96"/>
                </a:lnTo>
                <a:lnTo>
                  <a:pt x="336" y="90"/>
                </a:lnTo>
                <a:lnTo>
                  <a:pt x="336" y="90"/>
                </a:lnTo>
                <a:lnTo>
                  <a:pt x="330" y="96"/>
                </a:lnTo>
                <a:lnTo>
                  <a:pt x="330" y="90"/>
                </a:lnTo>
                <a:lnTo>
                  <a:pt x="318" y="84"/>
                </a:lnTo>
                <a:lnTo>
                  <a:pt x="318" y="84"/>
                </a:lnTo>
                <a:lnTo>
                  <a:pt x="312" y="90"/>
                </a:lnTo>
                <a:lnTo>
                  <a:pt x="312" y="90"/>
                </a:lnTo>
                <a:lnTo>
                  <a:pt x="306" y="90"/>
                </a:lnTo>
                <a:lnTo>
                  <a:pt x="306" y="90"/>
                </a:lnTo>
                <a:lnTo>
                  <a:pt x="306" y="90"/>
                </a:lnTo>
                <a:lnTo>
                  <a:pt x="306" y="84"/>
                </a:lnTo>
                <a:lnTo>
                  <a:pt x="300" y="66"/>
                </a:lnTo>
                <a:lnTo>
                  <a:pt x="282" y="66"/>
                </a:lnTo>
                <a:lnTo>
                  <a:pt x="264" y="66"/>
                </a:lnTo>
                <a:lnTo>
                  <a:pt x="264" y="72"/>
                </a:lnTo>
                <a:lnTo>
                  <a:pt x="252" y="78"/>
                </a:lnTo>
                <a:lnTo>
                  <a:pt x="240" y="72"/>
                </a:lnTo>
                <a:lnTo>
                  <a:pt x="234" y="60"/>
                </a:lnTo>
                <a:lnTo>
                  <a:pt x="228" y="48"/>
                </a:lnTo>
                <a:lnTo>
                  <a:pt x="228" y="42"/>
                </a:lnTo>
                <a:lnTo>
                  <a:pt x="234" y="42"/>
                </a:lnTo>
                <a:lnTo>
                  <a:pt x="234" y="36"/>
                </a:lnTo>
                <a:lnTo>
                  <a:pt x="228" y="36"/>
                </a:lnTo>
                <a:lnTo>
                  <a:pt x="228" y="30"/>
                </a:lnTo>
                <a:lnTo>
                  <a:pt x="228" y="30"/>
                </a:lnTo>
                <a:lnTo>
                  <a:pt x="228" y="30"/>
                </a:lnTo>
                <a:lnTo>
                  <a:pt x="198" y="24"/>
                </a:lnTo>
                <a:lnTo>
                  <a:pt x="168" y="6"/>
                </a:lnTo>
                <a:lnTo>
                  <a:pt x="156" y="0"/>
                </a:lnTo>
                <a:lnTo>
                  <a:pt x="156" y="0"/>
                </a:lnTo>
                <a:lnTo>
                  <a:pt x="156" y="0"/>
                </a:lnTo>
                <a:lnTo>
                  <a:pt x="156" y="6"/>
                </a:lnTo>
                <a:lnTo>
                  <a:pt x="156" y="6"/>
                </a:lnTo>
                <a:lnTo>
                  <a:pt x="144" y="12"/>
                </a:lnTo>
                <a:lnTo>
                  <a:pt x="144" y="18"/>
                </a:lnTo>
                <a:lnTo>
                  <a:pt x="144" y="18"/>
                </a:lnTo>
                <a:lnTo>
                  <a:pt x="144" y="18"/>
                </a:lnTo>
                <a:lnTo>
                  <a:pt x="120" y="12"/>
                </a:lnTo>
                <a:lnTo>
                  <a:pt x="90" y="24"/>
                </a:lnTo>
                <a:lnTo>
                  <a:pt x="60" y="36"/>
                </a:lnTo>
                <a:lnTo>
                  <a:pt x="36" y="48"/>
                </a:lnTo>
                <a:lnTo>
                  <a:pt x="18" y="60"/>
                </a:lnTo>
                <a:lnTo>
                  <a:pt x="6" y="60"/>
                </a:lnTo>
                <a:lnTo>
                  <a:pt x="0" y="60"/>
                </a:lnTo>
                <a:lnTo>
                  <a:pt x="0" y="60"/>
                </a:lnTo>
                <a:lnTo>
                  <a:pt x="18" y="84"/>
                </a:lnTo>
                <a:lnTo>
                  <a:pt x="18" y="102"/>
                </a:lnTo>
                <a:lnTo>
                  <a:pt x="18" y="114"/>
                </a:lnTo>
                <a:lnTo>
                  <a:pt x="30" y="132"/>
                </a:lnTo>
                <a:lnTo>
                  <a:pt x="36" y="138"/>
                </a:lnTo>
                <a:lnTo>
                  <a:pt x="36" y="144"/>
                </a:lnTo>
                <a:lnTo>
                  <a:pt x="36" y="144"/>
                </a:lnTo>
                <a:lnTo>
                  <a:pt x="42" y="144"/>
                </a:lnTo>
                <a:lnTo>
                  <a:pt x="66" y="162"/>
                </a:lnTo>
                <a:lnTo>
                  <a:pt x="72" y="162"/>
                </a:lnTo>
                <a:lnTo>
                  <a:pt x="72" y="168"/>
                </a:lnTo>
                <a:lnTo>
                  <a:pt x="72" y="168"/>
                </a:lnTo>
                <a:lnTo>
                  <a:pt x="72" y="168"/>
                </a:lnTo>
                <a:lnTo>
                  <a:pt x="96" y="186"/>
                </a:lnTo>
                <a:lnTo>
                  <a:pt x="102" y="198"/>
                </a:lnTo>
                <a:lnTo>
                  <a:pt x="114" y="204"/>
                </a:lnTo>
                <a:close/>
              </a:path>
            </a:pathLst>
          </a:custGeom>
          <a:solidFill>
            <a:srgbClr val="0079C1"/>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593" name="Freeform 908"/>
          <p:cNvSpPr>
            <a:spLocks/>
          </p:cNvSpPr>
          <p:nvPr/>
        </p:nvSpPr>
        <p:spPr bwMode="auto">
          <a:xfrm>
            <a:off x="1641741" y="1971500"/>
            <a:ext cx="848358" cy="802200"/>
          </a:xfrm>
          <a:custGeom>
            <a:avLst/>
            <a:gdLst>
              <a:gd name="T0" fmla="*/ 276 w 533"/>
              <a:gd name="T1" fmla="*/ 48 h 504"/>
              <a:gd name="T2" fmla="*/ 282 w 533"/>
              <a:gd name="T3" fmla="*/ 42 h 504"/>
              <a:gd name="T4" fmla="*/ 282 w 533"/>
              <a:gd name="T5" fmla="*/ 42 h 504"/>
              <a:gd name="T6" fmla="*/ 270 w 533"/>
              <a:gd name="T7" fmla="*/ 48 h 504"/>
              <a:gd name="T8" fmla="*/ 258 w 533"/>
              <a:gd name="T9" fmla="*/ 48 h 504"/>
              <a:gd name="T10" fmla="*/ 252 w 533"/>
              <a:gd name="T11" fmla="*/ 42 h 504"/>
              <a:gd name="T12" fmla="*/ 240 w 533"/>
              <a:gd name="T13" fmla="*/ 36 h 504"/>
              <a:gd name="T14" fmla="*/ 228 w 533"/>
              <a:gd name="T15" fmla="*/ 6 h 504"/>
              <a:gd name="T16" fmla="*/ 240 w 533"/>
              <a:gd name="T17" fmla="*/ 12 h 504"/>
              <a:gd name="T18" fmla="*/ 204 w 533"/>
              <a:gd name="T19" fmla="*/ 0 h 504"/>
              <a:gd name="T20" fmla="*/ 126 w 533"/>
              <a:gd name="T21" fmla="*/ 30 h 504"/>
              <a:gd name="T22" fmla="*/ 114 w 533"/>
              <a:gd name="T23" fmla="*/ 42 h 504"/>
              <a:gd name="T24" fmla="*/ 60 w 533"/>
              <a:gd name="T25" fmla="*/ 66 h 504"/>
              <a:gd name="T26" fmla="*/ 6 w 533"/>
              <a:gd name="T27" fmla="*/ 84 h 504"/>
              <a:gd name="T28" fmla="*/ 18 w 533"/>
              <a:gd name="T29" fmla="*/ 144 h 504"/>
              <a:gd name="T30" fmla="*/ 24 w 533"/>
              <a:gd name="T31" fmla="*/ 204 h 504"/>
              <a:gd name="T32" fmla="*/ 30 w 533"/>
              <a:gd name="T33" fmla="*/ 246 h 504"/>
              <a:gd name="T34" fmla="*/ 24 w 533"/>
              <a:gd name="T35" fmla="*/ 270 h 504"/>
              <a:gd name="T36" fmla="*/ 42 w 533"/>
              <a:gd name="T37" fmla="*/ 300 h 504"/>
              <a:gd name="T38" fmla="*/ 48 w 533"/>
              <a:gd name="T39" fmla="*/ 318 h 504"/>
              <a:gd name="T40" fmla="*/ 42 w 533"/>
              <a:gd name="T41" fmla="*/ 336 h 504"/>
              <a:gd name="T42" fmla="*/ 48 w 533"/>
              <a:gd name="T43" fmla="*/ 342 h 504"/>
              <a:gd name="T44" fmla="*/ 60 w 533"/>
              <a:gd name="T45" fmla="*/ 342 h 504"/>
              <a:gd name="T46" fmla="*/ 120 w 533"/>
              <a:gd name="T47" fmla="*/ 366 h 504"/>
              <a:gd name="T48" fmla="*/ 120 w 533"/>
              <a:gd name="T49" fmla="*/ 378 h 504"/>
              <a:gd name="T50" fmla="*/ 144 w 533"/>
              <a:gd name="T51" fmla="*/ 414 h 504"/>
              <a:gd name="T52" fmla="*/ 192 w 533"/>
              <a:gd name="T53" fmla="*/ 402 h 504"/>
              <a:gd name="T54" fmla="*/ 198 w 533"/>
              <a:gd name="T55" fmla="*/ 426 h 504"/>
              <a:gd name="T56" fmla="*/ 210 w 533"/>
              <a:gd name="T57" fmla="*/ 420 h 504"/>
              <a:gd name="T58" fmla="*/ 228 w 533"/>
              <a:gd name="T59" fmla="*/ 426 h 504"/>
              <a:gd name="T60" fmla="*/ 252 w 533"/>
              <a:gd name="T61" fmla="*/ 456 h 504"/>
              <a:gd name="T62" fmla="*/ 270 w 533"/>
              <a:gd name="T63" fmla="*/ 468 h 504"/>
              <a:gd name="T64" fmla="*/ 282 w 533"/>
              <a:gd name="T65" fmla="*/ 456 h 504"/>
              <a:gd name="T66" fmla="*/ 294 w 533"/>
              <a:gd name="T67" fmla="*/ 474 h 504"/>
              <a:gd name="T68" fmla="*/ 324 w 533"/>
              <a:gd name="T69" fmla="*/ 480 h 504"/>
              <a:gd name="T70" fmla="*/ 336 w 533"/>
              <a:gd name="T71" fmla="*/ 474 h 504"/>
              <a:gd name="T72" fmla="*/ 419 w 533"/>
              <a:gd name="T73" fmla="*/ 480 h 504"/>
              <a:gd name="T74" fmla="*/ 419 w 533"/>
              <a:gd name="T75" fmla="*/ 486 h 504"/>
              <a:gd name="T76" fmla="*/ 467 w 533"/>
              <a:gd name="T77" fmla="*/ 504 h 504"/>
              <a:gd name="T78" fmla="*/ 455 w 533"/>
              <a:gd name="T79" fmla="*/ 462 h 504"/>
              <a:gd name="T80" fmla="*/ 479 w 533"/>
              <a:gd name="T81" fmla="*/ 426 h 504"/>
              <a:gd name="T82" fmla="*/ 515 w 533"/>
              <a:gd name="T83" fmla="*/ 390 h 504"/>
              <a:gd name="T84" fmla="*/ 521 w 533"/>
              <a:gd name="T85" fmla="*/ 390 h 504"/>
              <a:gd name="T86" fmla="*/ 533 w 533"/>
              <a:gd name="T87" fmla="*/ 378 h 504"/>
              <a:gd name="T88" fmla="*/ 509 w 533"/>
              <a:gd name="T89" fmla="*/ 306 h 504"/>
              <a:gd name="T90" fmla="*/ 503 w 533"/>
              <a:gd name="T91" fmla="*/ 288 h 504"/>
              <a:gd name="T92" fmla="*/ 509 w 533"/>
              <a:gd name="T93" fmla="*/ 264 h 504"/>
              <a:gd name="T94" fmla="*/ 485 w 533"/>
              <a:gd name="T95" fmla="*/ 228 h 504"/>
              <a:gd name="T96" fmla="*/ 497 w 533"/>
              <a:gd name="T97" fmla="*/ 210 h 504"/>
              <a:gd name="T98" fmla="*/ 509 w 533"/>
              <a:gd name="T99" fmla="*/ 204 h 504"/>
              <a:gd name="T100" fmla="*/ 515 w 533"/>
              <a:gd name="T101" fmla="*/ 198 h 504"/>
              <a:gd name="T102" fmla="*/ 521 w 533"/>
              <a:gd name="T103" fmla="*/ 192 h 504"/>
              <a:gd name="T104" fmla="*/ 527 w 533"/>
              <a:gd name="T105" fmla="*/ 186 h 504"/>
              <a:gd name="T106" fmla="*/ 521 w 533"/>
              <a:gd name="T107" fmla="*/ 150 h 504"/>
              <a:gd name="T108" fmla="*/ 509 w 533"/>
              <a:gd name="T109" fmla="*/ 114 h 504"/>
              <a:gd name="T110" fmla="*/ 503 w 533"/>
              <a:gd name="T111" fmla="*/ 84 h 504"/>
              <a:gd name="T112" fmla="*/ 503 w 533"/>
              <a:gd name="T113" fmla="*/ 72 h 504"/>
              <a:gd name="T114" fmla="*/ 497 w 533"/>
              <a:gd name="T115" fmla="*/ 66 h 504"/>
              <a:gd name="T116" fmla="*/ 467 w 533"/>
              <a:gd name="T117" fmla="*/ 42 h 504"/>
              <a:gd name="T118" fmla="*/ 461 w 533"/>
              <a:gd name="T119" fmla="*/ 42 h 504"/>
              <a:gd name="T120" fmla="*/ 390 w 533"/>
              <a:gd name="T121" fmla="*/ 48 h 504"/>
              <a:gd name="T122" fmla="*/ 336 w 533"/>
              <a:gd name="T123" fmla="*/ 4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3" h="504">
                <a:moveTo>
                  <a:pt x="300" y="36"/>
                </a:moveTo>
                <a:lnTo>
                  <a:pt x="276" y="48"/>
                </a:lnTo>
                <a:lnTo>
                  <a:pt x="276" y="48"/>
                </a:lnTo>
                <a:lnTo>
                  <a:pt x="276" y="48"/>
                </a:lnTo>
                <a:lnTo>
                  <a:pt x="276" y="48"/>
                </a:lnTo>
                <a:lnTo>
                  <a:pt x="276" y="48"/>
                </a:lnTo>
                <a:lnTo>
                  <a:pt x="282" y="42"/>
                </a:lnTo>
                <a:lnTo>
                  <a:pt x="282" y="42"/>
                </a:lnTo>
                <a:lnTo>
                  <a:pt x="282" y="42"/>
                </a:lnTo>
                <a:lnTo>
                  <a:pt x="282" y="42"/>
                </a:lnTo>
                <a:lnTo>
                  <a:pt x="288" y="42"/>
                </a:lnTo>
                <a:lnTo>
                  <a:pt x="282" y="42"/>
                </a:lnTo>
                <a:lnTo>
                  <a:pt x="282" y="42"/>
                </a:lnTo>
                <a:lnTo>
                  <a:pt x="282" y="42"/>
                </a:lnTo>
                <a:lnTo>
                  <a:pt x="270" y="42"/>
                </a:lnTo>
                <a:lnTo>
                  <a:pt x="270" y="48"/>
                </a:lnTo>
                <a:lnTo>
                  <a:pt x="264" y="48"/>
                </a:lnTo>
                <a:lnTo>
                  <a:pt x="258" y="48"/>
                </a:lnTo>
                <a:lnTo>
                  <a:pt x="258" y="42"/>
                </a:lnTo>
                <a:lnTo>
                  <a:pt x="258" y="48"/>
                </a:lnTo>
                <a:lnTo>
                  <a:pt x="258" y="48"/>
                </a:lnTo>
                <a:lnTo>
                  <a:pt x="252" y="48"/>
                </a:lnTo>
                <a:lnTo>
                  <a:pt x="252" y="42"/>
                </a:lnTo>
                <a:lnTo>
                  <a:pt x="252" y="42"/>
                </a:lnTo>
                <a:lnTo>
                  <a:pt x="246" y="42"/>
                </a:lnTo>
                <a:lnTo>
                  <a:pt x="240" y="36"/>
                </a:lnTo>
                <a:lnTo>
                  <a:pt x="240" y="36"/>
                </a:lnTo>
                <a:lnTo>
                  <a:pt x="240" y="36"/>
                </a:lnTo>
                <a:lnTo>
                  <a:pt x="240" y="36"/>
                </a:lnTo>
                <a:lnTo>
                  <a:pt x="228" y="6"/>
                </a:lnTo>
                <a:lnTo>
                  <a:pt x="228" y="6"/>
                </a:lnTo>
                <a:lnTo>
                  <a:pt x="228" y="6"/>
                </a:lnTo>
                <a:lnTo>
                  <a:pt x="234" y="6"/>
                </a:lnTo>
                <a:lnTo>
                  <a:pt x="240" y="6"/>
                </a:lnTo>
                <a:lnTo>
                  <a:pt x="246" y="12"/>
                </a:lnTo>
                <a:lnTo>
                  <a:pt x="240" y="12"/>
                </a:lnTo>
                <a:lnTo>
                  <a:pt x="228" y="0"/>
                </a:lnTo>
                <a:lnTo>
                  <a:pt x="222" y="0"/>
                </a:lnTo>
                <a:lnTo>
                  <a:pt x="210" y="0"/>
                </a:lnTo>
                <a:lnTo>
                  <a:pt x="204" y="0"/>
                </a:lnTo>
                <a:lnTo>
                  <a:pt x="168" y="12"/>
                </a:lnTo>
                <a:lnTo>
                  <a:pt x="132" y="24"/>
                </a:lnTo>
                <a:lnTo>
                  <a:pt x="126" y="24"/>
                </a:lnTo>
                <a:lnTo>
                  <a:pt x="126" y="30"/>
                </a:lnTo>
                <a:lnTo>
                  <a:pt x="120" y="30"/>
                </a:lnTo>
                <a:lnTo>
                  <a:pt x="120" y="36"/>
                </a:lnTo>
                <a:lnTo>
                  <a:pt x="120" y="42"/>
                </a:lnTo>
                <a:lnTo>
                  <a:pt x="114" y="42"/>
                </a:lnTo>
                <a:lnTo>
                  <a:pt x="102" y="54"/>
                </a:lnTo>
                <a:lnTo>
                  <a:pt x="96" y="54"/>
                </a:lnTo>
                <a:lnTo>
                  <a:pt x="90" y="54"/>
                </a:lnTo>
                <a:lnTo>
                  <a:pt x="60" y="66"/>
                </a:lnTo>
                <a:lnTo>
                  <a:pt x="36" y="72"/>
                </a:lnTo>
                <a:lnTo>
                  <a:pt x="30" y="72"/>
                </a:lnTo>
                <a:lnTo>
                  <a:pt x="30" y="78"/>
                </a:lnTo>
                <a:lnTo>
                  <a:pt x="6" y="84"/>
                </a:lnTo>
                <a:lnTo>
                  <a:pt x="6" y="90"/>
                </a:lnTo>
                <a:lnTo>
                  <a:pt x="24" y="114"/>
                </a:lnTo>
                <a:lnTo>
                  <a:pt x="6" y="102"/>
                </a:lnTo>
                <a:lnTo>
                  <a:pt x="18" y="144"/>
                </a:lnTo>
                <a:lnTo>
                  <a:pt x="18" y="150"/>
                </a:lnTo>
                <a:lnTo>
                  <a:pt x="6" y="168"/>
                </a:lnTo>
                <a:lnTo>
                  <a:pt x="0" y="180"/>
                </a:lnTo>
                <a:lnTo>
                  <a:pt x="24" y="204"/>
                </a:lnTo>
                <a:lnTo>
                  <a:pt x="24" y="216"/>
                </a:lnTo>
                <a:lnTo>
                  <a:pt x="24" y="222"/>
                </a:lnTo>
                <a:lnTo>
                  <a:pt x="24" y="228"/>
                </a:lnTo>
                <a:lnTo>
                  <a:pt x="30" y="246"/>
                </a:lnTo>
                <a:lnTo>
                  <a:pt x="36" y="246"/>
                </a:lnTo>
                <a:lnTo>
                  <a:pt x="24" y="264"/>
                </a:lnTo>
                <a:lnTo>
                  <a:pt x="24" y="270"/>
                </a:lnTo>
                <a:lnTo>
                  <a:pt x="24" y="270"/>
                </a:lnTo>
                <a:lnTo>
                  <a:pt x="24" y="270"/>
                </a:lnTo>
                <a:lnTo>
                  <a:pt x="24" y="270"/>
                </a:lnTo>
                <a:lnTo>
                  <a:pt x="36" y="294"/>
                </a:lnTo>
                <a:lnTo>
                  <a:pt x="42" y="300"/>
                </a:lnTo>
                <a:lnTo>
                  <a:pt x="42" y="300"/>
                </a:lnTo>
                <a:lnTo>
                  <a:pt x="48" y="300"/>
                </a:lnTo>
                <a:lnTo>
                  <a:pt x="48" y="312"/>
                </a:lnTo>
                <a:lnTo>
                  <a:pt x="48" y="318"/>
                </a:lnTo>
                <a:lnTo>
                  <a:pt x="48" y="318"/>
                </a:lnTo>
                <a:lnTo>
                  <a:pt x="48" y="330"/>
                </a:lnTo>
                <a:lnTo>
                  <a:pt x="48" y="330"/>
                </a:lnTo>
                <a:lnTo>
                  <a:pt x="42" y="336"/>
                </a:lnTo>
                <a:lnTo>
                  <a:pt x="42" y="342"/>
                </a:lnTo>
                <a:lnTo>
                  <a:pt x="36" y="348"/>
                </a:lnTo>
                <a:lnTo>
                  <a:pt x="48" y="342"/>
                </a:lnTo>
                <a:lnTo>
                  <a:pt x="48" y="342"/>
                </a:lnTo>
                <a:lnTo>
                  <a:pt x="48" y="336"/>
                </a:lnTo>
                <a:lnTo>
                  <a:pt x="48" y="336"/>
                </a:lnTo>
                <a:lnTo>
                  <a:pt x="48" y="336"/>
                </a:lnTo>
                <a:lnTo>
                  <a:pt x="60" y="342"/>
                </a:lnTo>
                <a:lnTo>
                  <a:pt x="90" y="360"/>
                </a:lnTo>
                <a:lnTo>
                  <a:pt x="120" y="366"/>
                </a:lnTo>
                <a:lnTo>
                  <a:pt x="120" y="366"/>
                </a:lnTo>
                <a:lnTo>
                  <a:pt x="120" y="366"/>
                </a:lnTo>
                <a:lnTo>
                  <a:pt x="120" y="372"/>
                </a:lnTo>
                <a:lnTo>
                  <a:pt x="126" y="372"/>
                </a:lnTo>
                <a:lnTo>
                  <a:pt x="126" y="378"/>
                </a:lnTo>
                <a:lnTo>
                  <a:pt x="120" y="378"/>
                </a:lnTo>
                <a:lnTo>
                  <a:pt x="120" y="384"/>
                </a:lnTo>
                <a:lnTo>
                  <a:pt x="126" y="396"/>
                </a:lnTo>
                <a:lnTo>
                  <a:pt x="132" y="408"/>
                </a:lnTo>
                <a:lnTo>
                  <a:pt x="144" y="414"/>
                </a:lnTo>
                <a:lnTo>
                  <a:pt x="156" y="408"/>
                </a:lnTo>
                <a:lnTo>
                  <a:pt x="156" y="402"/>
                </a:lnTo>
                <a:lnTo>
                  <a:pt x="174" y="402"/>
                </a:lnTo>
                <a:lnTo>
                  <a:pt x="192" y="402"/>
                </a:lnTo>
                <a:lnTo>
                  <a:pt x="198" y="420"/>
                </a:lnTo>
                <a:lnTo>
                  <a:pt x="198" y="426"/>
                </a:lnTo>
                <a:lnTo>
                  <a:pt x="198" y="426"/>
                </a:lnTo>
                <a:lnTo>
                  <a:pt x="198" y="426"/>
                </a:lnTo>
                <a:lnTo>
                  <a:pt x="204" y="426"/>
                </a:lnTo>
                <a:lnTo>
                  <a:pt x="204" y="426"/>
                </a:lnTo>
                <a:lnTo>
                  <a:pt x="210" y="420"/>
                </a:lnTo>
                <a:lnTo>
                  <a:pt x="210" y="420"/>
                </a:lnTo>
                <a:lnTo>
                  <a:pt x="222" y="426"/>
                </a:lnTo>
                <a:lnTo>
                  <a:pt x="222" y="432"/>
                </a:lnTo>
                <a:lnTo>
                  <a:pt x="228" y="426"/>
                </a:lnTo>
                <a:lnTo>
                  <a:pt x="228" y="426"/>
                </a:lnTo>
                <a:lnTo>
                  <a:pt x="234" y="432"/>
                </a:lnTo>
                <a:lnTo>
                  <a:pt x="240" y="432"/>
                </a:lnTo>
                <a:lnTo>
                  <a:pt x="252" y="450"/>
                </a:lnTo>
                <a:lnTo>
                  <a:pt x="252" y="456"/>
                </a:lnTo>
                <a:lnTo>
                  <a:pt x="252" y="462"/>
                </a:lnTo>
                <a:lnTo>
                  <a:pt x="252" y="462"/>
                </a:lnTo>
                <a:lnTo>
                  <a:pt x="252" y="462"/>
                </a:lnTo>
                <a:lnTo>
                  <a:pt x="270" y="468"/>
                </a:lnTo>
                <a:lnTo>
                  <a:pt x="276" y="462"/>
                </a:lnTo>
                <a:lnTo>
                  <a:pt x="276" y="462"/>
                </a:lnTo>
                <a:lnTo>
                  <a:pt x="276" y="462"/>
                </a:lnTo>
                <a:lnTo>
                  <a:pt x="282" y="456"/>
                </a:lnTo>
                <a:lnTo>
                  <a:pt x="288" y="456"/>
                </a:lnTo>
                <a:lnTo>
                  <a:pt x="288" y="456"/>
                </a:lnTo>
                <a:lnTo>
                  <a:pt x="288" y="462"/>
                </a:lnTo>
                <a:lnTo>
                  <a:pt x="294" y="474"/>
                </a:lnTo>
                <a:lnTo>
                  <a:pt x="300" y="486"/>
                </a:lnTo>
                <a:lnTo>
                  <a:pt x="306" y="486"/>
                </a:lnTo>
                <a:lnTo>
                  <a:pt x="312" y="486"/>
                </a:lnTo>
                <a:lnTo>
                  <a:pt x="324" y="480"/>
                </a:lnTo>
                <a:lnTo>
                  <a:pt x="324" y="480"/>
                </a:lnTo>
                <a:lnTo>
                  <a:pt x="330" y="474"/>
                </a:lnTo>
                <a:lnTo>
                  <a:pt x="336" y="474"/>
                </a:lnTo>
                <a:lnTo>
                  <a:pt x="336" y="474"/>
                </a:lnTo>
                <a:lnTo>
                  <a:pt x="384" y="468"/>
                </a:lnTo>
                <a:lnTo>
                  <a:pt x="402" y="468"/>
                </a:lnTo>
                <a:lnTo>
                  <a:pt x="402" y="468"/>
                </a:lnTo>
                <a:lnTo>
                  <a:pt x="419" y="480"/>
                </a:lnTo>
                <a:lnTo>
                  <a:pt x="419" y="480"/>
                </a:lnTo>
                <a:lnTo>
                  <a:pt x="419" y="486"/>
                </a:lnTo>
                <a:lnTo>
                  <a:pt x="419" y="486"/>
                </a:lnTo>
                <a:lnTo>
                  <a:pt x="419" y="486"/>
                </a:lnTo>
                <a:lnTo>
                  <a:pt x="425" y="486"/>
                </a:lnTo>
                <a:lnTo>
                  <a:pt x="431" y="492"/>
                </a:lnTo>
                <a:lnTo>
                  <a:pt x="449" y="498"/>
                </a:lnTo>
                <a:lnTo>
                  <a:pt x="467" y="504"/>
                </a:lnTo>
                <a:lnTo>
                  <a:pt x="461" y="486"/>
                </a:lnTo>
                <a:lnTo>
                  <a:pt x="455" y="462"/>
                </a:lnTo>
                <a:lnTo>
                  <a:pt x="455" y="462"/>
                </a:lnTo>
                <a:lnTo>
                  <a:pt x="455" y="462"/>
                </a:lnTo>
                <a:lnTo>
                  <a:pt x="455" y="456"/>
                </a:lnTo>
                <a:lnTo>
                  <a:pt x="461" y="450"/>
                </a:lnTo>
                <a:lnTo>
                  <a:pt x="479" y="426"/>
                </a:lnTo>
                <a:lnTo>
                  <a:pt x="479" y="426"/>
                </a:lnTo>
                <a:lnTo>
                  <a:pt x="485" y="420"/>
                </a:lnTo>
                <a:lnTo>
                  <a:pt x="491" y="414"/>
                </a:lnTo>
                <a:lnTo>
                  <a:pt x="509" y="390"/>
                </a:lnTo>
                <a:lnTo>
                  <a:pt x="515" y="390"/>
                </a:lnTo>
                <a:lnTo>
                  <a:pt x="515" y="390"/>
                </a:lnTo>
                <a:lnTo>
                  <a:pt x="515" y="390"/>
                </a:lnTo>
                <a:lnTo>
                  <a:pt x="521" y="390"/>
                </a:lnTo>
                <a:lnTo>
                  <a:pt x="521" y="390"/>
                </a:lnTo>
                <a:lnTo>
                  <a:pt x="521" y="390"/>
                </a:lnTo>
                <a:lnTo>
                  <a:pt x="527" y="390"/>
                </a:lnTo>
                <a:lnTo>
                  <a:pt x="527" y="390"/>
                </a:lnTo>
                <a:lnTo>
                  <a:pt x="533" y="378"/>
                </a:lnTo>
                <a:lnTo>
                  <a:pt x="533" y="372"/>
                </a:lnTo>
                <a:lnTo>
                  <a:pt x="533" y="366"/>
                </a:lnTo>
                <a:lnTo>
                  <a:pt x="521" y="336"/>
                </a:lnTo>
                <a:lnTo>
                  <a:pt x="509" y="306"/>
                </a:lnTo>
                <a:lnTo>
                  <a:pt x="509" y="294"/>
                </a:lnTo>
                <a:lnTo>
                  <a:pt x="503" y="294"/>
                </a:lnTo>
                <a:lnTo>
                  <a:pt x="503" y="288"/>
                </a:lnTo>
                <a:lnTo>
                  <a:pt x="503" y="288"/>
                </a:lnTo>
                <a:lnTo>
                  <a:pt x="503" y="282"/>
                </a:lnTo>
                <a:lnTo>
                  <a:pt x="503" y="276"/>
                </a:lnTo>
                <a:lnTo>
                  <a:pt x="503" y="276"/>
                </a:lnTo>
                <a:lnTo>
                  <a:pt x="509" y="264"/>
                </a:lnTo>
                <a:lnTo>
                  <a:pt x="509" y="252"/>
                </a:lnTo>
                <a:lnTo>
                  <a:pt x="509" y="246"/>
                </a:lnTo>
                <a:lnTo>
                  <a:pt x="479" y="228"/>
                </a:lnTo>
                <a:lnTo>
                  <a:pt x="485" y="228"/>
                </a:lnTo>
                <a:lnTo>
                  <a:pt x="485" y="222"/>
                </a:lnTo>
                <a:lnTo>
                  <a:pt x="491" y="216"/>
                </a:lnTo>
                <a:lnTo>
                  <a:pt x="491" y="210"/>
                </a:lnTo>
                <a:lnTo>
                  <a:pt x="497" y="210"/>
                </a:lnTo>
                <a:lnTo>
                  <a:pt x="497" y="210"/>
                </a:lnTo>
                <a:lnTo>
                  <a:pt x="503" y="204"/>
                </a:lnTo>
                <a:lnTo>
                  <a:pt x="503" y="204"/>
                </a:lnTo>
                <a:lnTo>
                  <a:pt x="509" y="204"/>
                </a:lnTo>
                <a:lnTo>
                  <a:pt x="509" y="204"/>
                </a:lnTo>
                <a:lnTo>
                  <a:pt x="509" y="198"/>
                </a:lnTo>
                <a:lnTo>
                  <a:pt x="509" y="198"/>
                </a:lnTo>
                <a:lnTo>
                  <a:pt x="515" y="198"/>
                </a:lnTo>
                <a:lnTo>
                  <a:pt x="515" y="198"/>
                </a:lnTo>
                <a:lnTo>
                  <a:pt x="521" y="192"/>
                </a:lnTo>
                <a:lnTo>
                  <a:pt x="521" y="192"/>
                </a:lnTo>
                <a:lnTo>
                  <a:pt x="521" y="192"/>
                </a:lnTo>
                <a:lnTo>
                  <a:pt x="521" y="192"/>
                </a:lnTo>
                <a:lnTo>
                  <a:pt x="527" y="192"/>
                </a:lnTo>
                <a:lnTo>
                  <a:pt x="527" y="186"/>
                </a:lnTo>
                <a:lnTo>
                  <a:pt x="527" y="186"/>
                </a:lnTo>
                <a:lnTo>
                  <a:pt x="521" y="174"/>
                </a:lnTo>
                <a:lnTo>
                  <a:pt x="521" y="150"/>
                </a:lnTo>
                <a:lnTo>
                  <a:pt x="521" y="150"/>
                </a:lnTo>
                <a:lnTo>
                  <a:pt x="521" y="150"/>
                </a:lnTo>
                <a:lnTo>
                  <a:pt x="521" y="144"/>
                </a:lnTo>
                <a:lnTo>
                  <a:pt x="509" y="126"/>
                </a:lnTo>
                <a:lnTo>
                  <a:pt x="509" y="120"/>
                </a:lnTo>
                <a:lnTo>
                  <a:pt x="509" y="114"/>
                </a:lnTo>
                <a:lnTo>
                  <a:pt x="509" y="108"/>
                </a:lnTo>
                <a:lnTo>
                  <a:pt x="503" y="96"/>
                </a:lnTo>
                <a:lnTo>
                  <a:pt x="503" y="96"/>
                </a:lnTo>
                <a:lnTo>
                  <a:pt x="503" y="84"/>
                </a:lnTo>
                <a:lnTo>
                  <a:pt x="503" y="84"/>
                </a:lnTo>
                <a:lnTo>
                  <a:pt x="503" y="84"/>
                </a:lnTo>
                <a:lnTo>
                  <a:pt x="503" y="78"/>
                </a:lnTo>
                <a:lnTo>
                  <a:pt x="503" y="72"/>
                </a:lnTo>
                <a:lnTo>
                  <a:pt x="503" y="72"/>
                </a:lnTo>
                <a:lnTo>
                  <a:pt x="503" y="66"/>
                </a:lnTo>
                <a:lnTo>
                  <a:pt x="503" y="66"/>
                </a:lnTo>
                <a:lnTo>
                  <a:pt x="497" y="66"/>
                </a:lnTo>
                <a:lnTo>
                  <a:pt x="497" y="60"/>
                </a:lnTo>
                <a:lnTo>
                  <a:pt x="491" y="54"/>
                </a:lnTo>
                <a:lnTo>
                  <a:pt x="473" y="42"/>
                </a:lnTo>
                <a:lnTo>
                  <a:pt x="467" y="42"/>
                </a:lnTo>
                <a:lnTo>
                  <a:pt x="467" y="42"/>
                </a:lnTo>
                <a:lnTo>
                  <a:pt x="467" y="42"/>
                </a:lnTo>
                <a:lnTo>
                  <a:pt x="461" y="42"/>
                </a:lnTo>
                <a:lnTo>
                  <a:pt x="461" y="42"/>
                </a:lnTo>
                <a:lnTo>
                  <a:pt x="461" y="42"/>
                </a:lnTo>
                <a:lnTo>
                  <a:pt x="431" y="48"/>
                </a:lnTo>
                <a:lnTo>
                  <a:pt x="390" y="48"/>
                </a:lnTo>
                <a:lnTo>
                  <a:pt x="390" y="48"/>
                </a:lnTo>
                <a:lnTo>
                  <a:pt x="384" y="48"/>
                </a:lnTo>
                <a:lnTo>
                  <a:pt x="354" y="42"/>
                </a:lnTo>
                <a:lnTo>
                  <a:pt x="354" y="42"/>
                </a:lnTo>
                <a:lnTo>
                  <a:pt x="336" y="42"/>
                </a:lnTo>
                <a:lnTo>
                  <a:pt x="306" y="36"/>
                </a:lnTo>
                <a:lnTo>
                  <a:pt x="300" y="36"/>
                </a:lnTo>
                <a:lnTo>
                  <a:pt x="300" y="36"/>
                </a:lnTo>
                <a:close/>
              </a:path>
            </a:pathLst>
          </a:custGeom>
          <a:solidFill>
            <a:srgbClr val="0079C1"/>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594" name="Freeform 909"/>
          <p:cNvSpPr>
            <a:spLocks/>
          </p:cNvSpPr>
          <p:nvPr/>
        </p:nvSpPr>
        <p:spPr bwMode="auto">
          <a:xfrm>
            <a:off x="1813641" y="2831000"/>
            <a:ext cx="571408" cy="353350"/>
          </a:xfrm>
          <a:custGeom>
            <a:avLst/>
            <a:gdLst>
              <a:gd name="T0" fmla="*/ 246 w 359"/>
              <a:gd name="T1" fmla="*/ 180 h 222"/>
              <a:gd name="T2" fmla="*/ 252 w 359"/>
              <a:gd name="T3" fmla="*/ 180 h 222"/>
              <a:gd name="T4" fmla="*/ 270 w 359"/>
              <a:gd name="T5" fmla="*/ 174 h 222"/>
              <a:gd name="T6" fmla="*/ 305 w 359"/>
              <a:gd name="T7" fmla="*/ 102 h 222"/>
              <a:gd name="T8" fmla="*/ 323 w 359"/>
              <a:gd name="T9" fmla="*/ 66 h 222"/>
              <a:gd name="T10" fmla="*/ 329 w 359"/>
              <a:gd name="T11" fmla="*/ 66 h 222"/>
              <a:gd name="T12" fmla="*/ 341 w 359"/>
              <a:gd name="T13" fmla="*/ 60 h 222"/>
              <a:gd name="T14" fmla="*/ 347 w 359"/>
              <a:gd name="T15" fmla="*/ 66 h 222"/>
              <a:gd name="T16" fmla="*/ 353 w 359"/>
              <a:gd name="T17" fmla="*/ 60 h 222"/>
              <a:gd name="T18" fmla="*/ 347 w 359"/>
              <a:gd name="T19" fmla="*/ 36 h 222"/>
              <a:gd name="T20" fmla="*/ 323 w 359"/>
              <a:gd name="T21" fmla="*/ 12 h 222"/>
              <a:gd name="T22" fmla="*/ 299 w 359"/>
              <a:gd name="T23" fmla="*/ 18 h 222"/>
              <a:gd name="T24" fmla="*/ 252 w 359"/>
              <a:gd name="T25" fmla="*/ 0 h 222"/>
              <a:gd name="T26" fmla="*/ 234 w 359"/>
              <a:gd name="T27" fmla="*/ 0 h 222"/>
              <a:gd name="T28" fmla="*/ 228 w 359"/>
              <a:gd name="T29" fmla="*/ 12 h 222"/>
              <a:gd name="T30" fmla="*/ 228 w 359"/>
              <a:gd name="T31" fmla="*/ 24 h 222"/>
              <a:gd name="T32" fmla="*/ 210 w 359"/>
              <a:gd name="T33" fmla="*/ 30 h 222"/>
              <a:gd name="T34" fmla="*/ 192 w 359"/>
              <a:gd name="T35" fmla="*/ 30 h 222"/>
              <a:gd name="T36" fmla="*/ 168 w 359"/>
              <a:gd name="T37" fmla="*/ 42 h 222"/>
              <a:gd name="T38" fmla="*/ 150 w 359"/>
              <a:gd name="T39" fmla="*/ 42 h 222"/>
              <a:gd name="T40" fmla="*/ 138 w 359"/>
              <a:gd name="T41" fmla="*/ 60 h 222"/>
              <a:gd name="T42" fmla="*/ 60 w 359"/>
              <a:gd name="T43" fmla="*/ 42 h 222"/>
              <a:gd name="T44" fmla="*/ 30 w 359"/>
              <a:gd name="T45" fmla="*/ 78 h 222"/>
              <a:gd name="T46" fmla="*/ 6 w 359"/>
              <a:gd name="T47" fmla="*/ 126 h 222"/>
              <a:gd name="T48" fmla="*/ 6 w 359"/>
              <a:gd name="T49" fmla="*/ 132 h 222"/>
              <a:gd name="T50" fmla="*/ 12 w 359"/>
              <a:gd name="T51" fmla="*/ 132 h 222"/>
              <a:gd name="T52" fmla="*/ 12 w 359"/>
              <a:gd name="T53" fmla="*/ 138 h 222"/>
              <a:gd name="T54" fmla="*/ 12 w 359"/>
              <a:gd name="T55" fmla="*/ 144 h 222"/>
              <a:gd name="T56" fmla="*/ 24 w 359"/>
              <a:gd name="T57" fmla="*/ 162 h 222"/>
              <a:gd name="T58" fmla="*/ 48 w 359"/>
              <a:gd name="T59" fmla="*/ 186 h 222"/>
              <a:gd name="T60" fmla="*/ 54 w 359"/>
              <a:gd name="T61" fmla="*/ 192 h 222"/>
              <a:gd name="T62" fmla="*/ 60 w 359"/>
              <a:gd name="T63" fmla="*/ 204 h 222"/>
              <a:gd name="T64" fmla="*/ 66 w 359"/>
              <a:gd name="T65" fmla="*/ 204 h 222"/>
              <a:gd name="T66" fmla="*/ 72 w 359"/>
              <a:gd name="T67" fmla="*/ 204 h 222"/>
              <a:gd name="T68" fmla="*/ 78 w 359"/>
              <a:gd name="T69" fmla="*/ 204 h 222"/>
              <a:gd name="T70" fmla="*/ 78 w 359"/>
              <a:gd name="T71" fmla="*/ 210 h 222"/>
              <a:gd name="T72" fmla="*/ 102 w 359"/>
              <a:gd name="T73" fmla="*/ 216 h 222"/>
              <a:gd name="T74" fmla="*/ 114 w 359"/>
              <a:gd name="T75" fmla="*/ 216 h 222"/>
              <a:gd name="T76" fmla="*/ 144 w 359"/>
              <a:gd name="T77" fmla="*/ 210 h 222"/>
              <a:gd name="T78" fmla="*/ 144 w 359"/>
              <a:gd name="T79" fmla="*/ 204 h 222"/>
              <a:gd name="T80" fmla="*/ 174 w 359"/>
              <a:gd name="T81" fmla="*/ 198 h 222"/>
              <a:gd name="T82" fmla="*/ 180 w 359"/>
              <a:gd name="T83" fmla="*/ 192 h 222"/>
              <a:gd name="T84" fmla="*/ 180 w 359"/>
              <a:gd name="T85" fmla="*/ 192 h 222"/>
              <a:gd name="T86" fmla="*/ 186 w 359"/>
              <a:gd name="T87" fmla="*/ 186 h 222"/>
              <a:gd name="T88" fmla="*/ 210 w 359"/>
              <a:gd name="T89" fmla="*/ 186 h 222"/>
              <a:gd name="T90" fmla="*/ 234 w 359"/>
              <a:gd name="T91" fmla="*/ 18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9" h="222">
                <a:moveTo>
                  <a:pt x="246" y="192"/>
                </a:moveTo>
                <a:lnTo>
                  <a:pt x="246" y="180"/>
                </a:lnTo>
                <a:lnTo>
                  <a:pt x="246" y="180"/>
                </a:lnTo>
                <a:lnTo>
                  <a:pt x="246" y="180"/>
                </a:lnTo>
                <a:lnTo>
                  <a:pt x="252" y="180"/>
                </a:lnTo>
                <a:lnTo>
                  <a:pt x="252" y="180"/>
                </a:lnTo>
                <a:lnTo>
                  <a:pt x="252" y="180"/>
                </a:lnTo>
                <a:lnTo>
                  <a:pt x="258" y="180"/>
                </a:lnTo>
                <a:lnTo>
                  <a:pt x="270" y="174"/>
                </a:lnTo>
                <a:lnTo>
                  <a:pt x="288" y="144"/>
                </a:lnTo>
                <a:lnTo>
                  <a:pt x="305" y="108"/>
                </a:lnTo>
                <a:lnTo>
                  <a:pt x="305" y="102"/>
                </a:lnTo>
                <a:lnTo>
                  <a:pt x="311" y="84"/>
                </a:lnTo>
                <a:lnTo>
                  <a:pt x="317" y="84"/>
                </a:lnTo>
                <a:lnTo>
                  <a:pt x="323" y="66"/>
                </a:lnTo>
                <a:lnTo>
                  <a:pt x="329" y="66"/>
                </a:lnTo>
                <a:lnTo>
                  <a:pt x="329" y="66"/>
                </a:lnTo>
                <a:lnTo>
                  <a:pt x="329" y="66"/>
                </a:lnTo>
                <a:lnTo>
                  <a:pt x="335" y="60"/>
                </a:lnTo>
                <a:lnTo>
                  <a:pt x="335" y="60"/>
                </a:lnTo>
                <a:lnTo>
                  <a:pt x="341" y="60"/>
                </a:lnTo>
                <a:lnTo>
                  <a:pt x="341" y="66"/>
                </a:lnTo>
                <a:lnTo>
                  <a:pt x="347" y="66"/>
                </a:lnTo>
                <a:lnTo>
                  <a:pt x="347" y="66"/>
                </a:lnTo>
                <a:lnTo>
                  <a:pt x="347" y="60"/>
                </a:lnTo>
                <a:lnTo>
                  <a:pt x="347" y="60"/>
                </a:lnTo>
                <a:lnTo>
                  <a:pt x="353" y="60"/>
                </a:lnTo>
                <a:lnTo>
                  <a:pt x="359" y="48"/>
                </a:lnTo>
                <a:lnTo>
                  <a:pt x="359" y="36"/>
                </a:lnTo>
                <a:lnTo>
                  <a:pt x="347" y="36"/>
                </a:lnTo>
                <a:lnTo>
                  <a:pt x="323" y="18"/>
                </a:lnTo>
                <a:lnTo>
                  <a:pt x="323" y="12"/>
                </a:lnTo>
                <a:lnTo>
                  <a:pt x="323" y="12"/>
                </a:lnTo>
                <a:lnTo>
                  <a:pt x="317" y="12"/>
                </a:lnTo>
                <a:lnTo>
                  <a:pt x="299" y="18"/>
                </a:lnTo>
                <a:lnTo>
                  <a:pt x="299" y="18"/>
                </a:lnTo>
                <a:lnTo>
                  <a:pt x="294" y="12"/>
                </a:lnTo>
                <a:lnTo>
                  <a:pt x="252" y="0"/>
                </a:lnTo>
                <a:lnTo>
                  <a:pt x="252" y="0"/>
                </a:lnTo>
                <a:lnTo>
                  <a:pt x="246" y="0"/>
                </a:lnTo>
                <a:lnTo>
                  <a:pt x="240" y="0"/>
                </a:lnTo>
                <a:lnTo>
                  <a:pt x="234" y="0"/>
                </a:lnTo>
                <a:lnTo>
                  <a:pt x="234" y="6"/>
                </a:lnTo>
                <a:lnTo>
                  <a:pt x="228" y="12"/>
                </a:lnTo>
                <a:lnTo>
                  <a:pt x="228" y="12"/>
                </a:lnTo>
                <a:lnTo>
                  <a:pt x="228" y="12"/>
                </a:lnTo>
                <a:lnTo>
                  <a:pt x="228" y="18"/>
                </a:lnTo>
                <a:lnTo>
                  <a:pt x="228" y="24"/>
                </a:lnTo>
                <a:lnTo>
                  <a:pt x="222" y="24"/>
                </a:lnTo>
                <a:lnTo>
                  <a:pt x="222" y="24"/>
                </a:lnTo>
                <a:lnTo>
                  <a:pt x="210" y="30"/>
                </a:lnTo>
                <a:lnTo>
                  <a:pt x="204" y="30"/>
                </a:lnTo>
                <a:lnTo>
                  <a:pt x="198" y="36"/>
                </a:lnTo>
                <a:lnTo>
                  <a:pt x="192" y="30"/>
                </a:lnTo>
                <a:lnTo>
                  <a:pt x="168" y="42"/>
                </a:lnTo>
                <a:lnTo>
                  <a:pt x="168" y="42"/>
                </a:lnTo>
                <a:lnTo>
                  <a:pt x="168" y="42"/>
                </a:lnTo>
                <a:lnTo>
                  <a:pt x="156" y="42"/>
                </a:lnTo>
                <a:lnTo>
                  <a:pt x="156" y="42"/>
                </a:lnTo>
                <a:lnTo>
                  <a:pt x="150" y="42"/>
                </a:lnTo>
                <a:lnTo>
                  <a:pt x="144" y="42"/>
                </a:lnTo>
                <a:lnTo>
                  <a:pt x="144" y="60"/>
                </a:lnTo>
                <a:lnTo>
                  <a:pt x="138" y="60"/>
                </a:lnTo>
                <a:lnTo>
                  <a:pt x="108" y="66"/>
                </a:lnTo>
                <a:lnTo>
                  <a:pt x="90" y="66"/>
                </a:lnTo>
                <a:lnTo>
                  <a:pt x="60" y="42"/>
                </a:lnTo>
                <a:lnTo>
                  <a:pt x="54" y="42"/>
                </a:lnTo>
                <a:lnTo>
                  <a:pt x="48" y="54"/>
                </a:lnTo>
                <a:lnTo>
                  <a:pt x="30" y="78"/>
                </a:lnTo>
                <a:lnTo>
                  <a:pt x="24" y="90"/>
                </a:lnTo>
                <a:lnTo>
                  <a:pt x="18" y="126"/>
                </a:lnTo>
                <a:lnTo>
                  <a:pt x="6" y="126"/>
                </a:lnTo>
                <a:lnTo>
                  <a:pt x="6" y="126"/>
                </a:lnTo>
                <a:lnTo>
                  <a:pt x="0" y="132"/>
                </a:lnTo>
                <a:lnTo>
                  <a:pt x="6" y="132"/>
                </a:lnTo>
                <a:lnTo>
                  <a:pt x="6" y="132"/>
                </a:lnTo>
                <a:lnTo>
                  <a:pt x="6" y="132"/>
                </a:lnTo>
                <a:lnTo>
                  <a:pt x="12" y="132"/>
                </a:lnTo>
                <a:lnTo>
                  <a:pt x="12" y="138"/>
                </a:lnTo>
                <a:lnTo>
                  <a:pt x="12" y="138"/>
                </a:lnTo>
                <a:lnTo>
                  <a:pt x="12" y="138"/>
                </a:lnTo>
                <a:lnTo>
                  <a:pt x="12" y="138"/>
                </a:lnTo>
                <a:lnTo>
                  <a:pt x="12" y="138"/>
                </a:lnTo>
                <a:lnTo>
                  <a:pt x="12" y="144"/>
                </a:lnTo>
                <a:lnTo>
                  <a:pt x="18" y="156"/>
                </a:lnTo>
                <a:lnTo>
                  <a:pt x="18" y="162"/>
                </a:lnTo>
                <a:lnTo>
                  <a:pt x="24" y="162"/>
                </a:lnTo>
                <a:lnTo>
                  <a:pt x="42" y="180"/>
                </a:lnTo>
                <a:lnTo>
                  <a:pt x="42" y="180"/>
                </a:lnTo>
                <a:lnTo>
                  <a:pt x="48" y="186"/>
                </a:lnTo>
                <a:lnTo>
                  <a:pt x="54" y="186"/>
                </a:lnTo>
                <a:lnTo>
                  <a:pt x="54" y="186"/>
                </a:lnTo>
                <a:lnTo>
                  <a:pt x="54" y="192"/>
                </a:lnTo>
                <a:lnTo>
                  <a:pt x="60" y="198"/>
                </a:lnTo>
                <a:lnTo>
                  <a:pt x="60" y="198"/>
                </a:lnTo>
                <a:lnTo>
                  <a:pt x="60" y="204"/>
                </a:lnTo>
                <a:lnTo>
                  <a:pt x="66" y="204"/>
                </a:lnTo>
                <a:lnTo>
                  <a:pt x="66" y="204"/>
                </a:lnTo>
                <a:lnTo>
                  <a:pt x="66" y="204"/>
                </a:lnTo>
                <a:lnTo>
                  <a:pt x="66" y="204"/>
                </a:lnTo>
                <a:lnTo>
                  <a:pt x="66" y="204"/>
                </a:lnTo>
                <a:lnTo>
                  <a:pt x="72" y="204"/>
                </a:lnTo>
                <a:lnTo>
                  <a:pt x="78" y="204"/>
                </a:lnTo>
                <a:lnTo>
                  <a:pt x="78" y="204"/>
                </a:lnTo>
                <a:lnTo>
                  <a:pt x="78" y="204"/>
                </a:lnTo>
                <a:lnTo>
                  <a:pt x="78" y="210"/>
                </a:lnTo>
                <a:lnTo>
                  <a:pt x="78" y="210"/>
                </a:lnTo>
                <a:lnTo>
                  <a:pt x="78" y="210"/>
                </a:lnTo>
                <a:lnTo>
                  <a:pt x="90" y="216"/>
                </a:lnTo>
                <a:lnTo>
                  <a:pt x="90" y="216"/>
                </a:lnTo>
                <a:lnTo>
                  <a:pt x="102" y="216"/>
                </a:lnTo>
                <a:lnTo>
                  <a:pt x="108" y="216"/>
                </a:lnTo>
                <a:lnTo>
                  <a:pt x="108" y="216"/>
                </a:lnTo>
                <a:lnTo>
                  <a:pt x="114" y="216"/>
                </a:lnTo>
                <a:lnTo>
                  <a:pt x="114" y="222"/>
                </a:lnTo>
                <a:lnTo>
                  <a:pt x="144" y="210"/>
                </a:lnTo>
                <a:lnTo>
                  <a:pt x="144" y="210"/>
                </a:lnTo>
                <a:lnTo>
                  <a:pt x="144" y="204"/>
                </a:lnTo>
                <a:lnTo>
                  <a:pt x="144" y="210"/>
                </a:lnTo>
                <a:lnTo>
                  <a:pt x="144" y="204"/>
                </a:lnTo>
                <a:lnTo>
                  <a:pt x="156" y="204"/>
                </a:lnTo>
                <a:lnTo>
                  <a:pt x="168" y="204"/>
                </a:lnTo>
                <a:lnTo>
                  <a:pt x="174" y="198"/>
                </a:lnTo>
                <a:lnTo>
                  <a:pt x="174" y="198"/>
                </a:lnTo>
                <a:lnTo>
                  <a:pt x="180" y="198"/>
                </a:lnTo>
                <a:lnTo>
                  <a:pt x="180" y="192"/>
                </a:lnTo>
                <a:lnTo>
                  <a:pt x="180" y="192"/>
                </a:lnTo>
                <a:lnTo>
                  <a:pt x="180" y="192"/>
                </a:lnTo>
                <a:lnTo>
                  <a:pt x="180" y="192"/>
                </a:lnTo>
                <a:lnTo>
                  <a:pt x="180" y="192"/>
                </a:lnTo>
                <a:lnTo>
                  <a:pt x="180" y="186"/>
                </a:lnTo>
                <a:lnTo>
                  <a:pt x="186" y="186"/>
                </a:lnTo>
                <a:lnTo>
                  <a:pt x="186" y="186"/>
                </a:lnTo>
                <a:lnTo>
                  <a:pt x="192" y="186"/>
                </a:lnTo>
                <a:lnTo>
                  <a:pt x="210" y="186"/>
                </a:lnTo>
                <a:lnTo>
                  <a:pt x="216" y="192"/>
                </a:lnTo>
                <a:lnTo>
                  <a:pt x="222" y="192"/>
                </a:lnTo>
                <a:lnTo>
                  <a:pt x="234" y="186"/>
                </a:lnTo>
                <a:lnTo>
                  <a:pt x="246" y="192"/>
                </a:lnTo>
                <a:close/>
              </a:path>
            </a:pathLst>
          </a:custGeom>
          <a:solidFill>
            <a:srgbClr val="0079C1"/>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595" name="Freeform 910"/>
          <p:cNvSpPr>
            <a:spLocks/>
          </p:cNvSpPr>
          <p:nvPr/>
        </p:nvSpPr>
        <p:spPr bwMode="auto">
          <a:xfrm>
            <a:off x="1804091" y="3499500"/>
            <a:ext cx="19100" cy="9550"/>
          </a:xfrm>
          <a:custGeom>
            <a:avLst/>
            <a:gdLst>
              <a:gd name="T0" fmla="*/ 6 w 12"/>
              <a:gd name="T1" fmla="*/ 0 h 6"/>
              <a:gd name="T2" fmla="*/ 6 w 12"/>
              <a:gd name="T3" fmla="*/ 0 h 6"/>
              <a:gd name="T4" fmla="*/ 0 w 12"/>
              <a:gd name="T5" fmla="*/ 0 h 6"/>
              <a:gd name="T6" fmla="*/ 0 w 12"/>
              <a:gd name="T7" fmla="*/ 0 h 6"/>
              <a:gd name="T8" fmla="*/ 0 w 12"/>
              <a:gd name="T9" fmla="*/ 6 h 6"/>
              <a:gd name="T10" fmla="*/ 6 w 12"/>
              <a:gd name="T11" fmla="*/ 6 h 6"/>
              <a:gd name="T12" fmla="*/ 6 w 12"/>
              <a:gd name="T13" fmla="*/ 6 h 6"/>
              <a:gd name="T14" fmla="*/ 12 w 12"/>
              <a:gd name="T15" fmla="*/ 6 h 6"/>
              <a:gd name="T16" fmla="*/ 12 w 12"/>
              <a:gd name="T17" fmla="*/ 0 h 6"/>
              <a:gd name="T18" fmla="*/ 12 w 12"/>
              <a:gd name="T19" fmla="*/ 0 h 6"/>
              <a:gd name="T20" fmla="*/ 6 w 12"/>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6">
                <a:moveTo>
                  <a:pt x="6" y="0"/>
                </a:moveTo>
                <a:lnTo>
                  <a:pt x="6" y="0"/>
                </a:lnTo>
                <a:lnTo>
                  <a:pt x="0" y="0"/>
                </a:lnTo>
                <a:lnTo>
                  <a:pt x="0" y="0"/>
                </a:lnTo>
                <a:lnTo>
                  <a:pt x="0" y="6"/>
                </a:lnTo>
                <a:lnTo>
                  <a:pt x="6" y="6"/>
                </a:lnTo>
                <a:lnTo>
                  <a:pt x="6" y="6"/>
                </a:lnTo>
                <a:lnTo>
                  <a:pt x="12" y="6"/>
                </a:lnTo>
                <a:lnTo>
                  <a:pt x="12" y="0"/>
                </a:lnTo>
                <a:lnTo>
                  <a:pt x="12" y="0"/>
                </a:lnTo>
                <a:lnTo>
                  <a:pt x="6"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596" name="Freeform 911"/>
          <p:cNvSpPr>
            <a:spLocks/>
          </p:cNvSpPr>
          <p:nvPr/>
        </p:nvSpPr>
        <p:spPr bwMode="auto">
          <a:xfrm>
            <a:off x="1670391" y="3241650"/>
            <a:ext cx="28650" cy="38200"/>
          </a:xfrm>
          <a:custGeom>
            <a:avLst/>
            <a:gdLst>
              <a:gd name="T0" fmla="*/ 12 w 18"/>
              <a:gd name="T1" fmla="*/ 24 h 24"/>
              <a:gd name="T2" fmla="*/ 12 w 18"/>
              <a:gd name="T3" fmla="*/ 24 h 24"/>
              <a:gd name="T4" fmla="*/ 18 w 18"/>
              <a:gd name="T5" fmla="*/ 24 h 24"/>
              <a:gd name="T6" fmla="*/ 18 w 18"/>
              <a:gd name="T7" fmla="*/ 24 h 24"/>
              <a:gd name="T8" fmla="*/ 18 w 18"/>
              <a:gd name="T9" fmla="*/ 24 h 24"/>
              <a:gd name="T10" fmla="*/ 18 w 18"/>
              <a:gd name="T11" fmla="*/ 18 h 24"/>
              <a:gd name="T12" fmla="*/ 12 w 18"/>
              <a:gd name="T13" fmla="*/ 12 h 24"/>
              <a:gd name="T14" fmla="*/ 6 w 18"/>
              <a:gd name="T15" fmla="*/ 0 h 24"/>
              <a:gd name="T16" fmla="*/ 6 w 18"/>
              <a:gd name="T17" fmla="*/ 6 h 24"/>
              <a:gd name="T18" fmla="*/ 0 w 18"/>
              <a:gd name="T19" fmla="*/ 12 h 24"/>
              <a:gd name="T20" fmla="*/ 0 w 18"/>
              <a:gd name="T21" fmla="*/ 12 h 24"/>
              <a:gd name="T22" fmla="*/ 0 w 18"/>
              <a:gd name="T23" fmla="*/ 18 h 24"/>
              <a:gd name="T24" fmla="*/ 0 w 18"/>
              <a:gd name="T25" fmla="*/ 18 h 24"/>
              <a:gd name="T26" fmla="*/ 12 w 18"/>
              <a:gd name="T27" fmla="*/ 24 h 24"/>
              <a:gd name="T28" fmla="*/ 12 w 18"/>
              <a:gd name="T2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4">
                <a:moveTo>
                  <a:pt x="12" y="24"/>
                </a:moveTo>
                <a:lnTo>
                  <a:pt x="12" y="24"/>
                </a:lnTo>
                <a:lnTo>
                  <a:pt x="18" y="24"/>
                </a:lnTo>
                <a:lnTo>
                  <a:pt x="18" y="24"/>
                </a:lnTo>
                <a:lnTo>
                  <a:pt x="18" y="24"/>
                </a:lnTo>
                <a:lnTo>
                  <a:pt x="18" y="18"/>
                </a:lnTo>
                <a:lnTo>
                  <a:pt x="12" y="12"/>
                </a:lnTo>
                <a:lnTo>
                  <a:pt x="6" y="0"/>
                </a:lnTo>
                <a:lnTo>
                  <a:pt x="6" y="6"/>
                </a:lnTo>
                <a:lnTo>
                  <a:pt x="0" y="12"/>
                </a:lnTo>
                <a:lnTo>
                  <a:pt x="0" y="12"/>
                </a:lnTo>
                <a:lnTo>
                  <a:pt x="0" y="18"/>
                </a:lnTo>
                <a:lnTo>
                  <a:pt x="0" y="18"/>
                </a:lnTo>
                <a:lnTo>
                  <a:pt x="12" y="24"/>
                </a:lnTo>
                <a:lnTo>
                  <a:pt x="12" y="24"/>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597" name="Freeform 912"/>
          <p:cNvSpPr>
            <a:spLocks/>
          </p:cNvSpPr>
          <p:nvPr/>
        </p:nvSpPr>
        <p:spPr bwMode="auto">
          <a:xfrm>
            <a:off x="1651291" y="3251200"/>
            <a:ext cx="28650" cy="66850"/>
          </a:xfrm>
          <a:custGeom>
            <a:avLst/>
            <a:gdLst>
              <a:gd name="T0" fmla="*/ 6 w 18"/>
              <a:gd name="T1" fmla="*/ 0 h 42"/>
              <a:gd name="T2" fmla="*/ 6 w 18"/>
              <a:gd name="T3" fmla="*/ 0 h 42"/>
              <a:gd name="T4" fmla="*/ 0 w 18"/>
              <a:gd name="T5" fmla="*/ 6 h 42"/>
              <a:gd name="T6" fmla="*/ 0 w 18"/>
              <a:gd name="T7" fmla="*/ 6 h 42"/>
              <a:gd name="T8" fmla="*/ 6 w 18"/>
              <a:gd name="T9" fmla="*/ 36 h 42"/>
              <a:gd name="T10" fmla="*/ 12 w 18"/>
              <a:gd name="T11" fmla="*/ 42 h 42"/>
              <a:gd name="T12" fmla="*/ 12 w 18"/>
              <a:gd name="T13" fmla="*/ 42 h 42"/>
              <a:gd name="T14" fmla="*/ 12 w 18"/>
              <a:gd name="T15" fmla="*/ 42 h 42"/>
              <a:gd name="T16" fmla="*/ 18 w 18"/>
              <a:gd name="T17" fmla="*/ 42 h 42"/>
              <a:gd name="T18" fmla="*/ 6 w 18"/>
              <a:gd name="T19" fmla="*/ 0 h 42"/>
              <a:gd name="T20" fmla="*/ 6 w 18"/>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42">
                <a:moveTo>
                  <a:pt x="6" y="0"/>
                </a:moveTo>
                <a:lnTo>
                  <a:pt x="6" y="0"/>
                </a:lnTo>
                <a:lnTo>
                  <a:pt x="0" y="6"/>
                </a:lnTo>
                <a:lnTo>
                  <a:pt x="0" y="6"/>
                </a:lnTo>
                <a:lnTo>
                  <a:pt x="6" y="36"/>
                </a:lnTo>
                <a:lnTo>
                  <a:pt x="12" y="42"/>
                </a:lnTo>
                <a:lnTo>
                  <a:pt x="12" y="42"/>
                </a:lnTo>
                <a:lnTo>
                  <a:pt x="12" y="42"/>
                </a:lnTo>
                <a:lnTo>
                  <a:pt x="18" y="42"/>
                </a:lnTo>
                <a:lnTo>
                  <a:pt x="6" y="0"/>
                </a:lnTo>
                <a:lnTo>
                  <a:pt x="6"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598" name="Freeform 913"/>
          <p:cNvSpPr>
            <a:spLocks/>
          </p:cNvSpPr>
          <p:nvPr/>
        </p:nvSpPr>
        <p:spPr bwMode="auto">
          <a:xfrm>
            <a:off x="1890041" y="3499500"/>
            <a:ext cx="124150" cy="76400"/>
          </a:xfrm>
          <a:custGeom>
            <a:avLst/>
            <a:gdLst>
              <a:gd name="T0" fmla="*/ 36 w 78"/>
              <a:gd name="T1" fmla="*/ 12 h 48"/>
              <a:gd name="T2" fmla="*/ 36 w 78"/>
              <a:gd name="T3" fmla="*/ 18 h 48"/>
              <a:gd name="T4" fmla="*/ 36 w 78"/>
              <a:gd name="T5" fmla="*/ 18 h 48"/>
              <a:gd name="T6" fmla="*/ 18 w 78"/>
              <a:gd name="T7" fmla="*/ 6 h 48"/>
              <a:gd name="T8" fmla="*/ 12 w 78"/>
              <a:gd name="T9" fmla="*/ 6 h 48"/>
              <a:gd name="T10" fmla="*/ 12 w 78"/>
              <a:gd name="T11" fmla="*/ 6 h 48"/>
              <a:gd name="T12" fmla="*/ 12 w 78"/>
              <a:gd name="T13" fmla="*/ 6 h 48"/>
              <a:gd name="T14" fmla="*/ 0 w 78"/>
              <a:gd name="T15" fmla="*/ 0 h 48"/>
              <a:gd name="T16" fmla="*/ 0 w 78"/>
              <a:gd name="T17" fmla="*/ 6 h 48"/>
              <a:gd name="T18" fmla="*/ 0 w 78"/>
              <a:gd name="T19" fmla="*/ 6 h 48"/>
              <a:gd name="T20" fmla="*/ 18 w 78"/>
              <a:gd name="T21" fmla="*/ 18 h 48"/>
              <a:gd name="T22" fmla="*/ 48 w 78"/>
              <a:gd name="T23" fmla="*/ 24 h 48"/>
              <a:gd name="T24" fmla="*/ 66 w 78"/>
              <a:gd name="T25" fmla="*/ 36 h 48"/>
              <a:gd name="T26" fmla="*/ 66 w 78"/>
              <a:gd name="T27" fmla="*/ 36 h 48"/>
              <a:gd name="T28" fmla="*/ 66 w 78"/>
              <a:gd name="T29" fmla="*/ 42 h 48"/>
              <a:gd name="T30" fmla="*/ 78 w 78"/>
              <a:gd name="T31" fmla="*/ 48 h 48"/>
              <a:gd name="T32" fmla="*/ 78 w 78"/>
              <a:gd name="T33" fmla="*/ 48 h 48"/>
              <a:gd name="T34" fmla="*/ 78 w 78"/>
              <a:gd name="T35" fmla="*/ 36 h 48"/>
              <a:gd name="T36" fmla="*/ 66 w 78"/>
              <a:gd name="T37" fmla="*/ 36 h 48"/>
              <a:gd name="T38" fmla="*/ 48 w 78"/>
              <a:gd name="T39" fmla="*/ 24 h 48"/>
              <a:gd name="T40" fmla="*/ 42 w 78"/>
              <a:gd name="T41" fmla="*/ 18 h 48"/>
              <a:gd name="T42" fmla="*/ 42 w 78"/>
              <a:gd name="T43" fmla="*/ 18 h 48"/>
              <a:gd name="T44" fmla="*/ 42 w 78"/>
              <a:gd name="T45" fmla="*/ 18 h 48"/>
              <a:gd name="T46" fmla="*/ 42 w 78"/>
              <a:gd name="T47" fmla="*/ 12 h 48"/>
              <a:gd name="T48" fmla="*/ 42 w 78"/>
              <a:gd name="T49" fmla="*/ 12 h 48"/>
              <a:gd name="T50" fmla="*/ 36 w 78"/>
              <a:gd name="T51" fmla="*/ 12 h 48"/>
              <a:gd name="T52" fmla="*/ 36 w 78"/>
              <a:gd name="T53" fmla="*/ 12 h 48"/>
              <a:gd name="T54" fmla="*/ 36 w 78"/>
              <a:gd name="T55" fmla="*/ 12 h 48"/>
              <a:gd name="T56" fmla="*/ 36 w 78"/>
              <a:gd name="T57"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 h="48">
                <a:moveTo>
                  <a:pt x="36" y="12"/>
                </a:moveTo>
                <a:lnTo>
                  <a:pt x="36" y="18"/>
                </a:lnTo>
                <a:lnTo>
                  <a:pt x="36" y="18"/>
                </a:lnTo>
                <a:lnTo>
                  <a:pt x="18" y="6"/>
                </a:lnTo>
                <a:lnTo>
                  <a:pt x="12" y="6"/>
                </a:lnTo>
                <a:lnTo>
                  <a:pt x="12" y="6"/>
                </a:lnTo>
                <a:lnTo>
                  <a:pt x="12" y="6"/>
                </a:lnTo>
                <a:lnTo>
                  <a:pt x="0" y="0"/>
                </a:lnTo>
                <a:lnTo>
                  <a:pt x="0" y="6"/>
                </a:lnTo>
                <a:lnTo>
                  <a:pt x="0" y="6"/>
                </a:lnTo>
                <a:lnTo>
                  <a:pt x="18" y="18"/>
                </a:lnTo>
                <a:lnTo>
                  <a:pt x="48" y="24"/>
                </a:lnTo>
                <a:lnTo>
                  <a:pt x="66" y="36"/>
                </a:lnTo>
                <a:lnTo>
                  <a:pt x="66" y="36"/>
                </a:lnTo>
                <a:lnTo>
                  <a:pt x="66" y="42"/>
                </a:lnTo>
                <a:lnTo>
                  <a:pt x="78" y="48"/>
                </a:lnTo>
                <a:lnTo>
                  <a:pt x="78" y="48"/>
                </a:lnTo>
                <a:lnTo>
                  <a:pt x="78" y="36"/>
                </a:lnTo>
                <a:lnTo>
                  <a:pt x="66" y="36"/>
                </a:lnTo>
                <a:lnTo>
                  <a:pt x="48" y="24"/>
                </a:lnTo>
                <a:lnTo>
                  <a:pt x="42" y="18"/>
                </a:lnTo>
                <a:lnTo>
                  <a:pt x="42" y="18"/>
                </a:lnTo>
                <a:lnTo>
                  <a:pt x="42" y="18"/>
                </a:lnTo>
                <a:lnTo>
                  <a:pt x="42" y="12"/>
                </a:lnTo>
                <a:lnTo>
                  <a:pt x="42" y="12"/>
                </a:lnTo>
                <a:lnTo>
                  <a:pt x="36" y="12"/>
                </a:lnTo>
                <a:lnTo>
                  <a:pt x="36" y="12"/>
                </a:lnTo>
                <a:lnTo>
                  <a:pt x="36" y="12"/>
                </a:lnTo>
                <a:lnTo>
                  <a:pt x="36" y="12"/>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599" name="Freeform 914"/>
          <p:cNvSpPr>
            <a:spLocks/>
          </p:cNvSpPr>
          <p:nvPr/>
        </p:nvSpPr>
        <p:spPr bwMode="auto">
          <a:xfrm>
            <a:off x="1832741" y="3461300"/>
            <a:ext cx="47750" cy="19100"/>
          </a:xfrm>
          <a:custGeom>
            <a:avLst/>
            <a:gdLst>
              <a:gd name="T0" fmla="*/ 0 w 30"/>
              <a:gd name="T1" fmla="*/ 0 h 12"/>
              <a:gd name="T2" fmla="*/ 0 w 30"/>
              <a:gd name="T3" fmla="*/ 6 h 12"/>
              <a:gd name="T4" fmla="*/ 6 w 30"/>
              <a:gd name="T5" fmla="*/ 6 h 12"/>
              <a:gd name="T6" fmla="*/ 6 w 30"/>
              <a:gd name="T7" fmla="*/ 12 h 12"/>
              <a:gd name="T8" fmla="*/ 6 w 30"/>
              <a:gd name="T9" fmla="*/ 12 h 12"/>
              <a:gd name="T10" fmla="*/ 6 w 30"/>
              <a:gd name="T11" fmla="*/ 12 h 12"/>
              <a:gd name="T12" fmla="*/ 12 w 30"/>
              <a:gd name="T13" fmla="*/ 12 h 12"/>
              <a:gd name="T14" fmla="*/ 12 w 30"/>
              <a:gd name="T15" fmla="*/ 12 h 12"/>
              <a:gd name="T16" fmla="*/ 18 w 30"/>
              <a:gd name="T17" fmla="*/ 12 h 12"/>
              <a:gd name="T18" fmla="*/ 24 w 30"/>
              <a:gd name="T19" fmla="*/ 12 h 12"/>
              <a:gd name="T20" fmla="*/ 24 w 30"/>
              <a:gd name="T21" fmla="*/ 12 h 12"/>
              <a:gd name="T22" fmla="*/ 24 w 30"/>
              <a:gd name="T23" fmla="*/ 12 h 12"/>
              <a:gd name="T24" fmla="*/ 30 w 30"/>
              <a:gd name="T25" fmla="*/ 6 h 12"/>
              <a:gd name="T26" fmla="*/ 30 w 30"/>
              <a:gd name="T27" fmla="*/ 6 h 12"/>
              <a:gd name="T28" fmla="*/ 24 w 30"/>
              <a:gd name="T29" fmla="*/ 6 h 12"/>
              <a:gd name="T30" fmla="*/ 24 w 30"/>
              <a:gd name="T31" fmla="*/ 6 h 12"/>
              <a:gd name="T32" fmla="*/ 18 w 30"/>
              <a:gd name="T33" fmla="*/ 0 h 12"/>
              <a:gd name="T34" fmla="*/ 12 w 30"/>
              <a:gd name="T35" fmla="*/ 0 h 12"/>
              <a:gd name="T36" fmla="*/ 12 w 30"/>
              <a:gd name="T37" fmla="*/ 0 h 12"/>
              <a:gd name="T38" fmla="*/ 6 w 30"/>
              <a:gd name="T39" fmla="*/ 0 h 12"/>
              <a:gd name="T40" fmla="*/ 0 w 30"/>
              <a:gd name="T4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12">
                <a:moveTo>
                  <a:pt x="0" y="0"/>
                </a:moveTo>
                <a:lnTo>
                  <a:pt x="0" y="6"/>
                </a:lnTo>
                <a:lnTo>
                  <a:pt x="6" y="6"/>
                </a:lnTo>
                <a:lnTo>
                  <a:pt x="6" y="12"/>
                </a:lnTo>
                <a:lnTo>
                  <a:pt x="6" y="12"/>
                </a:lnTo>
                <a:lnTo>
                  <a:pt x="6" y="12"/>
                </a:lnTo>
                <a:lnTo>
                  <a:pt x="12" y="12"/>
                </a:lnTo>
                <a:lnTo>
                  <a:pt x="12" y="12"/>
                </a:lnTo>
                <a:lnTo>
                  <a:pt x="18" y="12"/>
                </a:lnTo>
                <a:lnTo>
                  <a:pt x="24" y="12"/>
                </a:lnTo>
                <a:lnTo>
                  <a:pt x="24" y="12"/>
                </a:lnTo>
                <a:lnTo>
                  <a:pt x="24" y="12"/>
                </a:lnTo>
                <a:lnTo>
                  <a:pt x="30" y="6"/>
                </a:lnTo>
                <a:lnTo>
                  <a:pt x="30" y="6"/>
                </a:lnTo>
                <a:lnTo>
                  <a:pt x="24" y="6"/>
                </a:lnTo>
                <a:lnTo>
                  <a:pt x="24" y="6"/>
                </a:lnTo>
                <a:lnTo>
                  <a:pt x="18" y="0"/>
                </a:lnTo>
                <a:lnTo>
                  <a:pt x="12" y="0"/>
                </a:lnTo>
                <a:lnTo>
                  <a:pt x="12" y="0"/>
                </a:lnTo>
                <a:lnTo>
                  <a:pt x="6" y="0"/>
                </a:lnTo>
                <a:lnTo>
                  <a:pt x="0"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600" name="Freeform 915"/>
          <p:cNvSpPr>
            <a:spLocks/>
          </p:cNvSpPr>
          <p:nvPr/>
        </p:nvSpPr>
        <p:spPr bwMode="auto">
          <a:xfrm>
            <a:off x="1851841" y="3509050"/>
            <a:ext cx="47750" cy="9550"/>
          </a:xfrm>
          <a:custGeom>
            <a:avLst/>
            <a:gdLst>
              <a:gd name="T0" fmla="*/ 6 w 30"/>
              <a:gd name="T1" fmla="*/ 0 h 6"/>
              <a:gd name="T2" fmla="*/ 6 w 30"/>
              <a:gd name="T3" fmla="*/ 0 h 6"/>
              <a:gd name="T4" fmla="*/ 0 w 30"/>
              <a:gd name="T5" fmla="*/ 0 h 6"/>
              <a:gd name="T6" fmla="*/ 6 w 30"/>
              <a:gd name="T7" fmla="*/ 6 h 6"/>
              <a:gd name="T8" fmla="*/ 12 w 30"/>
              <a:gd name="T9" fmla="*/ 6 h 6"/>
              <a:gd name="T10" fmla="*/ 12 w 30"/>
              <a:gd name="T11" fmla="*/ 6 h 6"/>
              <a:gd name="T12" fmla="*/ 30 w 30"/>
              <a:gd name="T13" fmla="*/ 6 h 6"/>
              <a:gd name="T14" fmla="*/ 30 w 30"/>
              <a:gd name="T15" fmla="*/ 6 h 6"/>
              <a:gd name="T16" fmla="*/ 30 w 30"/>
              <a:gd name="T17" fmla="*/ 6 h 6"/>
              <a:gd name="T18" fmla="*/ 30 w 30"/>
              <a:gd name="T19" fmla="*/ 0 h 6"/>
              <a:gd name="T20" fmla="*/ 24 w 30"/>
              <a:gd name="T21" fmla="*/ 0 h 6"/>
              <a:gd name="T22" fmla="*/ 24 w 30"/>
              <a:gd name="T23" fmla="*/ 0 h 6"/>
              <a:gd name="T24" fmla="*/ 6 w 30"/>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6">
                <a:moveTo>
                  <a:pt x="6" y="0"/>
                </a:moveTo>
                <a:lnTo>
                  <a:pt x="6" y="0"/>
                </a:lnTo>
                <a:lnTo>
                  <a:pt x="0" y="0"/>
                </a:lnTo>
                <a:lnTo>
                  <a:pt x="6" y="6"/>
                </a:lnTo>
                <a:lnTo>
                  <a:pt x="12" y="6"/>
                </a:lnTo>
                <a:lnTo>
                  <a:pt x="12" y="6"/>
                </a:lnTo>
                <a:lnTo>
                  <a:pt x="30" y="6"/>
                </a:lnTo>
                <a:lnTo>
                  <a:pt x="30" y="6"/>
                </a:lnTo>
                <a:lnTo>
                  <a:pt x="30" y="6"/>
                </a:lnTo>
                <a:lnTo>
                  <a:pt x="30" y="0"/>
                </a:lnTo>
                <a:lnTo>
                  <a:pt x="24" y="0"/>
                </a:lnTo>
                <a:lnTo>
                  <a:pt x="24" y="0"/>
                </a:lnTo>
                <a:lnTo>
                  <a:pt x="6"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601" name="Freeform 916"/>
          <p:cNvSpPr>
            <a:spLocks/>
          </p:cNvSpPr>
          <p:nvPr/>
        </p:nvSpPr>
        <p:spPr bwMode="auto">
          <a:xfrm>
            <a:off x="1832741" y="3480400"/>
            <a:ext cx="66850" cy="19100"/>
          </a:xfrm>
          <a:custGeom>
            <a:avLst/>
            <a:gdLst>
              <a:gd name="T0" fmla="*/ 12 w 42"/>
              <a:gd name="T1" fmla="*/ 0 h 12"/>
              <a:gd name="T2" fmla="*/ 6 w 42"/>
              <a:gd name="T3" fmla="*/ 0 h 12"/>
              <a:gd name="T4" fmla="*/ 6 w 42"/>
              <a:gd name="T5" fmla="*/ 0 h 12"/>
              <a:gd name="T6" fmla="*/ 0 w 42"/>
              <a:gd name="T7" fmla="*/ 6 h 12"/>
              <a:gd name="T8" fmla="*/ 0 w 42"/>
              <a:gd name="T9" fmla="*/ 6 h 12"/>
              <a:gd name="T10" fmla="*/ 0 w 42"/>
              <a:gd name="T11" fmla="*/ 6 h 12"/>
              <a:gd name="T12" fmla="*/ 6 w 42"/>
              <a:gd name="T13" fmla="*/ 6 h 12"/>
              <a:gd name="T14" fmla="*/ 12 w 42"/>
              <a:gd name="T15" fmla="*/ 6 h 12"/>
              <a:gd name="T16" fmla="*/ 30 w 42"/>
              <a:gd name="T17" fmla="*/ 6 h 12"/>
              <a:gd name="T18" fmla="*/ 30 w 42"/>
              <a:gd name="T19" fmla="*/ 6 h 12"/>
              <a:gd name="T20" fmla="*/ 36 w 42"/>
              <a:gd name="T21" fmla="*/ 12 h 12"/>
              <a:gd name="T22" fmla="*/ 42 w 42"/>
              <a:gd name="T23" fmla="*/ 6 h 12"/>
              <a:gd name="T24" fmla="*/ 42 w 42"/>
              <a:gd name="T25" fmla="*/ 6 h 12"/>
              <a:gd name="T26" fmla="*/ 42 w 42"/>
              <a:gd name="T27" fmla="*/ 6 h 12"/>
              <a:gd name="T28" fmla="*/ 18 w 42"/>
              <a:gd name="T29" fmla="*/ 0 h 12"/>
              <a:gd name="T30" fmla="*/ 12 w 42"/>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12">
                <a:moveTo>
                  <a:pt x="12" y="0"/>
                </a:moveTo>
                <a:lnTo>
                  <a:pt x="6" y="0"/>
                </a:lnTo>
                <a:lnTo>
                  <a:pt x="6" y="0"/>
                </a:lnTo>
                <a:lnTo>
                  <a:pt x="0" y="6"/>
                </a:lnTo>
                <a:lnTo>
                  <a:pt x="0" y="6"/>
                </a:lnTo>
                <a:lnTo>
                  <a:pt x="0" y="6"/>
                </a:lnTo>
                <a:lnTo>
                  <a:pt x="6" y="6"/>
                </a:lnTo>
                <a:lnTo>
                  <a:pt x="12" y="6"/>
                </a:lnTo>
                <a:lnTo>
                  <a:pt x="30" y="6"/>
                </a:lnTo>
                <a:lnTo>
                  <a:pt x="30" y="6"/>
                </a:lnTo>
                <a:lnTo>
                  <a:pt x="36" y="12"/>
                </a:lnTo>
                <a:lnTo>
                  <a:pt x="42" y="6"/>
                </a:lnTo>
                <a:lnTo>
                  <a:pt x="42" y="6"/>
                </a:lnTo>
                <a:lnTo>
                  <a:pt x="42" y="6"/>
                </a:lnTo>
                <a:lnTo>
                  <a:pt x="18" y="0"/>
                </a:lnTo>
                <a:lnTo>
                  <a:pt x="12"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602" name="Freeform 917"/>
          <p:cNvSpPr>
            <a:spLocks/>
          </p:cNvSpPr>
          <p:nvPr/>
        </p:nvSpPr>
        <p:spPr bwMode="auto">
          <a:xfrm>
            <a:off x="1593991" y="3088850"/>
            <a:ext cx="496600" cy="429750"/>
          </a:xfrm>
          <a:custGeom>
            <a:avLst/>
            <a:gdLst>
              <a:gd name="T0" fmla="*/ 198 w 312"/>
              <a:gd name="T1" fmla="*/ 234 h 270"/>
              <a:gd name="T2" fmla="*/ 138 w 312"/>
              <a:gd name="T3" fmla="*/ 156 h 270"/>
              <a:gd name="T4" fmla="*/ 120 w 312"/>
              <a:gd name="T5" fmla="*/ 138 h 270"/>
              <a:gd name="T6" fmla="*/ 114 w 312"/>
              <a:gd name="T7" fmla="*/ 126 h 270"/>
              <a:gd name="T8" fmla="*/ 120 w 312"/>
              <a:gd name="T9" fmla="*/ 102 h 270"/>
              <a:gd name="T10" fmla="*/ 132 w 312"/>
              <a:gd name="T11" fmla="*/ 96 h 270"/>
              <a:gd name="T12" fmla="*/ 138 w 312"/>
              <a:gd name="T13" fmla="*/ 102 h 270"/>
              <a:gd name="T14" fmla="*/ 156 w 312"/>
              <a:gd name="T15" fmla="*/ 102 h 270"/>
              <a:gd name="T16" fmla="*/ 162 w 312"/>
              <a:gd name="T17" fmla="*/ 96 h 270"/>
              <a:gd name="T18" fmla="*/ 168 w 312"/>
              <a:gd name="T19" fmla="*/ 102 h 270"/>
              <a:gd name="T20" fmla="*/ 174 w 312"/>
              <a:gd name="T21" fmla="*/ 102 h 270"/>
              <a:gd name="T22" fmla="*/ 180 w 312"/>
              <a:gd name="T23" fmla="*/ 96 h 270"/>
              <a:gd name="T24" fmla="*/ 234 w 312"/>
              <a:gd name="T25" fmla="*/ 108 h 270"/>
              <a:gd name="T26" fmla="*/ 270 w 312"/>
              <a:gd name="T27" fmla="*/ 108 h 270"/>
              <a:gd name="T28" fmla="*/ 282 w 312"/>
              <a:gd name="T29" fmla="*/ 120 h 270"/>
              <a:gd name="T30" fmla="*/ 282 w 312"/>
              <a:gd name="T31" fmla="*/ 120 h 270"/>
              <a:gd name="T32" fmla="*/ 294 w 312"/>
              <a:gd name="T33" fmla="*/ 126 h 270"/>
              <a:gd name="T34" fmla="*/ 300 w 312"/>
              <a:gd name="T35" fmla="*/ 108 h 270"/>
              <a:gd name="T36" fmla="*/ 306 w 312"/>
              <a:gd name="T37" fmla="*/ 96 h 270"/>
              <a:gd name="T38" fmla="*/ 288 w 312"/>
              <a:gd name="T39" fmla="*/ 90 h 270"/>
              <a:gd name="T40" fmla="*/ 252 w 312"/>
              <a:gd name="T41" fmla="*/ 60 h 270"/>
              <a:gd name="T42" fmla="*/ 240 w 312"/>
              <a:gd name="T43" fmla="*/ 54 h 270"/>
              <a:gd name="T44" fmla="*/ 216 w 312"/>
              <a:gd name="T45" fmla="*/ 48 h 270"/>
              <a:gd name="T46" fmla="*/ 216 w 312"/>
              <a:gd name="T47" fmla="*/ 42 h 270"/>
              <a:gd name="T48" fmla="*/ 204 w 312"/>
              <a:gd name="T49" fmla="*/ 42 h 270"/>
              <a:gd name="T50" fmla="*/ 198 w 312"/>
              <a:gd name="T51" fmla="*/ 36 h 270"/>
              <a:gd name="T52" fmla="*/ 192 w 312"/>
              <a:gd name="T53" fmla="*/ 24 h 270"/>
              <a:gd name="T54" fmla="*/ 162 w 312"/>
              <a:gd name="T55" fmla="*/ 0 h 270"/>
              <a:gd name="T56" fmla="*/ 132 w 312"/>
              <a:gd name="T57" fmla="*/ 12 h 270"/>
              <a:gd name="T58" fmla="*/ 120 w 312"/>
              <a:gd name="T59" fmla="*/ 18 h 270"/>
              <a:gd name="T60" fmla="*/ 96 w 312"/>
              <a:gd name="T61" fmla="*/ 78 h 270"/>
              <a:gd name="T62" fmla="*/ 90 w 312"/>
              <a:gd name="T63" fmla="*/ 84 h 270"/>
              <a:gd name="T64" fmla="*/ 18 w 312"/>
              <a:gd name="T65" fmla="*/ 84 h 270"/>
              <a:gd name="T66" fmla="*/ 6 w 312"/>
              <a:gd name="T67" fmla="*/ 84 h 270"/>
              <a:gd name="T68" fmla="*/ 18 w 312"/>
              <a:gd name="T69" fmla="*/ 126 h 270"/>
              <a:gd name="T70" fmla="*/ 30 w 312"/>
              <a:gd name="T71" fmla="*/ 120 h 270"/>
              <a:gd name="T72" fmla="*/ 36 w 312"/>
              <a:gd name="T73" fmla="*/ 96 h 270"/>
              <a:gd name="T74" fmla="*/ 42 w 312"/>
              <a:gd name="T75" fmla="*/ 90 h 270"/>
              <a:gd name="T76" fmla="*/ 72 w 312"/>
              <a:gd name="T77" fmla="*/ 108 h 270"/>
              <a:gd name="T78" fmla="*/ 72 w 312"/>
              <a:gd name="T79" fmla="*/ 120 h 270"/>
              <a:gd name="T80" fmla="*/ 72 w 312"/>
              <a:gd name="T81" fmla="*/ 132 h 270"/>
              <a:gd name="T82" fmla="*/ 72 w 312"/>
              <a:gd name="T83" fmla="*/ 144 h 270"/>
              <a:gd name="T84" fmla="*/ 84 w 312"/>
              <a:gd name="T85" fmla="*/ 150 h 270"/>
              <a:gd name="T86" fmla="*/ 90 w 312"/>
              <a:gd name="T87" fmla="*/ 162 h 270"/>
              <a:gd name="T88" fmla="*/ 102 w 312"/>
              <a:gd name="T89" fmla="*/ 168 h 270"/>
              <a:gd name="T90" fmla="*/ 96 w 312"/>
              <a:gd name="T91" fmla="*/ 168 h 270"/>
              <a:gd name="T92" fmla="*/ 84 w 312"/>
              <a:gd name="T93" fmla="*/ 174 h 270"/>
              <a:gd name="T94" fmla="*/ 132 w 312"/>
              <a:gd name="T95" fmla="*/ 228 h 270"/>
              <a:gd name="T96" fmla="*/ 138 w 312"/>
              <a:gd name="T97" fmla="*/ 228 h 270"/>
              <a:gd name="T98" fmla="*/ 150 w 312"/>
              <a:gd name="T99" fmla="*/ 228 h 270"/>
              <a:gd name="T100" fmla="*/ 210 w 312"/>
              <a:gd name="T101" fmla="*/ 270 h 270"/>
              <a:gd name="T102" fmla="*/ 222 w 312"/>
              <a:gd name="T103" fmla="*/ 264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2" h="270">
                <a:moveTo>
                  <a:pt x="222" y="264"/>
                </a:moveTo>
                <a:lnTo>
                  <a:pt x="222" y="258"/>
                </a:lnTo>
                <a:lnTo>
                  <a:pt x="216" y="258"/>
                </a:lnTo>
                <a:lnTo>
                  <a:pt x="198" y="234"/>
                </a:lnTo>
                <a:lnTo>
                  <a:pt x="186" y="228"/>
                </a:lnTo>
                <a:lnTo>
                  <a:pt x="156" y="186"/>
                </a:lnTo>
                <a:lnTo>
                  <a:pt x="144" y="162"/>
                </a:lnTo>
                <a:lnTo>
                  <a:pt x="138" y="156"/>
                </a:lnTo>
                <a:lnTo>
                  <a:pt x="126" y="138"/>
                </a:lnTo>
                <a:lnTo>
                  <a:pt x="126" y="138"/>
                </a:lnTo>
                <a:lnTo>
                  <a:pt x="126" y="138"/>
                </a:lnTo>
                <a:lnTo>
                  <a:pt x="120" y="138"/>
                </a:lnTo>
                <a:lnTo>
                  <a:pt x="120" y="132"/>
                </a:lnTo>
                <a:lnTo>
                  <a:pt x="120" y="132"/>
                </a:lnTo>
                <a:lnTo>
                  <a:pt x="114" y="132"/>
                </a:lnTo>
                <a:lnTo>
                  <a:pt x="114" y="126"/>
                </a:lnTo>
                <a:lnTo>
                  <a:pt x="120" y="108"/>
                </a:lnTo>
                <a:lnTo>
                  <a:pt x="120" y="108"/>
                </a:lnTo>
                <a:lnTo>
                  <a:pt x="120" y="102"/>
                </a:lnTo>
                <a:lnTo>
                  <a:pt x="120" y="102"/>
                </a:lnTo>
                <a:lnTo>
                  <a:pt x="120" y="102"/>
                </a:lnTo>
                <a:lnTo>
                  <a:pt x="126" y="96"/>
                </a:lnTo>
                <a:lnTo>
                  <a:pt x="126" y="96"/>
                </a:lnTo>
                <a:lnTo>
                  <a:pt x="132" y="96"/>
                </a:lnTo>
                <a:lnTo>
                  <a:pt x="132" y="96"/>
                </a:lnTo>
                <a:lnTo>
                  <a:pt x="132" y="102"/>
                </a:lnTo>
                <a:lnTo>
                  <a:pt x="132" y="102"/>
                </a:lnTo>
                <a:lnTo>
                  <a:pt x="138" y="102"/>
                </a:lnTo>
                <a:lnTo>
                  <a:pt x="144" y="114"/>
                </a:lnTo>
                <a:lnTo>
                  <a:pt x="144" y="114"/>
                </a:lnTo>
                <a:lnTo>
                  <a:pt x="144" y="114"/>
                </a:lnTo>
                <a:lnTo>
                  <a:pt x="156" y="102"/>
                </a:lnTo>
                <a:lnTo>
                  <a:pt x="156" y="102"/>
                </a:lnTo>
                <a:lnTo>
                  <a:pt x="156" y="96"/>
                </a:lnTo>
                <a:lnTo>
                  <a:pt x="156" y="96"/>
                </a:lnTo>
                <a:lnTo>
                  <a:pt x="162" y="96"/>
                </a:lnTo>
                <a:lnTo>
                  <a:pt x="162" y="96"/>
                </a:lnTo>
                <a:lnTo>
                  <a:pt x="162" y="96"/>
                </a:lnTo>
                <a:lnTo>
                  <a:pt x="168" y="102"/>
                </a:lnTo>
                <a:lnTo>
                  <a:pt x="168" y="102"/>
                </a:lnTo>
                <a:lnTo>
                  <a:pt x="168" y="102"/>
                </a:lnTo>
                <a:lnTo>
                  <a:pt x="174" y="102"/>
                </a:lnTo>
                <a:lnTo>
                  <a:pt x="174" y="102"/>
                </a:lnTo>
                <a:lnTo>
                  <a:pt x="174" y="102"/>
                </a:lnTo>
                <a:lnTo>
                  <a:pt x="180" y="96"/>
                </a:lnTo>
                <a:lnTo>
                  <a:pt x="180" y="96"/>
                </a:lnTo>
                <a:lnTo>
                  <a:pt x="180" y="96"/>
                </a:lnTo>
                <a:lnTo>
                  <a:pt x="180" y="96"/>
                </a:lnTo>
                <a:lnTo>
                  <a:pt x="192" y="102"/>
                </a:lnTo>
                <a:lnTo>
                  <a:pt x="192" y="102"/>
                </a:lnTo>
                <a:lnTo>
                  <a:pt x="198" y="102"/>
                </a:lnTo>
                <a:lnTo>
                  <a:pt x="234" y="108"/>
                </a:lnTo>
                <a:lnTo>
                  <a:pt x="252" y="108"/>
                </a:lnTo>
                <a:lnTo>
                  <a:pt x="252" y="108"/>
                </a:lnTo>
                <a:lnTo>
                  <a:pt x="252" y="102"/>
                </a:lnTo>
                <a:lnTo>
                  <a:pt x="270" y="108"/>
                </a:lnTo>
                <a:lnTo>
                  <a:pt x="276" y="114"/>
                </a:lnTo>
                <a:lnTo>
                  <a:pt x="282" y="114"/>
                </a:lnTo>
                <a:lnTo>
                  <a:pt x="282" y="120"/>
                </a:lnTo>
                <a:lnTo>
                  <a:pt x="282" y="120"/>
                </a:lnTo>
                <a:lnTo>
                  <a:pt x="276" y="120"/>
                </a:lnTo>
                <a:lnTo>
                  <a:pt x="276" y="120"/>
                </a:lnTo>
                <a:lnTo>
                  <a:pt x="276" y="120"/>
                </a:lnTo>
                <a:lnTo>
                  <a:pt x="282" y="120"/>
                </a:lnTo>
                <a:lnTo>
                  <a:pt x="282" y="126"/>
                </a:lnTo>
                <a:lnTo>
                  <a:pt x="282" y="126"/>
                </a:lnTo>
                <a:lnTo>
                  <a:pt x="288" y="126"/>
                </a:lnTo>
                <a:lnTo>
                  <a:pt x="294" y="126"/>
                </a:lnTo>
                <a:lnTo>
                  <a:pt x="294" y="126"/>
                </a:lnTo>
                <a:lnTo>
                  <a:pt x="294" y="120"/>
                </a:lnTo>
                <a:lnTo>
                  <a:pt x="294" y="108"/>
                </a:lnTo>
                <a:lnTo>
                  <a:pt x="300" y="108"/>
                </a:lnTo>
                <a:lnTo>
                  <a:pt x="300" y="96"/>
                </a:lnTo>
                <a:lnTo>
                  <a:pt x="312" y="96"/>
                </a:lnTo>
                <a:lnTo>
                  <a:pt x="312" y="96"/>
                </a:lnTo>
                <a:lnTo>
                  <a:pt x="306" y="96"/>
                </a:lnTo>
                <a:lnTo>
                  <a:pt x="306" y="96"/>
                </a:lnTo>
                <a:lnTo>
                  <a:pt x="306" y="96"/>
                </a:lnTo>
                <a:lnTo>
                  <a:pt x="300" y="96"/>
                </a:lnTo>
                <a:lnTo>
                  <a:pt x="288" y="90"/>
                </a:lnTo>
                <a:lnTo>
                  <a:pt x="288" y="72"/>
                </a:lnTo>
                <a:lnTo>
                  <a:pt x="282" y="48"/>
                </a:lnTo>
                <a:lnTo>
                  <a:pt x="282" y="48"/>
                </a:lnTo>
                <a:lnTo>
                  <a:pt x="252" y="60"/>
                </a:lnTo>
                <a:lnTo>
                  <a:pt x="252" y="54"/>
                </a:lnTo>
                <a:lnTo>
                  <a:pt x="246" y="54"/>
                </a:lnTo>
                <a:lnTo>
                  <a:pt x="246" y="54"/>
                </a:lnTo>
                <a:lnTo>
                  <a:pt x="240" y="54"/>
                </a:lnTo>
                <a:lnTo>
                  <a:pt x="228" y="54"/>
                </a:lnTo>
                <a:lnTo>
                  <a:pt x="228" y="54"/>
                </a:lnTo>
                <a:lnTo>
                  <a:pt x="216" y="48"/>
                </a:lnTo>
                <a:lnTo>
                  <a:pt x="216" y="48"/>
                </a:lnTo>
                <a:lnTo>
                  <a:pt x="216" y="48"/>
                </a:lnTo>
                <a:lnTo>
                  <a:pt x="216" y="42"/>
                </a:lnTo>
                <a:lnTo>
                  <a:pt x="216" y="42"/>
                </a:lnTo>
                <a:lnTo>
                  <a:pt x="216" y="42"/>
                </a:lnTo>
                <a:lnTo>
                  <a:pt x="210" y="42"/>
                </a:lnTo>
                <a:lnTo>
                  <a:pt x="204" y="42"/>
                </a:lnTo>
                <a:lnTo>
                  <a:pt x="204" y="42"/>
                </a:lnTo>
                <a:lnTo>
                  <a:pt x="204" y="42"/>
                </a:lnTo>
                <a:lnTo>
                  <a:pt x="204" y="42"/>
                </a:lnTo>
                <a:lnTo>
                  <a:pt x="204" y="42"/>
                </a:lnTo>
                <a:lnTo>
                  <a:pt x="198" y="42"/>
                </a:lnTo>
                <a:lnTo>
                  <a:pt x="198" y="36"/>
                </a:lnTo>
                <a:lnTo>
                  <a:pt x="198" y="36"/>
                </a:lnTo>
                <a:lnTo>
                  <a:pt x="192" y="30"/>
                </a:lnTo>
                <a:lnTo>
                  <a:pt x="192" y="24"/>
                </a:lnTo>
                <a:lnTo>
                  <a:pt x="192" y="24"/>
                </a:lnTo>
                <a:lnTo>
                  <a:pt x="186" y="24"/>
                </a:lnTo>
                <a:lnTo>
                  <a:pt x="180" y="18"/>
                </a:lnTo>
                <a:lnTo>
                  <a:pt x="180" y="18"/>
                </a:lnTo>
                <a:lnTo>
                  <a:pt x="162" y="0"/>
                </a:lnTo>
                <a:lnTo>
                  <a:pt x="144" y="0"/>
                </a:lnTo>
                <a:lnTo>
                  <a:pt x="138" y="6"/>
                </a:lnTo>
                <a:lnTo>
                  <a:pt x="132" y="12"/>
                </a:lnTo>
                <a:lnTo>
                  <a:pt x="132" y="12"/>
                </a:lnTo>
                <a:lnTo>
                  <a:pt x="132" y="18"/>
                </a:lnTo>
                <a:lnTo>
                  <a:pt x="132" y="18"/>
                </a:lnTo>
                <a:lnTo>
                  <a:pt x="126" y="18"/>
                </a:lnTo>
                <a:lnTo>
                  <a:pt x="120" y="18"/>
                </a:lnTo>
                <a:lnTo>
                  <a:pt x="120" y="24"/>
                </a:lnTo>
                <a:lnTo>
                  <a:pt x="108" y="36"/>
                </a:lnTo>
                <a:lnTo>
                  <a:pt x="96" y="72"/>
                </a:lnTo>
                <a:lnTo>
                  <a:pt x="96" y="78"/>
                </a:lnTo>
                <a:lnTo>
                  <a:pt x="90" y="78"/>
                </a:lnTo>
                <a:lnTo>
                  <a:pt x="90" y="78"/>
                </a:lnTo>
                <a:lnTo>
                  <a:pt x="90" y="78"/>
                </a:lnTo>
                <a:lnTo>
                  <a:pt x="90" y="84"/>
                </a:lnTo>
                <a:lnTo>
                  <a:pt x="84" y="84"/>
                </a:lnTo>
                <a:lnTo>
                  <a:pt x="48" y="78"/>
                </a:lnTo>
                <a:lnTo>
                  <a:pt x="18" y="84"/>
                </a:lnTo>
                <a:lnTo>
                  <a:pt x="18" y="84"/>
                </a:lnTo>
                <a:lnTo>
                  <a:pt x="18" y="84"/>
                </a:lnTo>
                <a:lnTo>
                  <a:pt x="6" y="84"/>
                </a:lnTo>
                <a:lnTo>
                  <a:pt x="6" y="84"/>
                </a:lnTo>
                <a:lnTo>
                  <a:pt x="6" y="84"/>
                </a:lnTo>
                <a:lnTo>
                  <a:pt x="6" y="84"/>
                </a:lnTo>
                <a:lnTo>
                  <a:pt x="0" y="78"/>
                </a:lnTo>
                <a:lnTo>
                  <a:pt x="6" y="114"/>
                </a:lnTo>
                <a:lnTo>
                  <a:pt x="18" y="126"/>
                </a:lnTo>
                <a:lnTo>
                  <a:pt x="18" y="132"/>
                </a:lnTo>
                <a:lnTo>
                  <a:pt x="18" y="132"/>
                </a:lnTo>
                <a:lnTo>
                  <a:pt x="24" y="126"/>
                </a:lnTo>
                <a:lnTo>
                  <a:pt x="30" y="120"/>
                </a:lnTo>
                <a:lnTo>
                  <a:pt x="30" y="120"/>
                </a:lnTo>
                <a:lnTo>
                  <a:pt x="30" y="114"/>
                </a:lnTo>
                <a:lnTo>
                  <a:pt x="36" y="108"/>
                </a:lnTo>
                <a:lnTo>
                  <a:pt x="36" y="96"/>
                </a:lnTo>
                <a:lnTo>
                  <a:pt x="36" y="96"/>
                </a:lnTo>
                <a:lnTo>
                  <a:pt x="36" y="90"/>
                </a:lnTo>
                <a:lnTo>
                  <a:pt x="42" y="90"/>
                </a:lnTo>
                <a:lnTo>
                  <a:pt x="42" y="90"/>
                </a:lnTo>
                <a:lnTo>
                  <a:pt x="48" y="90"/>
                </a:lnTo>
                <a:lnTo>
                  <a:pt x="48" y="90"/>
                </a:lnTo>
                <a:lnTo>
                  <a:pt x="54" y="96"/>
                </a:lnTo>
                <a:lnTo>
                  <a:pt x="72" y="108"/>
                </a:lnTo>
                <a:lnTo>
                  <a:pt x="72" y="120"/>
                </a:lnTo>
                <a:lnTo>
                  <a:pt x="72" y="120"/>
                </a:lnTo>
                <a:lnTo>
                  <a:pt x="72" y="120"/>
                </a:lnTo>
                <a:lnTo>
                  <a:pt x="72" y="120"/>
                </a:lnTo>
                <a:lnTo>
                  <a:pt x="72" y="120"/>
                </a:lnTo>
                <a:lnTo>
                  <a:pt x="72" y="126"/>
                </a:lnTo>
                <a:lnTo>
                  <a:pt x="72" y="126"/>
                </a:lnTo>
                <a:lnTo>
                  <a:pt x="72" y="132"/>
                </a:lnTo>
                <a:lnTo>
                  <a:pt x="72" y="138"/>
                </a:lnTo>
                <a:lnTo>
                  <a:pt x="72" y="138"/>
                </a:lnTo>
                <a:lnTo>
                  <a:pt x="72" y="144"/>
                </a:lnTo>
                <a:lnTo>
                  <a:pt x="72" y="144"/>
                </a:lnTo>
                <a:lnTo>
                  <a:pt x="78" y="150"/>
                </a:lnTo>
                <a:lnTo>
                  <a:pt x="78" y="150"/>
                </a:lnTo>
                <a:lnTo>
                  <a:pt x="84" y="150"/>
                </a:lnTo>
                <a:lnTo>
                  <a:pt x="84" y="150"/>
                </a:lnTo>
                <a:lnTo>
                  <a:pt x="84" y="156"/>
                </a:lnTo>
                <a:lnTo>
                  <a:pt x="84" y="156"/>
                </a:lnTo>
                <a:lnTo>
                  <a:pt x="90" y="162"/>
                </a:lnTo>
                <a:lnTo>
                  <a:pt x="90" y="162"/>
                </a:lnTo>
                <a:lnTo>
                  <a:pt x="96" y="162"/>
                </a:lnTo>
                <a:lnTo>
                  <a:pt x="102" y="168"/>
                </a:lnTo>
                <a:lnTo>
                  <a:pt x="102" y="168"/>
                </a:lnTo>
                <a:lnTo>
                  <a:pt x="102" y="168"/>
                </a:lnTo>
                <a:lnTo>
                  <a:pt x="102" y="174"/>
                </a:lnTo>
                <a:lnTo>
                  <a:pt x="96" y="174"/>
                </a:lnTo>
                <a:lnTo>
                  <a:pt x="96" y="168"/>
                </a:lnTo>
                <a:lnTo>
                  <a:pt x="96" y="168"/>
                </a:lnTo>
                <a:lnTo>
                  <a:pt x="90" y="168"/>
                </a:lnTo>
                <a:lnTo>
                  <a:pt x="84" y="168"/>
                </a:lnTo>
                <a:lnTo>
                  <a:pt x="84" y="174"/>
                </a:lnTo>
                <a:lnTo>
                  <a:pt x="84" y="174"/>
                </a:lnTo>
                <a:lnTo>
                  <a:pt x="90" y="180"/>
                </a:lnTo>
                <a:lnTo>
                  <a:pt x="96" y="186"/>
                </a:lnTo>
                <a:lnTo>
                  <a:pt x="96" y="192"/>
                </a:lnTo>
                <a:lnTo>
                  <a:pt x="132" y="228"/>
                </a:lnTo>
                <a:lnTo>
                  <a:pt x="132" y="228"/>
                </a:lnTo>
                <a:lnTo>
                  <a:pt x="132" y="228"/>
                </a:lnTo>
                <a:lnTo>
                  <a:pt x="132" y="228"/>
                </a:lnTo>
                <a:lnTo>
                  <a:pt x="138" y="228"/>
                </a:lnTo>
                <a:lnTo>
                  <a:pt x="138" y="228"/>
                </a:lnTo>
                <a:lnTo>
                  <a:pt x="138" y="228"/>
                </a:lnTo>
                <a:lnTo>
                  <a:pt x="138" y="228"/>
                </a:lnTo>
                <a:lnTo>
                  <a:pt x="150" y="228"/>
                </a:lnTo>
                <a:lnTo>
                  <a:pt x="156" y="228"/>
                </a:lnTo>
                <a:lnTo>
                  <a:pt x="174" y="234"/>
                </a:lnTo>
                <a:lnTo>
                  <a:pt x="192" y="252"/>
                </a:lnTo>
                <a:lnTo>
                  <a:pt x="210" y="270"/>
                </a:lnTo>
                <a:lnTo>
                  <a:pt x="210" y="270"/>
                </a:lnTo>
                <a:lnTo>
                  <a:pt x="216" y="270"/>
                </a:lnTo>
                <a:lnTo>
                  <a:pt x="222" y="264"/>
                </a:lnTo>
                <a:lnTo>
                  <a:pt x="222" y="264"/>
                </a:lnTo>
                <a:close/>
              </a:path>
            </a:pathLst>
          </a:custGeom>
          <a:solidFill>
            <a:srgbClr val="0079C1"/>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603" name="Freeform 918"/>
          <p:cNvSpPr>
            <a:spLocks/>
          </p:cNvSpPr>
          <p:nvPr/>
        </p:nvSpPr>
        <p:spPr bwMode="auto">
          <a:xfrm>
            <a:off x="1804091" y="3499500"/>
            <a:ext cx="19100" cy="9550"/>
          </a:xfrm>
          <a:custGeom>
            <a:avLst/>
            <a:gdLst>
              <a:gd name="T0" fmla="*/ 6 w 12"/>
              <a:gd name="T1" fmla="*/ 0 h 6"/>
              <a:gd name="T2" fmla="*/ 6 w 12"/>
              <a:gd name="T3" fmla="*/ 0 h 6"/>
              <a:gd name="T4" fmla="*/ 0 w 12"/>
              <a:gd name="T5" fmla="*/ 0 h 6"/>
              <a:gd name="T6" fmla="*/ 0 w 12"/>
              <a:gd name="T7" fmla="*/ 0 h 6"/>
              <a:gd name="T8" fmla="*/ 0 w 12"/>
              <a:gd name="T9" fmla="*/ 6 h 6"/>
              <a:gd name="T10" fmla="*/ 6 w 12"/>
              <a:gd name="T11" fmla="*/ 6 h 6"/>
              <a:gd name="T12" fmla="*/ 6 w 12"/>
              <a:gd name="T13" fmla="*/ 6 h 6"/>
              <a:gd name="T14" fmla="*/ 12 w 12"/>
              <a:gd name="T15" fmla="*/ 6 h 6"/>
              <a:gd name="T16" fmla="*/ 12 w 12"/>
              <a:gd name="T17" fmla="*/ 0 h 6"/>
              <a:gd name="T18" fmla="*/ 12 w 12"/>
              <a:gd name="T19" fmla="*/ 0 h 6"/>
              <a:gd name="T20" fmla="*/ 6 w 12"/>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6">
                <a:moveTo>
                  <a:pt x="6" y="0"/>
                </a:moveTo>
                <a:lnTo>
                  <a:pt x="6" y="0"/>
                </a:lnTo>
                <a:lnTo>
                  <a:pt x="0" y="0"/>
                </a:lnTo>
                <a:lnTo>
                  <a:pt x="0" y="0"/>
                </a:lnTo>
                <a:lnTo>
                  <a:pt x="0" y="6"/>
                </a:lnTo>
                <a:lnTo>
                  <a:pt x="6" y="6"/>
                </a:lnTo>
                <a:lnTo>
                  <a:pt x="6" y="6"/>
                </a:lnTo>
                <a:lnTo>
                  <a:pt x="12" y="6"/>
                </a:lnTo>
                <a:lnTo>
                  <a:pt x="12" y="0"/>
                </a:lnTo>
                <a:lnTo>
                  <a:pt x="12" y="0"/>
                </a:lnTo>
                <a:lnTo>
                  <a:pt x="6"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604" name="Freeform 919"/>
          <p:cNvSpPr>
            <a:spLocks/>
          </p:cNvSpPr>
          <p:nvPr/>
        </p:nvSpPr>
        <p:spPr bwMode="auto">
          <a:xfrm>
            <a:off x="1584441" y="3041100"/>
            <a:ext cx="267400" cy="181450"/>
          </a:xfrm>
          <a:custGeom>
            <a:avLst/>
            <a:gdLst>
              <a:gd name="T0" fmla="*/ 12 w 168"/>
              <a:gd name="T1" fmla="*/ 114 h 114"/>
              <a:gd name="T2" fmla="*/ 24 w 168"/>
              <a:gd name="T3" fmla="*/ 114 h 114"/>
              <a:gd name="T4" fmla="*/ 24 w 168"/>
              <a:gd name="T5" fmla="*/ 114 h 114"/>
              <a:gd name="T6" fmla="*/ 90 w 168"/>
              <a:gd name="T7" fmla="*/ 114 h 114"/>
              <a:gd name="T8" fmla="*/ 96 w 168"/>
              <a:gd name="T9" fmla="*/ 108 h 114"/>
              <a:gd name="T10" fmla="*/ 96 w 168"/>
              <a:gd name="T11" fmla="*/ 108 h 114"/>
              <a:gd name="T12" fmla="*/ 102 w 168"/>
              <a:gd name="T13" fmla="*/ 102 h 114"/>
              <a:gd name="T14" fmla="*/ 126 w 168"/>
              <a:gd name="T15" fmla="*/ 54 h 114"/>
              <a:gd name="T16" fmla="*/ 132 w 168"/>
              <a:gd name="T17" fmla="*/ 48 h 114"/>
              <a:gd name="T18" fmla="*/ 138 w 168"/>
              <a:gd name="T19" fmla="*/ 48 h 114"/>
              <a:gd name="T20" fmla="*/ 138 w 168"/>
              <a:gd name="T21" fmla="*/ 42 h 114"/>
              <a:gd name="T22" fmla="*/ 150 w 168"/>
              <a:gd name="T23" fmla="*/ 30 h 114"/>
              <a:gd name="T24" fmla="*/ 162 w 168"/>
              <a:gd name="T25" fmla="*/ 30 h 114"/>
              <a:gd name="T26" fmla="*/ 156 w 168"/>
              <a:gd name="T27" fmla="*/ 12 h 114"/>
              <a:gd name="T28" fmla="*/ 156 w 168"/>
              <a:gd name="T29" fmla="*/ 6 h 114"/>
              <a:gd name="T30" fmla="*/ 156 w 168"/>
              <a:gd name="T31" fmla="*/ 6 h 114"/>
              <a:gd name="T32" fmla="*/ 156 w 168"/>
              <a:gd name="T33" fmla="*/ 0 h 114"/>
              <a:gd name="T34" fmla="*/ 150 w 168"/>
              <a:gd name="T35" fmla="*/ 0 h 114"/>
              <a:gd name="T36" fmla="*/ 144 w 168"/>
              <a:gd name="T37" fmla="*/ 0 h 114"/>
              <a:gd name="T38" fmla="*/ 120 w 168"/>
              <a:gd name="T39" fmla="*/ 18 h 114"/>
              <a:gd name="T40" fmla="*/ 114 w 168"/>
              <a:gd name="T41" fmla="*/ 24 h 114"/>
              <a:gd name="T42" fmla="*/ 108 w 168"/>
              <a:gd name="T43" fmla="*/ 24 h 114"/>
              <a:gd name="T44" fmla="*/ 102 w 168"/>
              <a:gd name="T45" fmla="*/ 18 h 114"/>
              <a:gd name="T46" fmla="*/ 90 w 168"/>
              <a:gd name="T47" fmla="*/ 18 h 114"/>
              <a:gd name="T48" fmla="*/ 84 w 168"/>
              <a:gd name="T49" fmla="*/ 18 h 114"/>
              <a:gd name="T50" fmla="*/ 84 w 168"/>
              <a:gd name="T51" fmla="*/ 24 h 114"/>
              <a:gd name="T52" fmla="*/ 84 w 168"/>
              <a:gd name="T53" fmla="*/ 24 h 114"/>
              <a:gd name="T54" fmla="*/ 72 w 168"/>
              <a:gd name="T55" fmla="*/ 30 h 114"/>
              <a:gd name="T56" fmla="*/ 60 w 168"/>
              <a:gd name="T57" fmla="*/ 36 h 114"/>
              <a:gd name="T58" fmla="*/ 36 w 168"/>
              <a:gd name="T59" fmla="*/ 30 h 114"/>
              <a:gd name="T60" fmla="*/ 24 w 168"/>
              <a:gd name="T61" fmla="*/ 30 h 114"/>
              <a:gd name="T62" fmla="*/ 12 w 168"/>
              <a:gd name="T63" fmla="*/ 30 h 114"/>
              <a:gd name="T64" fmla="*/ 0 w 168"/>
              <a:gd name="T65" fmla="*/ 54 h 114"/>
              <a:gd name="T66" fmla="*/ 6 w 168"/>
              <a:gd name="T67" fmla="*/ 84 h 114"/>
              <a:gd name="T68" fmla="*/ 12 w 168"/>
              <a:gd name="T69" fmla="*/ 84 h 114"/>
              <a:gd name="T70" fmla="*/ 18 w 168"/>
              <a:gd name="T71" fmla="*/ 90 h 114"/>
              <a:gd name="T72" fmla="*/ 24 w 168"/>
              <a:gd name="T73" fmla="*/ 96 h 114"/>
              <a:gd name="T74" fmla="*/ 24 w 168"/>
              <a:gd name="T75" fmla="*/ 102 h 114"/>
              <a:gd name="T76" fmla="*/ 18 w 168"/>
              <a:gd name="T77" fmla="*/ 102 h 114"/>
              <a:gd name="T78" fmla="*/ 6 w 168"/>
              <a:gd name="T79" fmla="*/ 108 h 114"/>
              <a:gd name="T80" fmla="*/ 12 w 168"/>
              <a:gd name="T81"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8" h="114">
                <a:moveTo>
                  <a:pt x="12" y="114"/>
                </a:moveTo>
                <a:lnTo>
                  <a:pt x="12" y="114"/>
                </a:lnTo>
                <a:lnTo>
                  <a:pt x="12" y="114"/>
                </a:lnTo>
                <a:lnTo>
                  <a:pt x="24" y="114"/>
                </a:lnTo>
                <a:lnTo>
                  <a:pt x="24" y="114"/>
                </a:lnTo>
                <a:lnTo>
                  <a:pt x="24" y="114"/>
                </a:lnTo>
                <a:lnTo>
                  <a:pt x="48" y="108"/>
                </a:lnTo>
                <a:lnTo>
                  <a:pt x="90" y="114"/>
                </a:lnTo>
                <a:lnTo>
                  <a:pt x="96" y="114"/>
                </a:lnTo>
                <a:lnTo>
                  <a:pt x="96" y="108"/>
                </a:lnTo>
                <a:lnTo>
                  <a:pt x="96" y="108"/>
                </a:lnTo>
                <a:lnTo>
                  <a:pt x="96" y="108"/>
                </a:lnTo>
                <a:lnTo>
                  <a:pt x="102" y="108"/>
                </a:lnTo>
                <a:lnTo>
                  <a:pt x="102" y="102"/>
                </a:lnTo>
                <a:lnTo>
                  <a:pt x="114" y="66"/>
                </a:lnTo>
                <a:lnTo>
                  <a:pt x="126" y="54"/>
                </a:lnTo>
                <a:lnTo>
                  <a:pt x="126" y="48"/>
                </a:lnTo>
                <a:lnTo>
                  <a:pt x="132" y="48"/>
                </a:lnTo>
                <a:lnTo>
                  <a:pt x="138" y="48"/>
                </a:lnTo>
                <a:lnTo>
                  <a:pt x="138" y="48"/>
                </a:lnTo>
                <a:lnTo>
                  <a:pt x="138" y="42"/>
                </a:lnTo>
                <a:lnTo>
                  <a:pt x="138" y="42"/>
                </a:lnTo>
                <a:lnTo>
                  <a:pt x="144" y="36"/>
                </a:lnTo>
                <a:lnTo>
                  <a:pt x="150" y="30"/>
                </a:lnTo>
                <a:lnTo>
                  <a:pt x="168" y="30"/>
                </a:lnTo>
                <a:lnTo>
                  <a:pt x="162" y="30"/>
                </a:lnTo>
                <a:lnTo>
                  <a:pt x="162" y="24"/>
                </a:lnTo>
                <a:lnTo>
                  <a:pt x="156" y="12"/>
                </a:lnTo>
                <a:lnTo>
                  <a:pt x="156" y="6"/>
                </a:lnTo>
                <a:lnTo>
                  <a:pt x="156" y="6"/>
                </a:lnTo>
                <a:lnTo>
                  <a:pt x="156" y="6"/>
                </a:lnTo>
                <a:lnTo>
                  <a:pt x="156" y="6"/>
                </a:lnTo>
                <a:lnTo>
                  <a:pt x="156" y="6"/>
                </a:lnTo>
                <a:lnTo>
                  <a:pt x="156" y="0"/>
                </a:lnTo>
                <a:lnTo>
                  <a:pt x="150" y="0"/>
                </a:lnTo>
                <a:lnTo>
                  <a:pt x="150" y="0"/>
                </a:lnTo>
                <a:lnTo>
                  <a:pt x="150" y="0"/>
                </a:lnTo>
                <a:lnTo>
                  <a:pt x="144" y="0"/>
                </a:lnTo>
                <a:lnTo>
                  <a:pt x="138" y="18"/>
                </a:lnTo>
                <a:lnTo>
                  <a:pt x="120" y="18"/>
                </a:lnTo>
                <a:lnTo>
                  <a:pt x="120" y="18"/>
                </a:lnTo>
                <a:lnTo>
                  <a:pt x="114" y="24"/>
                </a:lnTo>
                <a:lnTo>
                  <a:pt x="108" y="24"/>
                </a:lnTo>
                <a:lnTo>
                  <a:pt x="108" y="24"/>
                </a:lnTo>
                <a:lnTo>
                  <a:pt x="108" y="18"/>
                </a:lnTo>
                <a:lnTo>
                  <a:pt x="102" y="18"/>
                </a:lnTo>
                <a:lnTo>
                  <a:pt x="102" y="18"/>
                </a:lnTo>
                <a:lnTo>
                  <a:pt x="90" y="18"/>
                </a:lnTo>
                <a:lnTo>
                  <a:pt x="90" y="18"/>
                </a:lnTo>
                <a:lnTo>
                  <a:pt x="84" y="18"/>
                </a:lnTo>
                <a:lnTo>
                  <a:pt x="84" y="18"/>
                </a:lnTo>
                <a:lnTo>
                  <a:pt x="84" y="24"/>
                </a:lnTo>
                <a:lnTo>
                  <a:pt x="84" y="24"/>
                </a:lnTo>
                <a:lnTo>
                  <a:pt x="84" y="24"/>
                </a:lnTo>
                <a:lnTo>
                  <a:pt x="78" y="24"/>
                </a:lnTo>
                <a:lnTo>
                  <a:pt x="72" y="30"/>
                </a:lnTo>
                <a:lnTo>
                  <a:pt x="60" y="36"/>
                </a:lnTo>
                <a:lnTo>
                  <a:pt x="60" y="36"/>
                </a:lnTo>
                <a:lnTo>
                  <a:pt x="42" y="36"/>
                </a:lnTo>
                <a:lnTo>
                  <a:pt x="36" y="30"/>
                </a:lnTo>
                <a:lnTo>
                  <a:pt x="36" y="30"/>
                </a:lnTo>
                <a:lnTo>
                  <a:pt x="24" y="30"/>
                </a:lnTo>
                <a:lnTo>
                  <a:pt x="24" y="30"/>
                </a:lnTo>
                <a:lnTo>
                  <a:pt x="12" y="30"/>
                </a:lnTo>
                <a:lnTo>
                  <a:pt x="6" y="42"/>
                </a:lnTo>
                <a:lnTo>
                  <a:pt x="0" y="54"/>
                </a:lnTo>
                <a:lnTo>
                  <a:pt x="0" y="72"/>
                </a:lnTo>
                <a:lnTo>
                  <a:pt x="6" y="84"/>
                </a:lnTo>
                <a:lnTo>
                  <a:pt x="6" y="84"/>
                </a:lnTo>
                <a:lnTo>
                  <a:pt x="12" y="84"/>
                </a:lnTo>
                <a:lnTo>
                  <a:pt x="18" y="90"/>
                </a:lnTo>
                <a:lnTo>
                  <a:pt x="18" y="90"/>
                </a:lnTo>
                <a:lnTo>
                  <a:pt x="24" y="90"/>
                </a:lnTo>
                <a:lnTo>
                  <a:pt x="24" y="96"/>
                </a:lnTo>
                <a:lnTo>
                  <a:pt x="24" y="102"/>
                </a:lnTo>
                <a:lnTo>
                  <a:pt x="24" y="102"/>
                </a:lnTo>
                <a:lnTo>
                  <a:pt x="18" y="102"/>
                </a:lnTo>
                <a:lnTo>
                  <a:pt x="18" y="102"/>
                </a:lnTo>
                <a:lnTo>
                  <a:pt x="18" y="102"/>
                </a:lnTo>
                <a:lnTo>
                  <a:pt x="6" y="108"/>
                </a:lnTo>
                <a:lnTo>
                  <a:pt x="6" y="108"/>
                </a:lnTo>
                <a:lnTo>
                  <a:pt x="12" y="114"/>
                </a:lnTo>
                <a:lnTo>
                  <a:pt x="12" y="114"/>
                </a:lnTo>
                <a:close/>
              </a:path>
            </a:pathLst>
          </a:custGeom>
          <a:solidFill>
            <a:srgbClr val="0079C1"/>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605" name="Freeform 920"/>
          <p:cNvSpPr>
            <a:spLocks/>
          </p:cNvSpPr>
          <p:nvPr/>
        </p:nvSpPr>
        <p:spPr bwMode="auto">
          <a:xfrm>
            <a:off x="2166991" y="2869200"/>
            <a:ext cx="800608" cy="563450"/>
          </a:xfrm>
          <a:custGeom>
            <a:avLst/>
            <a:gdLst>
              <a:gd name="T0" fmla="*/ 155 w 503"/>
              <a:gd name="T1" fmla="*/ 336 h 354"/>
              <a:gd name="T2" fmla="*/ 185 w 503"/>
              <a:gd name="T3" fmla="*/ 342 h 354"/>
              <a:gd name="T4" fmla="*/ 203 w 503"/>
              <a:gd name="T5" fmla="*/ 348 h 354"/>
              <a:gd name="T6" fmla="*/ 215 w 503"/>
              <a:gd name="T7" fmla="*/ 348 h 354"/>
              <a:gd name="T8" fmla="*/ 287 w 503"/>
              <a:gd name="T9" fmla="*/ 354 h 354"/>
              <a:gd name="T10" fmla="*/ 311 w 503"/>
              <a:gd name="T11" fmla="*/ 330 h 354"/>
              <a:gd name="T12" fmla="*/ 323 w 503"/>
              <a:gd name="T13" fmla="*/ 324 h 354"/>
              <a:gd name="T14" fmla="*/ 371 w 503"/>
              <a:gd name="T15" fmla="*/ 318 h 354"/>
              <a:gd name="T16" fmla="*/ 419 w 503"/>
              <a:gd name="T17" fmla="*/ 342 h 354"/>
              <a:gd name="T18" fmla="*/ 449 w 503"/>
              <a:gd name="T19" fmla="*/ 318 h 354"/>
              <a:gd name="T20" fmla="*/ 443 w 503"/>
              <a:gd name="T21" fmla="*/ 306 h 354"/>
              <a:gd name="T22" fmla="*/ 449 w 503"/>
              <a:gd name="T23" fmla="*/ 300 h 354"/>
              <a:gd name="T24" fmla="*/ 455 w 503"/>
              <a:gd name="T25" fmla="*/ 276 h 354"/>
              <a:gd name="T26" fmla="*/ 461 w 503"/>
              <a:gd name="T27" fmla="*/ 258 h 354"/>
              <a:gd name="T28" fmla="*/ 467 w 503"/>
              <a:gd name="T29" fmla="*/ 252 h 354"/>
              <a:gd name="T30" fmla="*/ 467 w 503"/>
              <a:gd name="T31" fmla="*/ 258 h 354"/>
              <a:gd name="T32" fmla="*/ 467 w 503"/>
              <a:gd name="T33" fmla="*/ 276 h 354"/>
              <a:gd name="T34" fmla="*/ 497 w 503"/>
              <a:gd name="T35" fmla="*/ 264 h 354"/>
              <a:gd name="T36" fmla="*/ 503 w 503"/>
              <a:gd name="T37" fmla="*/ 234 h 354"/>
              <a:gd name="T38" fmla="*/ 497 w 503"/>
              <a:gd name="T39" fmla="*/ 228 h 354"/>
              <a:gd name="T40" fmla="*/ 491 w 503"/>
              <a:gd name="T41" fmla="*/ 222 h 354"/>
              <a:gd name="T42" fmla="*/ 479 w 503"/>
              <a:gd name="T43" fmla="*/ 222 h 354"/>
              <a:gd name="T44" fmla="*/ 419 w 503"/>
              <a:gd name="T45" fmla="*/ 216 h 354"/>
              <a:gd name="T46" fmla="*/ 413 w 503"/>
              <a:gd name="T47" fmla="*/ 180 h 354"/>
              <a:gd name="T48" fmla="*/ 419 w 503"/>
              <a:gd name="T49" fmla="*/ 150 h 354"/>
              <a:gd name="T50" fmla="*/ 425 w 503"/>
              <a:gd name="T51" fmla="*/ 126 h 354"/>
              <a:gd name="T52" fmla="*/ 401 w 503"/>
              <a:gd name="T53" fmla="*/ 90 h 354"/>
              <a:gd name="T54" fmla="*/ 371 w 503"/>
              <a:gd name="T55" fmla="*/ 48 h 354"/>
              <a:gd name="T56" fmla="*/ 365 w 503"/>
              <a:gd name="T57" fmla="*/ 24 h 354"/>
              <a:gd name="T58" fmla="*/ 347 w 503"/>
              <a:gd name="T59" fmla="*/ 0 h 354"/>
              <a:gd name="T60" fmla="*/ 335 w 503"/>
              <a:gd name="T61" fmla="*/ 0 h 354"/>
              <a:gd name="T62" fmla="*/ 317 w 503"/>
              <a:gd name="T63" fmla="*/ 12 h 354"/>
              <a:gd name="T64" fmla="*/ 311 w 503"/>
              <a:gd name="T65" fmla="*/ 24 h 354"/>
              <a:gd name="T66" fmla="*/ 263 w 503"/>
              <a:gd name="T67" fmla="*/ 30 h 354"/>
              <a:gd name="T68" fmla="*/ 257 w 503"/>
              <a:gd name="T69" fmla="*/ 36 h 354"/>
              <a:gd name="T70" fmla="*/ 257 w 503"/>
              <a:gd name="T71" fmla="*/ 42 h 354"/>
              <a:gd name="T72" fmla="*/ 245 w 503"/>
              <a:gd name="T73" fmla="*/ 42 h 354"/>
              <a:gd name="T74" fmla="*/ 227 w 503"/>
              <a:gd name="T75" fmla="*/ 24 h 354"/>
              <a:gd name="T76" fmla="*/ 173 w 503"/>
              <a:gd name="T77" fmla="*/ 24 h 354"/>
              <a:gd name="T78" fmla="*/ 161 w 503"/>
              <a:gd name="T79" fmla="*/ 24 h 354"/>
              <a:gd name="T80" fmla="*/ 131 w 503"/>
              <a:gd name="T81" fmla="*/ 36 h 354"/>
              <a:gd name="T82" fmla="*/ 125 w 503"/>
              <a:gd name="T83" fmla="*/ 42 h 354"/>
              <a:gd name="T84" fmla="*/ 113 w 503"/>
              <a:gd name="T85" fmla="*/ 36 h 354"/>
              <a:gd name="T86" fmla="*/ 101 w 503"/>
              <a:gd name="T87" fmla="*/ 42 h 354"/>
              <a:gd name="T88" fmla="*/ 83 w 503"/>
              <a:gd name="T89" fmla="*/ 84 h 354"/>
              <a:gd name="T90" fmla="*/ 30 w 503"/>
              <a:gd name="T91" fmla="*/ 156 h 354"/>
              <a:gd name="T92" fmla="*/ 24 w 503"/>
              <a:gd name="T93" fmla="*/ 156 h 354"/>
              <a:gd name="T94" fmla="*/ 0 w 503"/>
              <a:gd name="T95" fmla="*/ 168 h 354"/>
              <a:gd name="T96" fmla="*/ 24 w 503"/>
              <a:gd name="T97" fmla="*/ 216 h 354"/>
              <a:gd name="T98" fmla="*/ 54 w 503"/>
              <a:gd name="T99" fmla="*/ 234 h 354"/>
              <a:gd name="T100" fmla="*/ 66 w 503"/>
              <a:gd name="T101" fmla="*/ 240 h 354"/>
              <a:gd name="T102" fmla="*/ 60 w 503"/>
              <a:gd name="T103" fmla="*/ 270 h 354"/>
              <a:gd name="T104" fmla="*/ 107 w 503"/>
              <a:gd name="T105" fmla="*/ 282 h 354"/>
              <a:gd name="T106" fmla="*/ 113 w 503"/>
              <a:gd name="T107" fmla="*/ 294 h 354"/>
              <a:gd name="T108" fmla="*/ 119 w 503"/>
              <a:gd name="T109" fmla="*/ 300 h 354"/>
              <a:gd name="T110" fmla="*/ 125 w 503"/>
              <a:gd name="T111" fmla="*/ 31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3" h="354">
                <a:moveTo>
                  <a:pt x="149" y="342"/>
                </a:moveTo>
                <a:lnTo>
                  <a:pt x="155" y="342"/>
                </a:lnTo>
                <a:lnTo>
                  <a:pt x="155" y="342"/>
                </a:lnTo>
                <a:lnTo>
                  <a:pt x="155" y="336"/>
                </a:lnTo>
                <a:lnTo>
                  <a:pt x="161" y="336"/>
                </a:lnTo>
                <a:lnTo>
                  <a:pt x="167" y="336"/>
                </a:lnTo>
                <a:lnTo>
                  <a:pt x="185" y="342"/>
                </a:lnTo>
                <a:lnTo>
                  <a:pt x="185" y="342"/>
                </a:lnTo>
                <a:lnTo>
                  <a:pt x="191" y="348"/>
                </a:lnTo>
                <a:lnTo>
                  <a:pt x="191" y="348"/>
                </a:lnTo>
                <a:lnTo>
                  <a:pt x="191" y="348"/>
                </a:lnTo>
                <a:lnTo>
                  <a:pt x="203" y="348"/>
                </a:lnTo>
                <a:lnTo>
                  <a:pt x="203" y="348"/>
                </a:lnTo>
                <a:lnTo>
                  <a:pt x="209" y="354"/>
                </a:lnTo>
                <a:lnTo>
                  <a:pt x="215" y="348"/>
                </a:lnTo>
                <a:lnTo>
                  <a:pt x="215" y="348"/>
                </a:lnTo>
                <a:lnTo>
                  <a:pt x="221" y="348"/>
                </a:lnTo>
                <a:lnTo>
                  <a:pt x="239" y="348"/>
                </a:lnTo>
                <a:lnTo>
                  <a:pt x="281" y="354"/>
                </a:lnTo>
                <a:lnTo>
                  <a:pt x="287" y="354"/>
                </a:lnTo>
                <a:lnTo>
                  <a:pt x="299" y="336"/>
                </a:lnTo>
                <a:lnTo>
                  <a:pt x="305" y="330"/>
                </a:lnTo>
                <a:lnTo>
                  <a:pt x="311" y="330"/>
                </a:lnTo>
                <a:lnTo>
                  <a:pt x="311" y="330"/>
                </a:lnTo>
                <a:lnTo>
                  <a:pt x="311" y="330"/>
                </a:lnTo>
                <a:lnTo>
                  <a:pt x="317" y="324"/>
                </a:lnTo>
                <a:lnTo>
                  <a:pt x="323" y="324"/>
                </a:lnTo>
                <a:lnTo>
                  <a:pt x="323" y="324"/>
                </a:lnTo>
                <a:lnTo>
                  <a:pt x="335" y="324"/>
                </a:lnTo>
                <a:lnTo>
                  <a:pt x="335" y="324"/>
                </a:lnTo>
                <a:lnTo>
                  <a:pt x="335" y="324"/>
                </a:lnTo>
                <a:lnTo>
                  <a:pt x="371" y="318"/>
                </a:lnTo>
                <a:lnTo>
                  <a:pt x="371" y="318"/>
                </a:lnTo>
                <a:lnTo>
                  <a:pt x="371" y="324"/>
                </a:lnTo>
                <a:lnTo>
                  <a:pt x="377" y="324"/>
                </a:lnTo>
                <a:lnTo>
                  <a:pt x="419" y="342"/>
                </a:lnTo>
                <a:lnTo>
                  <a:pt x="425" y="348"/>
                </a:lnTo>
                <a:lnTo>
                  <a:pt x="431" y="348"/>
                </a:lnTo>
                <a:lnTo>
                  <a:pt x="443" y="348"/>
                </a:lnTo>
                <a:lnTo>
                  <a:pt x="449" y="318"/>
                </a:lnTo>
                <a:lnTo>
                  <a:pt x="443" y="312"/>
                </a:lnTo>
                <a:lnTo>
                  <a:pt x="443" y="312"/>
                </a:lnTo>
                <a:lnTo>
                  <a:pt x="443" y="306"/>
                </a:lnTo>
                <a:lnTo>
                  <a:pt x="443" y="306"/>
                </a:lnTo>
                <a:lnTo>
                  <a:pt x="443" y="306"/>
                </a:lnTo>
                <a:lnTo>
                  <a:pt x="443" y="306"/>
                </a:lnTo>
                <a:lnTo>
                  <a:pt x="449" y="300"/>
                </a:lnTo>
                <a:lnTo>
                  <a:pt x="449" y="300"/>
                </a:lnTo>
                <a:lnTo>
                  <a:pt x="461" y="282"/>
                </a:lnTo>
                <a:lnTo>
                  <a:pt x="455" y="288"/>
                </a:lnTo>
                <a:lnTo>
                  <a:pt x="455" y="282"/>
                </a:lnTo>
                <a:lnTo>
                  <a:pt x="455" y="276"/>
                </a:lnTo>
                <a:lnTo>
                  <a:pt x="455" y="258"/>
                </a:lnTo>
                <a:lnTo>
                  <a:pt x="455" y="258"/>
                </a:lnTo>
                <a:lnTo>
                  <a:pt x="461" y="258"/>
                </a:lnTo>
                <a:lnTo>
                  <a:pt x="461" y="258"/>
                </a:lnTo>
                <a:lnTo>
                  <a:pt x="461" y="258"/>
                </a:lnTo>
                <a:lnTo>
                  <a:pt x="461" y="252"/>
                </a:lnTo>
                <a:lnTo>
                  <a:pt x="461" y="252"/>
                </a:lnTo>
                <a:lnTo>
                  <a:pt x="467" y="252"/>
                </a:lnTo>
                <a:lnTo>
                  <a:pt x="467" y="258"/>
                </a:lnTo>
                <a:lnTo>
                  <a:pt x="467" y="258"/>
                </a:lnTo>
                <a:lnTo>
                  <a:pt x="467" y="258"/>
                </a:lnTo>
                <a:lnTo>
                  <a:pt x="467" y="258"/>
                </a:lnTo>
                <a:lnTo>
                  <a:pt x="467" y="258"/>
                </a:lnTo>
                <a:lnTo>
                  <a:pt x="467" y="258"/>
                </a:lnTo>
                <a:lnTo>
                  <a:pt x="467" y="264"/>
                </a:lnTo>
                <a:lnTo>
                  <a:pt x="467" y="276"/>
                </a:lnTo>
                <a:lnTo>
                  <a:pt x="497" y="264"/>
                </a:lnTo>
                <a:lnTo>
                  <a:pt x="497" y="264"/>
                </a:lnTo>
                <a:lnTo>
                  <a:pt x="497" y="264"/>
                </a:lnTo>
                <a:lnTo>
                  <a:pt x="497" y="264"/>
                </a:lnTo>
                <a:lnTo>
                  <a:pt x="503" y="240"/>
                </a:lnTo>
                <a:lnTo>
                  <a:pt x="497" y="240"/>
                </a:lnTo>
                <a:lnTo>
                  <a:pt x="497" y="234"/>
                </a:lnTo>
                <a:lnTo>
                  <a:pt x="503" y="234"/>
                </a:lnTo>
                <a:lnTo>
                  <a:pt x="503" y="234"/>
                </a:lnTo>
                <a:lnTo>
                  <a:pt x="503" y="234"/>
                </a:lnTo>
                <a:lnTo>
                  <a:pt x="497" y="234"/>
                </a:lnTo>
                <a:lnTo>
                  <a:pt x="497" y="228"/>
                </a:lnTo>
                <a:lnTo>
                  <a:pt x="497" y="228"/>
                </a:lnTo>
                <a:lnTo>
                  <a:pt x="497" y="228"/>
                </a:lnTo>
                <a:lnTo>
                  <a:pt x="497" y="222"/>
                </a:lnTo>
                <a:lnTo>
                  <a:pt x="491" y="222"/>
                </a:lnTo>
                <a:lnTo>
                  <a:pt x="491" y="222"/>
                </a:lnTo>
                <a:lnTo>
                  <a:pt x="485" y="222"/>
                </a:lnTo>
                <a:lnTo>
                  <a:pt x="479" y="222"/>
                </a:lnTo>
                <a:lnTo>
                  <a:pt x="479" y="222"/>
                </a:lnTo>
                <a:lnTo>
                  <a:pt x="455" y="234"/>
                </a:lnTo>
                <a:lnTo>
                  <a:pt x="449" y="234"/>
                </a:lnTo>
                <a:lnTo>
                  <a:pt x="425" y="222"/>
                </a:lnTo>
                <a:lnTo>
                  <a:pt x="419" y="216"/>
                </a:lnTo>
                <a:lnTo>
                  <a:pt x="419" y="216"/>
                </a:lnTo>
                <a:lnTo>
                  <a:pt x="419" y="216"/>
                </a:lnTo>
                <a:lnTo>
                  <a:pt x="419" y="210"/>
                </a:lnTo>
                <a:lnTo>
                  <a:pt x="413" y="180"/>
                </a:lnTo>
                <a:lnTo>
                  <a:pt x="413" y="174"/>
                </a:lnTo>
                <a:lnTo>
                  <a:pt x="419" y="162"/>
                </a:lnTo>
                <a:lnTo>
                  <a:pt x="419" y="156"/>
                </a:lnTo>
                <a:lnTo>
                  <a:pt x="419" y="150"/>
                </a:lnTo>
                <a:lnTo>
                  <a:pt x="425" y="150"/>
                </a:lnTo>
                <a:lnTo>
                  <a:pt x="425" y="144"/>
                </a:lnTo>
                <a:lnTo>
                  <a:pt x="425" y="132"/>
                </a:lnTo>
                <a:lnTo>
                  <a:pt x="425" y="126"/>
                </a:lnTo>
                <a:lnTo>
                  <a:pt x="413" y="96"/>
                </a:lnTo>
                <a:lnTo>
                  <a:pt x="407" y="96"/>
                </a:lnTo>
                <a:lnTo>
                  <a:pt x="407" y="96"/>
                </a:lnTo>
                <a:lnTo>
                  <a:pt x="401" y="90"/>
                </a:lnTo>
                <a:lnTo>
                  <a:pt x="389" y="78"/>
                </a:lnTo>
                <a:lnTo>
                  <a:pt x="389" y="78"/>
                </a:lnTo>
                <a:lnTo>
                  <a:pt x="389" y="72"/>
                </a:lnTo>
                <a:lnTo>
                  <a:pt x="371" y="48"/>
                </a:lnTo>
                <a:lnTo>
                  <a:pt x="371" y="48"/>
                </a:lnTo>
                <a:lnTo>
                  <a:pt x="371" y="36"/>
                </a:lnTo>
                <a:lnTo>
                  <a:pt x="365" y="30"/>
                </a:lnTo>
                <a:lnTo>
                  <a:pt x="365" y="24"/>
                </a:lnTo>
                <a:lnTo>
                  <a:pt x="359" y="6"/>
                </a:lnTo>
                <a:lnTo>
                  <a:pt x="353" y="6"/>
                </a:lnTo>
                <a:lnTo>
                  <a:pt x="347" y="0"/>
                </a:lnTo>
                <a:lnTo>
                  <a:pt x="347" y="0"/>
                </a:lnTo>
                <a:lnTo>
                  <a:pt x="341" y="0"/>
                </a:lnTo>
                <a:lnTo>
                  <a:pt x="335" y="0"/>
                </a:lnTo>
                <a:lnTo>
                  <a:pt x="335" y="0"/>
                </a:lnTo>
                <a:lnTo>
                  <a:pt x="335" y="0"/>
                </a:lnTo>
                <a:lnTo>
                  <a:pt x="323" y="6"/>
                </a:lnTo>
                <a:lnTo>
                  <a:pt x="323" y="6"/>
                </a:lnTo>
                <a:lnTo>
                  <a:pt x="317" y="12"/>
                </a:lnTo>
                <a:lnTo>
                  <a:pt x="317" y="12"/>
                </a:lnTo>
                <a:lnTo>
                  <a:pt x="317" y="24"/>
                </a:lnTo>
                <a:lnTo>
                  <a:pt x="311" y="24"/>
                </a:lnTo>
                <a:lnTo>
                  <a:pt x="311" y="24"/>
                </a:lnTo>
                <a:lnTo>
                  <a:pt x="311" y="24"/>
                </a:lnTo>
                <a:lnTo>
                  <a:pt x="293" y="24"/>
                </a:lnTo>
                <a:lnTo>
                  <a:pt x="269" y="30"/>
                </a:lnTo>
                <a:lnTo>
                  <a:pt x="263" y="30"/>
                </a:lnTo>
                <a:lnTo>
                  <a:pt x="263" y="30"/>
                </a:lnTo>
                <a:lnTo>
                  <a:pt x="263" y="30"/>
                </a:lnTo>
                <a:lnTo>
                  <a:pt x="263" y="30"/>
                </a:lnTo>
                <a:lnTo>
                  <a:pt x="257" y="36"/>
                </a:lnTo>
                <a:lnTo>
                  <a:pt x="257" y="36"/>
                </a:lnTo>
                <a:lnTo>
                  <a:pt x="257" y="36"/>
                </a:lnTo>
                <a:lnTo>
                  <a:pt x="257" y="42"/>
                </a:lnTo>
                <a:lnTo>
                  <a:pt x="257" y="42"/>
                </a:lnTo>
                <a:lnTo>
                  <a:pt x="257" y="42"/>
                </a:lnTo>
                <a:lnTo>
                  <a:pt x="251" y="42"/>
                </a:lnTo>
                <a:lnTo>
                  <a:pt x="251" y="42"/>
                </a:lnTo>
                <a:lnTo>
                  <a:pt x="245" y="42"/>
                </a:lnTo>
                <a:lnTo>
                  <a:pt x="245" y="42"/>
                </a:lnTo>
                <a:lnTo>
                  <a:pt x="239" y="36"/>
                </a:lnTo>
                <a:lnTo>
                  <a:pt x="233" y="30"/>
                </a:lnTo>
                <a:lnTo>
                  <a:pt x="227" y="24"/>
                </a:lnTo>
                <a:lnTo>
                  <a:pt x="227" y="24"/>
                </a:lnTo>
                <a:lnTo>
                  <a:pt x="227" y="24"/>
                </a:lnTo>
                <a:lnTo>
                  <a:pt x="221" y="24"/>
                </a:lnTo>
                <a:lnTo>
                  <a:pt x="203" y="24"/>
                </a:lnTo>
                <a:lnTo>
                  <a:pt x="173" y="24"/>
                </a:lnTo>
                <a:lnTo>
                  <a:pt x="173" y="24"/>
                </a:lnTo>
                <a:lnTo>
                  <a:pt x="167" y="24"/>
                </a:lnTo>
                <a:lnTo>
                  <a:pt x="167" y="24"/>
                </a:lnTo>
                <a:lnTo>
                  <a:pt x="161" y="24"/>
                </a:lnTo>
                <a:lnTo>
                  <a:pt x="161" y="18"/>
                </a:lnTo>
                <a:lnTo>
                  <a:pt x="149" y="18"/>
                </a:lnTo>
                <a:lnTo>
                  <a:pt x="137" y="24"/>
                </a:lnTo>
                <a:lnTo>
                  <a:pt x="131" y="36"/>
                </a:lnTo>
                <a:lnTo>
                  <a:pt x="125" y="36"/>
                </a:lnTo>
                <a:lnTo>
                  <a:pt x="125" y="36"/>
                </a:lnTo>
                <a:lnTo>
                  <a:pt x="125" y="42"/>
                </a:lnTo>
                <a:lnTo>
                  <a:pt x="125" y="42"/>
                </a:lnTo>
                <a:lnTo>
                  <a:pt x="119" y="42"/>
                </a:lnTo>
                <a:lnTo>
                  <a:pt x="119" y="36"/>
                </a:lnTo>
                <a:lnTo>
                  <a:pt x="113" y="36"/>
                </a:lnTo>
                <a:lnTo>
                  <a:pt x="113" y="36"/>
                </a:lnTo>
                <a:lnTo>
                  <a:pt x="107" y="42"/>
                </a:lnTo>
                <a:lnTo>
                  <a:pt x="107" y="42"/>
                </a:lnTo>
                <a:lnTo>
                  <a:pt x="107" y="42"/>
                </a:lnTo>
                <a:lnTo>
                  <a:pt x="101" y="42"/>
                </a:lnTo>
                <a:lnTo>
                  <a:pt x="95" y="60"/>
                </a:lnTo>
                <a:lnTo>
                  <a:pt x="89" y="60"/>
                </a:lnTo>
                <a:lnTo>
                  <a:pt x="83" y="78"/>
                </a:lnTo>
                <a:lnTo>
                  <a:pt x="83" y="84"/>
                </a:lnTo>
                <a:lnTo>
                  <a:pt x="66" y="120"/>
                </a:lnTo>
                <a:lnTo>
                  <a:pt x="48" y="150"/>
                </a:lnTo>
                <a:lnTo>
                  <a:pt x="36" y="156"/>
                </a:lnTo>
                <a:lnTo>
                  <a:pt x="30" y="156"/>
                </a:lnTo>
                <a:lnTo>
                  <a:pt x="30" y="156"/>
                </a:lnTo>
                <a:lnTo>
                  <a:pt x="30" y="156"/>
                </a:lnTo>
                <a:lnTo>
                  <a:pt x="24" y="156"/>
                </a:lnTo>
                <a:lnTo>
                  <a:pt x="24" y="156"/>
                </a:lnTo>
                <a:lnTo>
                  <a:pt x="24" y="156"/>
                </a:lnTo>
                <a:lnTo>
                  <a:pt x="24" y="168"/>
                </a:lnTo>
                <a:lnTo>
                  <a:pt x="12" y="162"/>
                </a:lnTo>
                <a:lnTo>
                  <a:pt x="0" y="168"/>
                </a:lnTo>
                <a:lnTo>
                  <a:pt x="24" y="210"/>
                </a:lnTo>
                <a:lnTo>
                  <a:pt x="24" y="210"/>
                </a:lnTo>
                <a:lnTo>
                  <a:pt x="24" y="216"/>
                </a:lnTo>
                <a:lnTo>
                  <a:pt x="24" y="216"/>
                </a:lnTo>
                <a:lnTo>
                  <a:pt x="36" y="228"/>
                </a:lnTo>
                <a:lnTo>
                  <a:pt x="42" y="228"/>
                </a:lnTo>
                <a:lnTo>
                  <a:pt x="54" y="234"/>
                </a:lnTo>
                <a:lnTo>
                  <a:pt x="54" y="234"/>
                </a:lnTo>
                <a:lnTo>
                  <a:pt x="60" y="240"/>
                </a:lnTo>
                <a:lnTo>
                  <a:pt x="60" y="240"/>
                </a:lnTo>
                <a:lnTo>
                  <a:pt x="66" y="240"/>
                </a:lnTo>
                <a:lnTo>
                  <a:pt x="66" y="240"/>
                </a:lnTo>
                <a:lnTo>
                  <a:pt x="66" y="246"/>
                </a:lnTo>
                <a:lnTo>
                  <a:pt x="60" y="252"/>
                </a:lnTo>
                <a:lnTo>
                  <a:pt x="54" y="264"/>
                </a:lnTo>
                <a:lnTo>
                  <a:pt x="60" y="270"/>
                </a:lnTo>
                <a:lnTo>
                  <a:pt x="60" y="270"/>
                </a:lnTo>
                <a:lnTo>
                  <a:pt x="77" y="282"/>
                </a:lnTo>
                <a:lnTo>
                  <a:pt x="89" y="282"/>
                </a:lnTo>
                <a:lnTo>
                  <a:pt x="107" y="282"/>
                </a:lnTo>
                <a:lnTo>
                  <a:pt x="125" y="288"/>
                </a:lnTo>
                <a:lnTo>
                  <a:pt x="125" y="288"/>
                </a:lnTo>
                <a:lnTo>
                  <a:pt x="119" y="288"/>
                </a:lnTo>
                <a:lnTo>
                  <a:pt x="113" y="294"/>
                </a:lnTo>
                <a:lnTo>
                  <a:pt x="113" y="294"/>
                </a:lnTo>
                <a:lnTo>
                  <a:pt x="113" y="294"/>
                </a:lnTo>
                <a:lnTo>
                  <a:pt x="119" y="300"/>
                </a:lnTo>
                <a:lnTo>
                  <a:pt x="119" y="300"/>
                </a:lnTo>
                <a:lnTo>
                  <a:pt x="119" y="306"/>
                </a:lnTo>
                <a:lnTo>
                  <a:pt x="119" y="306"/>
                </a:lnTo>
                <a:lnTo>
                  <a:pt x="119" y="306"/>
                </a:lnTo>
                <a:lnTo>
                  <a:pt x="125" y="312"/>
                </a:lnTo>
                <a:lnTo>
                  <a:pt x="137" y="330"/>
                </a:lnTo>
                <a:lnTo>
                  <a:pt x="149" y="342"/>
                </a:lnTo>
                <a:close/>
              </a:path>
            </a:pathLst>
          </a:custGeom>
          <a:solidFill>
            <a:srgbClr val="0079C1"/>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606" name="Freeform 921"/>
          <p:cNvSpPr>
            <a:spLocks/>
          </p:cNvSpPr>
          <p:nvPr/>
        </p:nvSpPr>
        <p:spPr bwMode="auto">
          <a:xfrm>
            <a:off x="2337299" y="3365800"/>
            <a:ext cx="534800" cy="343800"/>
          </a:xfrm>
          <a:custGeom>
            <a:avLst/>
            <a:gdLst>
              <a:gd name="T0" fmla="*/ 300 w 336"/>
              <a:gd name="T1" fmla="*/ 78 h 216"/>
              <a:gd name="T2" fmla="*/ 312 w 336"/>
              <a:gd name="T3" fmla="*/ 60 h 216"/>
              <a:gd name="T4" fmla="*/ 318 w 336"/>
              <a:gd name="T5" fmla="*/ 60 h 216"/>
              <a:gd name="T6" fmla="*/ 336 w 336"/>
              <a:gd name="T7" fmla="*/ 48 h 216"/>
              <a:gd name="T8" fmla="*/ 318 w 336"/>
              <a:gd name="T9" fmla="*/ 36 h 216"/>
              <a:gd name="T10" fmla="*/ 264 w 336"/>
              <a:gd name="T11" fmla="*/ 12 h 216"/>
              <a:gd name="T12" fmla="*/ 228 w 336"/>
              <a:gd name="T13" fmla="*/ 12 h 216"/>
              <a:gd name="T14" fmla="*/ 216 w 336"/>
              <a:gd name="T15" fmla="*/ 12 h 216"/>
              <a:gd name="T16" fmla="*/ 204 w 336"/>
              <a:gd name="T17" fmla="*/ 18 h 216"/>
              <a:gd name="T18" fmla="*/ 198 w 336"/>
              <a:gd name="T19" fmla="*/ 18 h 216"/>
              <a:gd name="T20" fmla="*/ 174 w 336"/>
              <a:gd name="T21" fmla="*/ 42 h 216"/>
              <a:gd name="T22" fmla="*/ 108 w 336"/>
              <a:gd name="T23" fmla="*/ 36 h 216"/>
              <a:gd name="T24" fmla="*/ 96 w 336"/>
              <a:gd name="T25" fmla="*/ 36 h 216"/>
              <a:gd name="T26" fmla="*/ 84 w 336"/>
              <a:gd name="T27" fmla="*/ 36 h 216"/>
              <a:gd name="T28" fmla="*/ 78 w 336"/>
              <a:gd name="T29" fmla="*/ 30 h 216"/>
              <a:gd name="T30" fmla="*/ 48 w 336"/>
              <a:gd name="T31" fmla="*/ 24 h 216"/>
              <a:gd name="T32" fmla="*/ 42 w 336"/>
              <a:gd name="T33" fmla="*/ 30 h 216"/>
              <a:gd name="T34" fmla="*/ 6 w 336"/>
              <a:gd name="T35" fmla="*/ 18 h 216"/>
              <a:gd name="T36" fmla="*/ 12 w 336"/>
              <a:gd name="T37" fmla="*/ 54 h 216"/>
              <a:gd name="T38" fmla="*/ 18 w 336"/>
              <a:gd name="T39" fmla="*/ 60 h 216"/>
              <a:gd name="T40" fmla="*/ 18 w 336"/>
              <a:gd name="T41" fmla="*/ 60 h 216"/>
              <a:gd name="T42" fmla="*/ 24 w 336"/>
              <a:gd name="T43" fmla="*/ 60 h 216"/>
              <a:gd name="T44" fmla="*/ 36 w 336"/>
              <a:gd name="T45" fmla="*/ 84 h 216"/>
              <a:gd name="T46" fmla="*/ 12 w 336"/>
              <a:gd name="T47" fmla="*/ 126 h 216"/>
              <a:gd name="T48" fmla="*/ 12 w 336"/>
              <a:gd name="T49" fmla="*/ 132 h 216"/>
              <a:gd name="T50" fmla="*/ 12 w 336"/>
              <a:gd name="T51" fmla="*/ 150 h 216"/>
              <a:gd name="T52" fmla="*/ 24 w 336"/>
              <a:gd name="T53" fmla="*/ 162 h 216"/>
              <a:gd name="T54" fmla="*/ 36 w 336"/>
              <a:gd name="T55" fmla="*/ 204 h 216"/>
              <a:gd name="T56" fmla="*/ 42 w 336"/>
              <a:gd name="T57" fmla="*/ 210 h 216"/>
              <a:gd name="T58" fmla="*/ 72 w 336"/>
              <a:gd name="T59" fmla="*/ 204 h 216"/>
              <a:gd name="T60" fmla="*/ 96 w 336"/>
              <a:gd name="T61" fmla="*/ 198 h 216"/>
              <a:gd name="T62" fmla="*/ 102 w 336"/>
              <a:gd name="T63" fmla="*/ 192 h 216"/>
              <a:gd name="T64" fmla="*/ 144 w 336"/>
              <a:gd name="T65" fmla="*/ 204 h 216"/>
              <a:gd name="T66" fmla="*/ 150 w 336"/>
              <a:gd name="T67" fmla="*/ 210 h 216"/>
              <a:gd name="T68" fmla="*/ 156 w 336"/>
              <a:gd name="T69" fmla="*/ 216 h 216"/>
              <a:gd name="T70" fmla="*/ 192 w 336"/>
              <a:gd name="T71" fmla="*/ 210 h 216"/>
              <a:gd name="T72" fmla="*/ 210 w 336"/>
              <a:gd name="T73" fmla="*/ 204 h 216"/>
              <a:gd name="T74" fmla="*/ 204 w 336"/>
              <a:gd name="T75" fmla="*/ 192 h 216"/>
              <a:gd name="T76" fmla="*/ 198 w 336"/>
              <a:gd name="T77" fmla="*/ 186 h 216"/>
              <a:gd name="T78" fmla="*/ 204 w 336"/>
              <a:gd name="T79" fmla="*/ 180 h 216"/>
              <a:gd name="T80" fmla="*/ 210 w 336"/>
              <a:gd name="T81" fmla="*/ 180 h 216"/>
              <a:gd name="T82" fmla="*/ 216 w 336"/>
              <a:gd name="T83" fmla="*/ 180 h 216"/>
              <a:gd name="T84" fmla="*/ 216 w 336"/>
              <a:gd name="T85" fmla="*/ 174 h 216"/>
              <a:gd name="T86" fmla="*/ 264 w 336"/>
              <a:gd name="T87" fmla="*/ 156 h 216"/>
              <a:gd name="T88" fmla="*/ 306 w 336"/>
              <a:gd name="T89" fmla="*/ 16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6" h="216">
                <a:moveTo>
                  <a:pt x="300" y="156"/>
                </a:moveTo>
                <a:lnTo>
                  <a:pt x="288" y="132"/>
                </a:lnTo>
                <a:lnTo>
                  <a:pt x="300" y="78"/>
                </a:lnTo>
                <a:lnTo>
                  <a:pt x="306" y="66"/>
                </a:lnTo>
                <a:lnTo>
                  <a:pt x="306" y="60"/>
                </a:lnTo>
                <a:lnTo>
                  <a:pt x="312" y="60"/>
                </a:lnTo>
                <a:lnTo>
                  <a:pt x="312" y="60"/>
                </a:lnTo>
                <a:lnTo>
                  <a:pt x="312" y="60"/>
                </a:lnTo>
                <a:lnTo>
                  <a:pt x="318" y="60"/>
                </a:lnTo>
                <a:lnTo>
                  <a:pt x="324" y="60"/>
                </a:lnTo>
                <a:lnTo>
                  <a:pt x="324" y="60"/>
                </a:lnTo>
                <a:lnTo>
                  <a:pt x="336" y="48"/>
                </a:lnTo>
                <a:lnTo>
                  <a:pt x="336" y="36"/>
                </a:lnTo>
                <a:lnTo>
                  <a:pt x="324" y="36"/>
                </a:lnTo>
                <a:lnTo>
                  <a:pt x="318" y="36"/>
                </a:lnTo>
                <a:lnTo>
                  <a:pt x="312" y="30"/>
                </a:lnTo>
                <a:lnTo>
                  <a:pt x="270" y="12"/>
                </a:lnTo>
                <a:lnTo>
                  <a:pt x="264" y="12"/>
                </a:lnTo>
                <a:lnTo>
                  <a:pt x="264" y="6"/>
                </a:lnTo>
                <a:lnTo>
                  <a:pt x="264" y="6"/>
                </a:lnTo>
                <a:lnTo>
                  <a:pt x="228" y="12"/>
                </a:lnTo>
                <a:lnTo>
                  <a:pt x="228" y="12"/>
                </a:lnTo>
                <a:lnTo>
                  <a:pt x="228" y="12"/>
                </a:lnTo>
                <a:lnTo>
                  <a:pt x="216" y="12"/>
                </a:lnTo>
                <a:lnTo>
                  <a:pt x="216" y="12"/>
                </a:lnTo>
                <a:lnTo>
                  <a:pt x="210" y="12"/>
                </a:lnTo>
                <a:lnTo>
                  <a:pt x="204" y="18"/>
                </a:lnTo>
                <a:lnTo>
                  <a:pt x="204" y="18"/>
                </a:lnTo>
                <a:lnTo>
                  <a:pt x="204" y="18"/>
                </a:lnTo>
                <a:lnTo>
                  <a:pt x="198" y="18"/>
                </a:lnTo>
                <a:lnTo>
                  <a:pt x="192" y="24"/>
                </a:lnTo>
                <a:lnTo>
                  <a:pt x="180" y="42"/>
                </a:lnTo>
                <a:lnTo>
                  <a:pt x="174" y="42"/>
                </a:lnTo>
                <a:lnTo>
                  <a:pt x="132" y="36"/>
                </a:lnTo>
                <a:lnTo>
                  <a:pt x="114" y="36"/>
                </a:lnTo>
                <a:lnTo>
                  <a:pt x="108" y="36"/>
                </a:lnTo>
                <a:lnTo>
                  <a:pt x="108" y="36"/>
                </a:lnTo>
                <a:lnTo>
                  <a:pt x="102" y="42"/>
                </a:lnTo>
                <a:lnTo>
                  <a:pt x="96" y="36"/>
                </a:lnTo>
                <a:lnTo>
                  <a:pt x="96" y="36"/>
                </a:lnTo>
                <a:lnTo>
                  <a:pt x="84" y="36"/>
                </a:lnTo>
                <a:lnTo>
                  <a:pt x="84" y="36"/>
                </a:lnTo>
                <a:lnTo>
                  <a:pt x="84" y="36"/>
                </a:lnTo>
                <a:lnTo>
                  <a:pt x="78" y="30"/>
                </a:lnTo>
                <a:lnTo>
                  <a:pt x="78" y="30"/>
                </a:lnTo>
                <a:lnTo>
                  <a:pt x="60" y="24"/>
                </a:lnTo>
                <a:lnTo>
                  <a:pt x="54" y="24"/>
                </a:lnTo>
                <a:lnTo>
                  <a:pt x="48" y="24"/>
                </a:lnTo>
                <a:lnTo>
                  <a:pt x="48" y="30"/>
                </a:lnTo>
                <a:lnTo>
                  <a:pt x="48" y="30"/>
                </a:lnTo>
                <a:lnTo>
                  <a:pt x="42" y="30"/>
                </a:lnTo>
                <a:lnTo>
                  <a:pt x="30" y="18"/>
                </a:lnTo>
                <a:lnTo>
                  <a:pt x="18" y="0"/>
                </a:lnTo>
                <a:lnTo>
                  <a:pt x="6" y="18"/>
                </a:lnTo>
                <a:lnTo>
                  <a:pt x="0" y="30"/>
                </a:lnTo>
                <a:lnTo>
                  <a:pt x="6" y="36"/>
                </a:lnTo>
                <a:lnTo>
                  <a:pt x="12" y="54"/>
                </a:lnTo>
                <a:lnTo>
                  <a:pt x="12" y="54"/>
                </a:lnTo>
                <a:lnTo>
                  <a:pt x="18" y="54"/>
                </a:lnTo>
                <a:lnTo>
                  <a:pt x="18" y="60"/>
                </a:lnTo>
                <a:lnTo>
                  <a:pt x="18" y="60"/>
                </a:lnTo>
                <a:lnTo>
                  <a:pt x="18" y="60"/>
                </a:lnTo>
                <a:lnTo>
                  <a:pt x="18" y="60"/>
                </a:lnTo>
                <a:lnTo>
                  <a:pt x="24" y="60"/>
                </a:lnTo>
                <a:lnTo>
                  <a:pt x="24" y="60"/>
                </a:lnTo>
                <a:lnTo>
                  <a:pt x="24" y="60"/>
                </a:lnTo>
                <a:lnTo>
                  <a:pt x="36" y="78"/>
                </a:lnTo>
                <a:lnTo>
                  <a:pt x="36" y="78"/>
                </a:lnTo>
                <a:lnTo>
                  <a:pt x="36" y="84"/>
                </a:lnTo>
                <a:lnTo>
                  <a:pt x="36" y="84"/>
                </a:lnTo>
                <a:lnTo>
                  <a:pt x="24" y="96"/>
                </a:lnTo>
                <a:lnTo>
                  <a:pt x="12" y="126"/>
                </a:lnTo>
                <a:lnTo>
                  <a:pt x="12" y="132"/>
                </a:lnTo>
                <a:lnTo>
                  <a:pt x="12" y="132"/>
                </a:lnTo>
                <a:lnTo>
                  <a:pt x="12" y="132"/>
                </a:lnTo>
                <a:lnTo>
                  <a:pt x="6" y="138"/>
                </a:lnTo>
                <a:lnTo>
                  <a:pt x="0" y="138"/>
                </a:lnTo>
                <a:lnTo>
                  <a:pt x="12" y="150"/>
                </a:lnTo>
                <a:lnTo>
                  <a:pt x="18" y="156"/>
                </a:lnTo>
                <a:lnTo>
                  <a:pt x="18" y="156"/>
                </a:lnTo>
                <a:lnTo>
                  <a:pt x="24" y="162"/>
                </a:lnTo>
                <a:lnTo>
                  <a:pt x="30" y="162"/>
                </a:lnTo>
                <a:lnTo>
                  <a:pt x="36" y="180"/>
                </a:lnTo>
                <a:lnTo>
                  <a:pt x="36" y="204"/>
                </a:lnTo>
                <a:lnTo>
                  <a:pt x="36" y="210"/>
                </a:lnTo>
                <a:lnTo>
                  <a:pt x="36" y="210"/>
                </a:lnTo>
                <a:lnTo>
                  <a:pt x="42" y="210"/>
                </a:lnTo>
                <a:lnTo>
                  <a:pt x="42" y="210"/>
                </a:lnTo>
                <a:lnTo>
                  <a:pt x="48" y="210"/>
                </a:lnTo>
                <a:lnTo>
                  <a:pt x="72" y="204"/>
                </a:lnTo>
                <a:lnTo>
                  <a:pt x="78" y="204"/>
                </a:lnTo>
                <a:lnTo>
                  <a:pt x="84" y="204"/>
                </a:lnTo>
                <a:lnTo>
                  <a:pt x="96" y="198"/>
                </a:lnTo>
                <a:lnTo>
                  <a:pt x="96" y="198"/>
                </a:lnTo>
                <a:lnTo>
                  <a:pt x="96" y="192"/>
                </a:lnTo>
                <a:lnTo>
                  <a:pt x="102" y="192"/>
                </a:lnTo>
                <a:lnTo>
                  <a:pt x="102" y="192"/>
                </a:lnTo>
                <a:lnTo>
                  <a:pt x="114" y="192"/>
                </a:lnTo>
                <a:lnTo>
                  <a:pt x="144" y="204"/>
                </a:lnTo>
                <a:lnTo>
                  <a:pt x="150" y="204"/>
                </a:lnTo>
                <a:lnTo>
                  <a:pt x="150" y="210"/>
                </a:lnTo>
                <a:lnTo>
                  <a:pt x="150" y="210"/>
                </a:lnTo>
                <a:lnTo>
                  <a:pt x="156" y="210"/>
                </a:lnTo>
                <a:lnTo>
                  <a:pt x="156" y="210"/>
                </a:lnTo>
                <a:lnTo>
                  <a:pt x="156" y="216"/>
                </a:lnTo>
                <a:lnTo>
                  <a:pt x="156" y="216"/>
                </a:lnTo>
                <a:lnTo>
                  <a:pt x="156" y="216"/>
                </a:lnTo>
                <a:lnTo>
                  <a:pt x="192" y="210"/>
                </a:lnTo>
                <a:lnTo>
                  <a:pt x="198" y="210"/>
                </a:lnTo>
                <a:lnTo>
                  <a:pt x="204" y="210"/>
                </a:lnTo>
                <a:lnTo>
                  <a:pt x="210" y="204"/>
                </a:lnTo>
                <a:lnTo>
                  <a:pt x="210" y="204"/>
                </a:lnTo>
                <a:lnTo>
                  <a:pt x="204" y="198"/>
                </a:lnTo>
                <a:lnTo>
                  <a:pt x="204" y="192"/>
                </a:lnTo>
                <a:lnTo>
                  <a:pt x="204" y="186"/>
                </a:lnTo>
                <a:lnTo>
                  <a:pt x="204" y="186"/>
                </a:lnTo>
                <a:lnTo>
                  <a:pt x="198" y="186"/>
                </a:lnTo>
                <a:lnTo>
                  <a:pt x="198" y="186"/>
                </a:lnTo>
                <a:lnTo>
                  <a:pt x="198" y="180"/>
                </a:lnTo>
                <a:lnTo>
                  <a:pt x="204" y="180"/>
                </a:lnTo>
                <a:lnTo>
                  <a:pt x="204" y="180"/>
                </a:lnTo>
                <a:lnTo>
                  <a:pt x="204" y="180"/>
                </a:lnTo>
                <a:lnTo>
                  <a:pt x="210" y="180"/>
                </a:lnTo>
                <a:lnTo>
                  <a:pt x="216" y="180"/>
                </a:lnTo>
                <a:lnTo>
                  <a:pt x="216" y="180"/>
                </a:lnTo>
                <a:lnTo>
                  <a:pt x="216" y="180"/>
                </a:lnTo>
                <a:lnTo>
                  <a:pt x="216" y="180"/>
                </a:lnTo>
                <a:lnTo>
                  <a:pt x="216" y="180"/>
                </a:lnTo>
                <a:lnTo>
                  <a:pt x="216" y="174"/>
                </a:lnTo>
                <a:lnTo>
                  <a:pt x="252" y="156"/>
                </a:lnTo>
                <a:lnTo>
                  <a:pt x="252" y="156"/>
                </a:lnTo>
                <a:lnTo>
                  <a:pt x="264" y="156"/>
                </a:lnTo>
                <a:lnTo>
                  <a:pt x="264" y="156"/>
                </a:lnTo>
                <a:lnTo>
                  <a:pt x="294" y="162"/>
                </a:lnTo>
                <a:lnTo>
                  <a:pt x="306" y="162"/>
                </a:lnTo>
                <a:lnTo>
                  <a:pt x="300" y="156"/>
                </a:lnTo>
                <a:close/>
              </a:path>
            </a:pathLst>
          </a:custGeom>
          <a:solidFill>
            <a:srgbClr val="0079C1"/>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607" name="Freeform 922"/>
          <p:cNvSpPr>
            <a:spLocks/>
          </p:cNvSpPr>
          <p:nvPr/>
        </p:nvSpPr>
        <p:spPr bwMode="auto">
          <a:xfrm>
            <a:off x="2176541" y="3585450"/>
            <a:ext cx="218058" cy="171900"/>
          </a:xfrm>
          <a:custGeom>
            <a:avLst/>
            <a:gdLst>
              <a:gd name="T0" fmla="*/ 137 w 137"/>
              <a:gd name="T1" fmla="*/ 42 h 108"/>
              <a:gd name="T2" fmla="*/ 131 w 137"/>
              <a:gd name="T3" fmla="*/ 24 h 108"/>
              <a:gd name="T4" fmla="*/ 125 w 137"/>
              <a:gd name="T5" fmla="*/ 24 h 108"/>
              <a:gd name="T6" fmla="*/ 119 w 137"/>
              <a:gd name="T7" fmla="*/ 18 h 108"/>
              <a:gd name="T8" fmla="*/ 119 w 137"/>
              <a:gd name="T9" fmla="*/ 18 h 108"/>
              <a:gd name="T10" fmla="*/ 113 w 137"/>
              <a:gd name="T11" fmla="*/ 12 h 108"/>
              <a:gd name="T12" fmla="*/ 101 w 137"/>
              <a:gd name="T13" fmla="*/ 0 h 108"/>
              <a:gd name="T14" fmla="*/ 101 w 137"/>
              <a:gd name="T15" fmla="*/ 0 h 108"/>
              <a:gd name="T16" fmla="*/ 101 w 137"/>
              <a:gd name="T17" fmla="*/ 0 h 108"/>
              <a:gd name="T18" fmla="*/ 77 w 137"/>
              <a:gd name="T19" fmla="*/ 0 h 108"/>
              <a:gd name="T20" fmla="*/ 60 w 137"/>
              <a:gd name="T21" fmla="*/ 6 h 108"/>
              <a:gd name="T22" fmla="*/ 42 w 137"/>
              <a:gd name="T23" fmla="*/ 12 h 108"/>
              <a:gd name="T24" fmla="*/ 18 w 137"/>
              <a:gd name="T25" fmla="*/ 24 h 108"/>
              <a:gd name="T26" fmla="*/ 18 w 137"/>
              <a:gd name="T27" fmla="*/ 30 h 108"/>
              <a:gd name="T28" fmla="*/ 18 w 137"/>
              <a:gd name="T29" fmla="*/ 30 h 108"/>
              <a:gd name="T30" fmla="*/ 18 w 137"/>
              <a:gd name="T31" fmla="*/ 30 h 108"/>
              <a:gd name="T32" fmla="*/ 18 w 137"/>
              <a:gd name="T33" fmla="*/ 36 h 108"/>
              <a:gd name="T34" fmla="*/ 18 w 137"/>
              <a:gd name="T35" fmla="*/ 36 h 108"/>
              <a:gd name="T36" fmla="*/ 18 w 137"/>
              <a:gd name="T37" fmla="*/ 36 h 108"/>
              <a:gd name="T38" fmla="*/ 12 w 137"/>
              <a:gd name="T39" fmla="*/ 36 h 108"/>
              <a:gd name="T40" fmla="*/ 12 w 137"/>
              <a:gd name="T41" fmla="*/ 30 h 108"/>
              <a:gd name="T42" fmla="*/ 6 w 137"/>
              <a:gd name="T43" fmla="*/ 48 h 108"/>
              <a:gd name="T44" fmla="*/ 0 w 137"/>
              <a:gd name="T45" fmla="*/ 54 h 108"/>
              <a:gd name="T46" fmla="*/ 6 w 137"/>
              <a:gd name="T47" fmla="*/ 60 h 108"/>
              <a:gd name="T48" fmla="*/ 6 w 137"/>
              <a:gd name="T49" fmla="*/ 72 h 108"/>
              <a:gd name="T50" fmla="*/ 6 w 137"/>
              <a:gd name="T51" fmla="*/ 78 h 108"/>
              <a:gd name="T52" fmla="*/ 12 w 137"/>
              <a:gd name="T53" fmla="*/ 90 h 108"/>
              <a:gd name="T54" fmla="*/ 18 w 137"/>
              <a:gd name="T55" fmla="*/ 102 h 108"/>
              <a:gd name="T56" fmla="*/ 18 w 137"/>
              <a:gd name="T57" fmla="*/ 102 h 108"/>
              <a:gd name="T58" fmla="*/ 30 w 137"/>
              <a:gd name="T59" fmla="*/ 108 h 108"/>
              <a:gd name="T60" fmla="*/ 42 w 137"/>
              <a:gd name="T61" fmla="*/ 102 h 108"/>
              <a:gd name="T62" fmla="*/ 66 w 137"/>
              <a:gd name="T63" fmla="*/ 102 h 108"/>
              <a:gd name="T64" fmla="*/ 71 w 137"/>
              <a:gd name="T65" fmla="*/ 102 h 108"/>
              <a:gd name="T66" fmla="*/ 77 w 137"/>
              <a:gd name="T67" fmla="*/ 90 h 108"/>
              <a:gd name="T68" fmla="*/ 113 w 137"/>
              <a:gd name="T69" fmla="*/ 84 h 108"/>
              <a:gd name="T70" fmla="*/ 119 w 137"/>
              <a:gd name="T71" fmla="*/ 84 h 108"/>
              <a:gd name="T72" fmla="*/ 125 w 137"/>
              <a:gd name="T73" fmla="*/ 84 h 108"/>
              <a:gd name="T74" fmla="*/ 137 w 137"/>
              <a:gd name="T75" fmla="*/ 72 h 108"/>
              <a:gd name="T76" fmla="*/ 137 w 137"/>
              <a:gd name="T77" fmla="*/ 66 h 108"/>
              <a:gd name="T78" fmla="*/ 137 w 137"/>
              <a:gd name="T79"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7" h="108">
                <a:moveTo>
                  <a:pt x="137" y="42"/>
                </a:moveTo>
                <a:lnTo>
                  <a:pt x="131" y="24"/>
                </a:lnTo>
                <a:lnTo>
                  <a:pt x="125" y="24"/>
                </a:lnTo>
                <a:lnTo>
                  <a:pt x="119" y="18"/>
                </a:lnTo>
                <a:lnTo>
                  <a:pt x="119" y="18"/>
                </a:lnTo>
                <a:lnTo>
                  <a:pt x="113" y="12"/>
                </a:lnTo>
                <a:lnTo>
                  <a:pt x="101" y="0"/>
                </a:lnTo>
                <a:lnTo>
                  <a:pt x="101" y="0"/>
                </a:lnTo>
                <a:lnTo>
                  <a:pt x="101" y="0"/>
                </a:lnTo>
                <a:lnTo>
                  <a:pt x="77" y="0"/>
                </a:lnTo>
                <a:lnTo>
                  <a:pt x="60" y="6"/>
                </a:lnTo>
                <a:lnTo>
                  <a:pt x="42" y="12"/>
                </a:lnTo>
                <a:lnTo>
                  <a:pt x="18" y="24"/>
                </a:lnTo>
                <a:lnTo>
                  <a:pt x="18" y="30"/>
                </a:lnTo>
                <a:lnTo>
                  <a:pt x="18" y="30"/>
                </a:lnTo>
                <a:lnTo>
                  <a:pt x="18" y="30"/>
                </a:lnTo>
                <a:lnTo>
                  <a:pt x="18" y="36"/>
                </a:lnTo>
                <a:lnTo>
                  <a:pt x="18" y="36"/>
                </a:lnTo>
                <a:lnTo>
                  <a:pt x="18" y="36"/>
                </a:lnTo>
                <a:lnTo>
                  <a:pt x="12" y="36"/>
                </a:lnTo>
                <a:lnTo>
                  <a:pt x="12" y="30"/>
                </a:lnTo>
                <a:lnTo>
                  <a:pt x="6" y="48"/>
                </a:lnTo>
                <a:lnTo>
                  <a:pt x="0" y="54"/>
                </a:lnTo>
                <a:lnTo>
                  <a:pt x="6" y="60"/>
                </a:lnTo>
                <a:lnTo>
                  <a:pt x="6" y="72"/>
                </a:lnTo>
                <a:lnTo>
                  <a:pt x="6" y="78"/>
                </a:lnTo>
                <a:lnTo>
                  <a:pt x="12" y="90"/>
                </a:lnTo>
                <a:lnTo>
                  <a:pt x="18" y="102"/>
                </a:lnTo>
                <a:lnTo>
                  <a:pt x="18" y="102"/>
                </a:lnTo>
                <a:lnTo>
                  <a:pt x="30" y="108"/>
                </a:lnTo>
                <a:lnTo>
                  <a:pt x="42" y="102"/>
                </a:lnTo>
                <a:lnTo>
                  <a:pt x="66" y="102"/>
                </a:lnTo>
                <a:lnTo>
                  <a:pt x="71" y="102"/>
                </a:lnTo>
                <a:lnTo>
                  <a:pt x="77" y="90"/>
                </a:lnTo>
                <a:lnTo>
                  <a:pt x="113" y="84"/>
                </a:lnTo>
                <a:lnTo>
                  <a:pt x="119" y="84"/>
                </a:lnTo>
                <a:lnTo>
                  <a:pt x="125" y="84"/>
                </a:lnTo>
                <a:lnTo>
                  <a:pt x="137" y="72"/>
                </a:lnTo>
                <a:lnTo>
                  <a:pt x="137" y="66"/>
                </a:lnTo>
                <a:lnTo>
                  <a:pt x="137" y="42"/>
                </a:lnTo>
                <a:close/>
              </a:path>
            </a:pathLst>
          </a:custGeom>
          <a:solidFill>
            <a:srgbClr val="8DC63F"/>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608" name="Freeform 923"/>
          <p:cNvSpPr>
            <a:spLocks/>
          </p:cNvSpPr>
          <p:nvPr/>
        </p:nvSpPr>
        <p:spPr bwMode="auto">
          <a:xfrm>
            <a:off x="1775441" y="3241650"/>
            <a:ext cx="334250" cy="315150"/>
          </a:xfrm>
          <a:custGeom>
            <a:avLst/>
            <a:gdLst>
              <a:gd name="T0" fmla="*/ 108 w 210"/>
              <a:gd name="T1" fmla="*/ 174 h 198"/>
              <a:gd name="T2" fmla="*/ 114 w 210"/>
              <a:gd name="T3" fmla="*/ 174 h 198"/>
              <a:gd name="T4" fmla="*/ 114 w 210"/>
              <a:gd name="T5" fmla="*/ 180 h 198"/>
              <a:gd name="T6" fmla="*/ 120 w 210"/>
              <a:gd name="T7" fmla="*/ 186 h 198"/>
              <a:gd name="T8" fmla="*/ 150 w 210"/>
              <a:gd name="T9" fmla="*/ 198 h 198"/>
              <a:gd name="T10" fmla="*/ 150 w 210"/>
              <a:gd name="T11" fmla="*/ 168 h 198"/>
              <a:gd name="T12" fmla="*/ 162 w 210"/>
              <a:gd name="T13" fmla="*/ 150 h 198"/>
              <a:gd name="T14" fmla="*/ 168 w 210"/>
              <a:gd name="T15" fmla="*/ 144 h 198"/>
              <a:gd name="T16" fmla="*/ 180 w 210"/>
              <a:gd name="T17" fmla="*/ 144 h 198"/>
              <a:gd name="T18" fmla="*/ 204 w 210"/>
              <a:gd name="T19" fmla="*/ 126 h 198"/>
              <a:gd name="T20" fmla="*/ 204 w 210"/>
              <a:gd name="T21" fmla="*/ 120 h 198"/>
              <a:gd name="T22" fmla="*/ 204 w 210"/>
              <a:gd name="T23" fmla="*/ 114 h 198"/>
              <a:gd name="T24" fmla="*/ 204 w 210"/>
              <a:gd name="T25" fmla="*/ 114 h 198"/>
              <a:gd name="T26" fmla="*/ 204 w 210"/>
              <a:gd name="T27" fmla="*/ 114 h 198"/>
              <a:gd name="T28" fmla="*/ 192 w 210"/>
              <a:gd name="T29" fmla="*/ 102 h 198"/>
              <a:gd name="T30" fmla="*/ 204 w 210"/>
              <a:gd name="T31" fmla="*/ 96 h 198"/>
              <a:gd name="T32" fmla="*/ 210 w 210"/>
              <a:gd name="T33" fmla="*/ 96 h 198"/>
              <a:gd name="T34" fmla="*/ 210 w 210"/>
              <a:gd name="T35" fmla="*/ 90 h 198"/>
              <a:gd name="T36" fmla="*/ 186 w 210"/>
              <a:gd name="T37" fmla="*/ 72 h 198"/>
              <a:gd name="T38" fmla="*/ 186 w 210"/>
              <a:gd name="T39" fmla="*/ 72 h 198"/>
              <a:gd name="T40" fmla="*/ 192 w 210"/>
              <a:gd name="T41" fmla="*/ 54 h 198"/>
              <a:gd name="T42" fmla="*/ 198 w 210"/>
              <a:gd name="T43" fmla="*/ 24 h 198"/>
              <a:gd name="T44" fmla="*/ 180 w 210"/>
              <a:gd name="T45" fmla="*/ 30 h 198"/>
              <a:gd name="T46" fmla="*/ 168 w 210"/>
              <a:gd name="T47" fmla="*/ 30 h 198"/>
              <a:gd name="T48" fmla="*/ 168 w 210"/>
              <a:gd name="T49" fmla="*/ 24 h 198"/>
              <a:gd name="T50" fmla="*/ 162 w 210"/>
              <a:gd name="T51" fmla="*/ 24 h 198"/>
              <a:gd name="T52" fmla="*/ 168 w 210"/>
              <a:gd name="T53" fmla="*/ 24 h 198"/>
              <a:gd name="T54" fmla="*/ 168 w 210"/>
              <a:gd name="T55" fmla="*/ 18 h 198"/>
              <a:gd name="T56" fmla="*/ 156 w 210"/>
              <a:gd name="T57" fmla="*/ 12 h 198"/>
              <a:gd name="T58" fmla="*/ 138 w 210"/>
              <a:gd name="T59" fmla="*/ 12 h 198"/>
              <a:gd name="T60" fmla="*/ 120 w 210"/>
              <a:gd name="T61" fmla="*/ 12 h 198"/>
              <a:gd name="T62" fmla="*/ 78 w 210"/>
              <a:gd name="T63" fmla="*/ 6 h 198"/>
              <a:gd name="T64" fmla="*/ 66 w 210"/>
              <a:gd name="T65" fmla="*/ 0 h 198"/>
              <a:gd name="T66" fmla="*/ 60 w 210"/>
              <a:gd name="T67" fmla="*/ 6 h 198"/>
              <a:gd name="T68" fmla="*/ 60 w 210"/>
              <a:gd name="T69" fmla="*/ 6 h 198"/>
              <a:gd name="T70" fmla="*/ 54 w 210"/>
              <a:gd name="T71" fmla="*/ 6 h 198"/>
              <a:gd name="T72" fmla="*/ 48 w 210"/>
              <a:gd name="T73" fmla="*/ 0 h 198"/>
              <a:gd name="T74" fmla="*/ 48 w 210"/>
              <a:gd name="T75" fmla="*/ 0 h 198"/>
              <a:gd name="T76" fmla="*/ 42 w 210"/>
              <a:gd name="T77" fmla="*/ 0 h 198"/>
              <a:gd name="T78" fmla="*/ 42 w 210"/>
              <a:gd name="T79" fmla="*/ 6 h 198"/>
              <a:gd name="T80" fmla="*/ 30 w 210"/>
              <a:gd name="T81" fmla="*/ 18 h 198"/>
              <a:gd name="T82" fmla="*/ 24 w 210"/>
              <a:gd name="T83" fmla="*/ 6 h 198"/>
              <a:gd name="T84" fmla="*/ 18 w 210"/>
              <a:gd name="T85" fmla="*/ 6 h 198"/>
              <a:gd name="T86" fmla="*/ 18 w 210"/>
              <a:gd name="T87" fmla="*/ 0 h 198"/>
              <a:gd name="T88" fmla="*/ 12 w 210"/>
              <a:gd name="T89" fmla="*/ 0 h 198"/>
              <a:gd name="T90" fmla="*/ 6 w 210"/>
              <a:gd name="T91" fmla="*/ 6 h 198"/>
              <a:gd name="T92" fmla="*/ 6 w 210"/>
              <a:gd name="T93" fmla="*/ 12 h 198"/>
              <a:gd name="T94" fmla="*/ 0 w 210"/>
              <a:gd name="T95" fmla="*/ 30 h 198"/>
              <a:gd name="T96" fmla="*/ 6 w 210"/>
              <a:gd name="T97" fmla="*/ 36 h 198"/>
              <a:gd name="T98" fmla="*/ 6 w 210"/>
              <a:gd name="T99" fmla="*/ 42 h 198"/>
              <a:gd name="T100" fmla="*/ 12 w 210"/>
              <a:gd name="T101" fmla="*/ 42 h 198"/>
              <a:gd name="T102" fmla="*/ 24 w 210"/>
              <a:gd name="T103" fmla="*/ 60 h 198"/>
              <a:gd name="T104" fmla="*/ 42 w 210"/>
              <a:gd name="T105" fmla="*/ 90 h 198"/>
              <a:gd name="T106" fmla="*/ 84 w 210"/>
              <a:gd name="T107" fmla="*/ 138 h 198"/>
              <a:gd name="T108" fmla="*/ 108 w 210"/>
              <a:gd name="T109" fmla="*/ 162 h 198"/>
              <a:gd name="T110" fmla="*/ 108 w 210"/>
              <a:gd name="T111" fmla="*/ 168 h 198"/>
              <a:gd name="T112" fmla="*/ 108 w 210"/>
              <a:gd name="T113" fmla="*/ 174 h 198"/>
              <a:gd name="T114" fmla="*/ 108 w 210"/>
              <a:gd name="T115" fmla="*/ 17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0" h="198">
                <a:moveTo>
                  <a:pt x="108" y="174"/>
                </a:moveTo>
                <a:lnTo>
                  <a:pt x="108" y="174"/>
                </a:lnTo>
                <a:lnTo>
                  <a:pt x="114" y="174"/>
                </a:lnTo>
                <a:lnTo>
                  <a:pt x="114" y="174"/>
                </a:lnTo>
                <a:lnTo>
                  <a:pt x="114" y="180"/>
                </a:lnTo>
                <a:lnTo>
                  <a:pt x="114" y="180"/>
                </a:lnTo>
                <a:lnTo>
                  <a:pt x="114" y="180"/>
                </a:lnTo>
                <a:lnTo>
                  <a:pt x="120" y="186"/>
                </a:lnTo>
                <a:lnTo>
                  <a:pt x="138" y="198"/>
                </a:lnTo>
                <a:lnTo>
                  <a:pt x="150" y="198"/>
                </a:lnTo>
                <a:lnTo>
                  <a:pt x="150" y="180"/>
                </a:lnTo>
                <a:lnTo>
                  <a:pt x="150" y="168"/>
                </a:lnTo>
                <a:lnTo>
                  <a:pt x="150" y="168"/>
                </a:lnTo>
                <a:lnTo>
                  <a:pt x="162" y="150"/>
                </a:lnTo>
                <a:lnTo>
                  <a:pt x="162" y="150"/>
                </a:lnTo>
                <a:lnTo>
                  <a:pt x="168" y="144"/>
                </a:lnTo>
                <a:lnTo>
                  <a:pt x="180" y="150"/>
                </a:lnTo>
                <a:lnTo>
                  <a:pt x="180" y="144"/>
                </a:lnTo>
                <a:lnTo>
                  <a:pt x="204" y="126"/>
                </a:lnTo>
                <a:lnTo>
                  <a:pt x="204" y="126"/>
                </a:lnTo>
                <a:lnTo>
                  <a:pt x="204" y="126"/>
                </a:lnTo>
                <a:lnTo>
                  <a:pt x="204" y="120"/>
                </a:lnTo>
                <a:lnTo>
                  <a:pt x="204" y="120"/>
                </a:lnTo>
                <a:lnTo>
                  <a:pt x="204" y="114"/>
                </a:lnTo>
                <a:lnTo>
                  <a:pt x="204" y="114"/>
                </a:lnTo>
                <a:lnTo>
                  <a:pt x="204" y="114"/>
                </a:lnTo>
                <a:lnTo>
                  <a:pt x="204" y="114"/>
                </a:lnTo>
                <a:lnTo>
                  <a:pt x="204" y="114"/>
                </a:lnTo>
                <a:lnTo>
                  <a:pt x="204" y="108"/>
                </a:lnTo>
                <a:lnTo>
                  <a:pt x="192" y="102"/>
                </a:lnTo>
                <a:lnTo>
                  <a:pt x="192" y="96"/>
                </a:lnTo>
                <a:lnTo>
                  <a:pt x="204" y="96"/>
                </a:lnTo>
                <a:lnTo>
                  <a:pt x="204" y="96"/>
                </a:lnTo>
                <a:lnTo>
                  <a:pt x="210" y="96"/>
                </a:lnTo>
                <a:lnTo>
                  <a:pt x="210" y="90"/>
                </a:lnTo>
                <a:lnTo>
                  <a:pt x="210" y="90"/>
                </a:lnTo>
                <a:lnTo>
                  <a:pt x="192" y="78"/>
                </a:lnTo>
                <a:lnTo>
                  <a:pt x="186" y="72"/>
                </a:lnTo>
                <a:lnTo>
                  <a:pt x="186" y="72"/>
                </a:lnTo>
                <a:lnTo>
                  <a:pt x="186" y="72"/>
                </a:lnTo>
                <a:lnTo>
                  <a:pt x="186" y="60"/>
                </a:lnTo>
                <a:lnTo>
                  <a:pt x="192" y="54"/>
                </a:lnTo>
                <a:lnTo>
                  <a:pt x="192" y="42"/>
                </a:lnTo>
                <a:lnTo>
                  <a:pt x="198" y="24"/>
                </a:lnTo>
                <a:lnTo>
                  <a:pt x="180" y="30"/>
                </a:lnTo>
                <a:lnTo>
                  <a:pt x="180" y="30"/>
                </a:lnTo>
                <a:lnTo>
                  <a:pt x="174" y="30"/>
                </a:lnTo>
                <a:lnTo>
                  <a:pt x="168" y="30"/>
                </a:lnTo>
                <a:lnTo>
                  <a:pt x="168" y="30"/>
                </a:lnTo>
                <a:lnTo>
                  <a:pt x="168" y="24"/>
                </a:lnTo>
                <a:lnTo>
                  <a:pt x="162" y="24"/>
                </a:lnTo>
                <a:lnTo>
                  <a:pt x="162" y="24"/>
                </a:lnTo>
                <a:lnTo>
                  <a:pt x="162" y="24"/>
                </a:lnTo>
                <a:lnTo>
                  <a:pt x="168" y="24"/>
                </a:lnTo>
                <a:lnTo>
                  <a:pt x="168" y="24"/>
                </a:lnTo>
                <a:lnTo>
                  <a:pt x="168" y="18"/>
                </a:lnTo>
                <a:lnTo>
                  <a:pt x="162" y="18"/>
                </a:lnTo>
                <a:lnTo>
                  <a:pt x="156" y="12"/>
                </a:lnTo>
                <a:lnTo>
                  <a:pt x="138" y="6"/>
                </a:lnTo>
                <a:lnTo>
                  <a:pt x="138" y="12"/>
                </a:lnTo>
                <a:lnTo>
                  <a:pt x="138" y="12"/>
                </a:lnTo>
                <a:lnTo>
                  <a:pt x="120" y="12"/>
                </a:lnTo>
                <a:lnTo>
                  <a:pt x="84" y="6"/>
                </a:lnTo>
                <a:lnTo>
                  <a:pt x="78" y="6"/>
                </a:lnTo>
                <a:lnTo>
                  <a:pt x="78" y="6"/>
                </a:lnTo>
                <a:lnTo>
                  <a:pt x="66" y="0"/>
                </a:lnTo>
                <a:lnTo>
                  <a:pt x="66" y="0"/>
                </a:lnTo>
                <a:lnTo>
                  <a:pt x="60" y="6"/>
                </a:lnTo>
                <a:lnTo>
                  <a:pt x="60" y="6"/>
                </a:lnTo>
                <a:lnTo>
                  <a:pt x="60" y="6"/>
                </a:lnTo>
                <a:lnTo>
                  <a:pt x="54" y="6"/>
                </a:lnTo>
                <a:lnTo>
                  <a:pt x="54" y="6"/>
                </a:lnTo>
                <a:lnTo>
                  <a:pt x="54" y="6"/>
                </a:lnTo>
                <a:lnTo>
                  <a:pt x="48" y="0"/>
                </a:lnTo>
                <a:lnTo>
                  <a:pt x="48" y="0"/>
                </a:lnTo>
                <a:lnTo>
                  <a:pt x="48" y="0"/>
                </a:lnTo>
                <a:lnTo>
                  <a:pt x="42" y="0"/>
                </a:lnTo>
                <a:lnTo>
                  <a:pt x="42" y="0"/>
                </a:lnTo>
                <a:lnTo>
                  <a:pt x="42" y="6"/>
                </a:lnTo>
                <a:lnTo>
                  <a:pt x="42" y="6"/>
                </a:lnTo>
                <a:lnTo>
                  <a:pt x="30" y="18"/>
                </a:lnTo>
                <a:lnTo>
                  <a:pt x="30" y="18"/>
                </a:lnTo>
                <a:lnTo>
                  <a:pt x="30" y="18"/>
                </a:lnTo>
                <a:lnTo>
                  <a:pt x="24" y="6"/>
                </a:lnTo>
                <a:lnTo>
                  <a:pt x="18" y="6"/>
                </a:lnTo>
                <a:lnTo>
                  <a:pt x="18" y="6"/>
                </a:lnTo>
                <a:lnTo>
                  <a:pt x="18" y="0"/>
                </a:lnTo>
                <a:lnTo>
                  <a:pt x="18" y="0"/>
                </a:lnTo>
                <a:lnTo>
                  <a:pt x="12" y="0"/>
                </a:lnTo>
                <a:lnTo>
                  <a:pt x="12" y="0"/>
                </a:lnTo>
                <a:lnTo>
                  <a:pt x="6" y="6"/>
                </a:lnTo>
                <a:lnTo>
                  <a:pt x="6" y="6"/>
                </a:lnTo>
                <a:lnTo>
                  <a:pt x="6" y="6"/>
                </a:lnTo>
                <a:lnTo>
                  <a:pt x="6" y="12"/>
                </a:lnTo>
                <a:lnTo>
                  <a:pt x="6" y="12"/>
                </a:lnTo>
                <a:lnTo>
                  <a:pt x="0" y="30"/>
                </a:lnTo>
                <a:lnTo>
                  <a:pt x="0" y="36"/>
                </a:lnTo>
                <a:lnTo>
                  <a:pt x="6" y="36"/>
                </a:lnTo>
                <a:lnTo>
                  <a:pt x="6" y="36"/>
                </a:lnTo>
                <a:lnTo>
                  <a:pt x="6" y="42"/>
                </a:lnTo>
                <a:lnTo>
                  <a:pt x="12" y="42"/>
                </a:lnTo>
                <a:lnTo>
                  <a:pt x="12" y="42"/>
                </a:lnTo>
                <a:lnTo>
                  <a:pt x="12" y="42"/>
                </a:lnTo>
                <a:lnTo>
                  <a:pt x="24" y="60"/>
                </a:lnTo>
                <a:lnTo>
                  <a:pt x="30" y="66"/>
                </a:lnTo>
                <a:lnTo>
                  <a:pt x="42" y="90"/>
                </a:lnTo>
                <a:lnTo>
                  <a:pt x="72" y="132"/>
                </a:lnTo>
                <a:lnTo>
                  <a:pt x="84" y="138"/>
                </a:lnTo>
                <a:lnTo>
                  <a:pt x="102" y="162"/>
                </a:lnTo>
                <a:lnTo>
                  <a:pt x="108" y="162"/>
                </a:lnTo>
                <a:lnTo>
                  <a:pt x="108" y="168"/>
                </a:lnTo>
                <a:lnTo>
                  <a:pt x="108" y="168"/>
                </a:lnTo>
                <a:lnTo>
                  <a:pt x="102" y="174"/>
                </a:lnTo>
                <a:lnTo>
                  <a:pt x="108" y="174"/>
                </a:lnTo>
                <a:lnTo>
                  <a:pt x="108" y="174"/>
                </a:lnTo>
                <a:lnTo>
                  <a:pt x="108" y="174"/>
                </a:lnTo>
                <a:close/>
              </a:path>
            </a:pathLst>
          </a:custGeom>
          <a:solidFill>
            <a:srgbClr val="8DC63F"/>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609" name="Freeform 924"/>
          <p:cNvSpPr>
            <a:spLocks/>
          </p:cNvSpPr>
          <p:nvPr/>
        </p:nvSpPr>
        <p:spPr bwMode="auto">
          <a:xfrm>
            <a:off x="2081041" y="3556800"/>
            <a:ext cx="152800" cy="334250"/>
          </a:xfrm>
          <a:custGeom>
            <a:avLst/>
            <a:gdLst>
              <a:gd name="T0" fmla="*/ 54 w 96"/>
              <a:gd name="T1" fmla="*/ 204 h 210"/>
              <a:gd name="T2" fmla="*/ 96 w 96"/>
              <a:gd name="T3" fmla="*/ 144 h 210"/>
              <a:gd name="T4" fmla="*/ 96 w 96"/>
              <a:gd name="T5" fmla="*/ 138 h 210"/>
              <a:gd name="T6" fmla="*/ 78 w 96"/>
              <a:gd name="T7" fmla="*/ 120 h 210"/>
              <a:gd name="T8" fmla="*/ 72 w 96"/>
              <a:gd name="T9" fmla="*/ 108 h 210"/>
              <a:gd name="T10" fmla="*/ 66 w 96"/>
              <a:gd name="T11" fmla="*/ 90 h 210"/>
              <a:gd name="T12" fmla="*/ 60 w 96"/>
              <a:gd name="T13" fmla="*/ 72 h 210"/>
              <a:gd name="T14" fmla="*/ 72 w 96"/>
              <a:gd name="T15" fmla="*/ 48 h 210"/>
              <a:gd name="T16" fmla="*/ 72 w 96"/>
              <a:gd name="T17" fmla="*/ 42 h 210"/>
              <a:gd name="T18" fmla="*/ 66 w 96"/>
              <a:gd name="T19" fmla="*/ 30 h 210"/>
              <a:gd name="T20" fmla="*/ 66 w 96"/>
              <a:gd name="T21" fmla="*/ 24 h 210"/>
              <a:gd name="T22" fmla="*/ 48 w 96"/>
              <a:gd name="T23" fmla="*/ 6 h 210"/>
              <a:gd name="T24" fmla="*/ 42 w 96"/>
              <a:gd name="T25" fmla="*/ 0 h 210"/>
              <a:gd name="T26" fmla="*/ 24 w 96"/>
              <a:gd name="T27" fmla="*/ 0 h 210"/>
              <a:gd name="T28" fmla="*/ 0 w 96"/>
              <a:gd name="T29" fmla="*/ 30 h 210"/>
              <a:gd name="T30" fmla="*/ 6 w 96"/>
              <a:gd name="T31" fmla="*/ 42 h 210"/>
              <a:gd name="T32" fmla="*/ 6 w 96"/>
              <a:gd name="T33" fmla="*/ 54 h 210"/>
              <a:gd name="T34" fmla="*/ 12 w 96"/>
              <a:gd name="T35" fmla="*/ 54 h 210"/>
              <a:gd name="T36" fmla="*/ 18 w 96"/>
              <a:gd name="T37" fmla="*/ 54 h 210"/>
              <a:gd name="T38" fmla="*/ 18 w 96"/>
              <a:gd name="T39" fmla="*/ 66 h 210"/>
              <a:gd name="T40" fmla="*/ 12 w 96"/>
              <a:gd name="T41" fmla="*/ 78 h 210"/>
              <a:gd name="T42" fmla="*/ 6 w 96"/>
              <a:gd name="T43" fmla="*/ 114 h 210"/>
              <a:gd name="T44" fmla="*/ 12 w 96"/>
              <a:gd name="T45" fmla="*/ 120 h 210"/>
              <a:gd name="T46" fmla="*/ 12 w 96"/>
              <a:gd name="T47" fmla="*/ 114 h 210"/>
              <a:gd name="T48" fmla="*/ 12 w 96"/>
              <a:gd name="T49" fmla="*/ 114 h 210"/>
              <a:gd name="T50" fmla="*/ 12 w 96"/>
              <a:gd name="T51" fmla="*/ 114 h 210"/>
              <a:gd name="T52" fmla="*/ 12 w 96"/>
              <a:gd name="T53" fmla="*/ 120 h 210"/>
              <a:gd name="T54" fmla="*/ 6 w 96"/>
              <a:gd name="T55" fmla="*/ 120 h 210"/>
              <a:gd name="T56" fmla="*/ 6 w 96"/>
              <a:gd name="T57" fmla="*/ 120 h 210"/>
              <a:gd name="T58" fmla="*/ 0 w 96"/>
              <a:gd name="T59" fmla="*/ 156 h 210"/>
              <a:gd name="T60" fmla="*/ 6 w 96"/>
              <a:gd name="T61" fmla="*/ 162 h 210"/>
              <a:gd name="T62" fmla="*/ 12 w 96"/>
              <a:gd name="T63" fmla="*/ 168 h 210"/>
              <a:gd name="T64" fmla="*/ 12 w 96"/>
              <a:gd name="T65" fmla="*/ 168 h 210"/>
              <a:gd name="T66" fmla="*/ 24 w 96"/>
              <a:gd name="T67" fmla="*/ 174 h 210"/>
              <a:gd name="T68" fmla="*/ 30 w 96"/>
              <a:gd name="T69" fmla="*/ 180 h 210"/>
              <a:gd name="T70" fmla="*/ 36 w 96"/>
              <a:gd name="T71" fmla="*/ 186 h 210"/>
              <a:gd name="T72" fmla="*/ 36 w 96"/>
              <a:gd name="T73" fmla="*/ 192 h 210"/>
              <a:gd name="T74" fmla="*/ 36 w 96"/>
              <a:gd name="T75" fmla="*/ 204 h 210"/>
              <a:gd name="T76" fmla="*/ 48 w 96"/>
              <a:gd name="T77"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6" h="210">
                <a:moveTo>
                  <a:pt x="48" y="210"/>
                </a:moveTo>
                <a:lnTo>
                  <a:pt x="54" y="204"/>
                </a:lnTo>
                <a:lnTo>
                  <a:pt x="60" y="198"/>
                </a:lnTo>
                <a:lnTo>
                  <a:pt x="96" y="144"/>
                </a:lnTo>
                <a:lnTo>
                  <a:pt x="96" y="138"/>
                </a:lnTo>
                <a:lnTo>
                  <a:pt x="96" y="138"/>
                </a:lnTo>
                <a:lnTo>
                  <a:pt x="90" y="126"/>
                </a:lnTo>
                <a:lnTo>
                  <a:pt x="78" y="120"/>
                </a:lnTo>
                <a:lnTo>
                  <a:pt x="78" y="120"/>
                </a:lnTo>
                <a:lnTo>
                  <a:pt x="72" y="108"/>
                </a:lnTo>
                <a:lnTo>
                  <a:pt x="66" y="96"/>
                </a:lnTo>
                <a:lnTo>
                  <a:pt x="66" y="90"/>
                </a:lnTo>
                <a:lnTo>
                  <a:pt x="66" y="78"/>
                </a:lnTo>
                <a:lnTo>
                  <a:pt x="60" y="72"/>
                </a:lnTo>
                <a:lnTo>
                  <a:pt x="66" y="66"/>
                </a:lnTo>
                <a:lnTo>
                  <a:pt x="72" y="48"/>
                </a:lnTo>
                <a:lnTo>
                  <a:pt x="72" y="48"/>
                </a:lnTo>
                <a:lnTo>
                  <a:pt x="72" y="42"/>
                </a:lnTo>
                <a:lnTo>
                  <a:pt x="66" y="36"/>
                </a:lnTo>
                <a:lnTo>
                  <a:pt x="66" y="30"/>
                </a:lnTo>
                <a:lnTo>
                  <a:pt x="66" y="24"/>
                </a:lnTo>
                <a:lnTo>
                  <a:pt x="66" y="24"/>
                </a:lnTo>
                <a:lnTo>
                  <a:pt x="66" y="24"/>
                </a:lnTo>
                <a:lnTo>
                  <a:pt x="48" y="6"/>
                </a:lnTo>
                <a:lnTo>
                  <a:pt x="48" y="6"/>
                </a:lnTo>
                <a:lnTo>
                  <a:pt x="42" y="0"/>
                </a:lnTo>
                <a:lnTo>
                  <a:pt x="42" y="0"/>
                </a:lnTo>
                <a:lnTo>
                  <a:pt x="24" y="0"/>
                </a:lnTo>
                <a:lnTo>
                  <a:pt x="18" y="0"/>
                </a:lnTo>
                <a:lnTo>
                  <a:pt x="0" y="30"/>
                </a:lnTo>
                <a:lnTo>
                  <a:pt x="0" y="30"/>
                </a:lnTo>
                <a:lnTo>
                  <a:pt x="6" y="42"/>
                </a:lnTo>
                <a:lnTo>
                  <a:pt x="6" y="54"/>
                </a:lnTo>
                <a:lnTo>
                  <a:pt x="6" y="54"/>
                </a:lnTo>
                <a:lnTo>
                  <a:pt x="6" y="54"/>
                </a:lnTo>
                <a:lnTo>
                  <a:pt x="12" y="54"/>
                </a:lnTo>
                <a:lnTo>
                  <a:pt x="12" y="54"/>
                </a:lnTo>
                <a:lnTo>
                  <a:pt x="18" y="54"/>
                </a:lnTo>
                <a:lnTo>
                  <a:pt x="18" y="54"/>
                </a:lnTo>
                <a:lnTo>
                  <a:pt x="18" y="66"/>
                </a:lnTo>
                <a:lnTo>
                  <a:pt x="12" y="72"/>
                </a:lnTo>
                <a:lnTo>
                  <a:pt x="12" y="78"/>
                </a:lnTo>
                <a:lnTo>
                  <a:pt x="6" y="84"/>
                </a:lnTo>
                <a:lnTo>
                  <a:pt x="6" y="114"/>
                </a:lnTo>
                <a:lnTo>
                  <a:pt x="6" y="120"/>
                </a:lnTo>
                <a:lnTo>
                  <a:pt x="12" y="120"/>
                </a:lnTo>
                <a:lnTo>
                  <a:pt x="12" y="114"/>
                </a:lnTo>
                <a:lnTo>
                  <a:pt x="12" y="114"/>
                </a:lnTo>
                <a:lnTo>
                  <a:pt x="12" y="114"/>
                </a:lnTo>
                <a:lnTo>
                  <a:pt x="12" y="114"/>
                </a:lnTo>
                <a:lnTo>
                  <a:pt x="12" y="114"/>
                </a:lnTo>
                <a:lnTo>
                  <a:pt x="12" y="114"/>
                </a:lnTo>
                <a:lnTo>
                  <a:pt x="12" y="120"/>
                </a:lnTo>
                <a:lnTo>
                  <a:pt x="12" y="120"/>
                </a:lnTo>
                <a:lnTo>
                  <a:pt x="12" y="120"/>
                </a:lnTo>
                <a:lnTo>
                  <a:pt x="6" y="120"/>
                </a:lnTo>
                <a:lnTo>
                  <a:pt x="6" y="120"/>
                </a:lnTo>
                <a:lnTo>
                  <a:pt x="6" y="120"/>
                </a:lnTo>
                <a:lnTo>
                  <a:pt x="6" y="120"/>
                </a:lnTo>
                <a:lnTo>
                  <a:pt x="0" y="156"/>
                </a:lnTo>
                <a:lnTo>
                  <a:pt x="6" y="162"/>
                </a:lnTo>
                <a:lnTo>
                  <a:pt x="6" y="162"/>
                </a:lnTo>
                <a:lnTo>
                  <a:pt x="6" y="168"/>
                </a:lnTo>
                <a:lnTo>
                  <a:pt x="12" y="168"/>
                </a:lnTo>
                <a:lnTo>
                  <a:pt x="12" y="168"/>
                </a:lnTo>
                <a:lnTo>
                  <a:pt x="12" y="168"/>
                </a:lnTo>
                <a:lnTo>
                  <a:pt x="18" y="174"/>
                </a:lnTo>
                <a:lnTo>
                  <a:pt x="24" y="174"/>
                </a:lnTo>
                <a:lnTo>
                  <a:pt x="24" y="174"/>
                </a:lnTo>
                <a:lnTo>
                  <a:pt x="30" y="180"/>
                </a:lnTo>
                <a:lnTo>
                  <a:pt x="30" y="180"/>
                </a:lnTo>
                <a:lnTo>
                  <a:pt x="36" y="186"/>
                </a:lnTo>
                <a:lnTo>
                  <a:pt x="36" y="186"/>
                </a:lnTo>
                <a:lnTo>
                  <a:pt x="36" y="192"/>
                </a:lnTo>
                <a:lnTo>
                  <a:pt x="36" y="204"/>
                </a:lnTo>
                <a:lnTo>
                  <a:pt x="36" y="204"/>
                </a:lnTo>
                <a:lnTo>
                  <a:pt x="48" y="210"/>
                </a:lnTo>
                <a:lnTo>
                  <a:pt x="48" y="210"/>
                </a:lnTo>
                <a:close/>
              </a:path>
            </a:pathLst>
          </a:custGeom>
          <a:solidFill>
            <a:srgbClr val="8DC63F"/>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610" name="Freeform 925"/>
          <p:cNvSpPr>
            <a:spLocks/>
          </p:cNvSpPr>
          <p:nvPr/>
        </p:nvSpPr>
        <p:spPr bwMode="auto">
          <a:xfrm>
            <a:off x="2004641" y="3451750"/>
            <a:ext cx="162350" cy="191000"/>
          </a:xfrm>
          <a:custGeom>
            <a:avLst/>
            <a:gdLst>
              <a:gd name="T0" fmla="*/ 48 w 102"/>
              <a:gd name="T1" fmla="*/ 0 h 120"/>
              <a:gd name="T2" fmla="*/ 36 w 102"/>
              <a:gd name="T3" fmla="*/ 12 h 120"/>
              <a:gd name="T4" fmla="*/ 36 w 102"/>
              <a:gd name="T5" fmla="*/ 18 h 120"/>
              <a:gd name="T6" fmla="*/ 24 w 102"/>
              <a:gd name="T7" fmla="*/ 12 h 120"/>
              <a:gd name="T8" fmla="*/ 18 w 102"/>
              <a:gd name="T9" fmla="*/ 18 h 120"/>
              <a:gd name="T10" fmla="*/ 18 w 102"/>
              <a:gd name="T11" fmla="*/ 18 h 120"/>
              <a:gd name="T12" fmla="*/ 6 w 102"/>
              <a:gd name="T13" fmla="*/ 36 h 120"/>
              <a:gd name="T14" fmla="*/ 6 w 102"/>
              <a:gd name="T15" fmla="*/ 36 h 120"/>
              <a:gd name="T16" fmla="*/ 0 w 102"/>
              <a:gd name="T17" fmla="*/ 48 h 120"/>
              <a:gd name="T18" fmla="*/ 0 w 102"/>
              <a:gd name="T19" fmla="*/ 66 h 120"/>
              <a:gd name="T20" fmla="*/ 6 w 102"/>
              <a:gd name="T21" fmla="*/ 78 h 120"/>
              <a:gd name="T22" fmla="*/ 6 w 102"/>
              <a:gd name="T23" fmla="*/ 78 h 120"/>
              <a:gd name="T24" fmla="*/ 6 w 102"/>
              <a:gd name="T25" fmla="*/ 78 h 120"/>
              <a:gd name="T26" fmla="*/ 42 w 102"/>
              <a:gd name="T27" fmla="*/ 108 h 120"/>
              <a:gd name="T28" fmla="*/ 48 w 102"/>
              <a:gd name="T29" fmla="*/ 120 h 120"/>
              <a:gd name="T30" fmla="*/ 54 w 102"/>
              <a:gd name="T31" fmla="*/ 108 h 120"/>
              <a:gd name="T32" fmla="*/ 48 w 102"/>
              <a:gd name="T33" fmla="*/ 96 h 120"/>
              <a:gd name="T34" fmla="*/ 48 w 102"/>
              <a:gd name="T35" fmla="*/ 96 h 120"/>
              <a:gd name="T36" fmla="*/ 66 w 102"/>
              <a:gd name="T37" fmla="*/ 66 h 120"/>
              <a:gd name="T38" fmla="*/ 72 w 102"/>
              <a:gd name="T39" fmla="*/ 66 h 120"/>
              <a:gd name="T40" fmla="*/ 90 w 102"/>
              <a:gd name="T41" fmla="*/ 66 h 120"/>
              <a:gd name="T42" fmla="*/ 90 w 102"/>
              <a:gd name="T43" fmla="*/ 66 h 120"/>
              <a:gd name="T44" fmla="*/ 90 w 102"/>
              <a:gd name="T45" fmla="*/ 54 h 120"/>
              <a:gd name="T46" fmla="*/ 102 w 102"/>
              <a:gd name="T47" fmla="*/ 54 h 120"/>
              <a:gd name="T48" fmla="*/ 102 w 102"/>
              <a:gd name="T49" fmla="*/ 42 h 120"/>
              <a:gd name="T50" fmla="*/ 48 w 102"/>
              <a:gd name="T5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120">
                <a:moveTo>
                  <a:pt x="48" y="0"/>
                </a:moveTo>
                <a:lnTo>
                  <a:pt x="36" y="12"/>
                </a:lnTo>
                <a:lnTo>
                  <a:pt x="36" y="18"/>
                </a:lnTo>
                <a:lnTo>
                  <a:pt x="24" y="12"/>
                </a:lnTo>
                <a:lnTo>
                  <a:pt x="18" y="18"/>
                </a:lnTo>
                <a:lnTo>
                  <a:pt x="18" y="18"/>
                </a:lnTo>
                <a:lnTo>
                  <a:pt x="6" y="36"/>
                </a:lnTo>
                <a:lnTo>
                  <a:pt x="6" y="36"/>
                </a:lnTo>
                <a:lnTo>
                  <a:pt x="0" y="48"/>
                </a:lnTo>
                <a:lnTo>
                  <a:pt x="0" y="66"/>
                </a:lnTo>
                <a:lnTo>
                  <a:pt x="6" y="78"/>
                </a:lnTo>
                <a:lnTo>
                  <a:pt x="6" y="78"/>
                </a:lnTo>
                <a:lnTo>
                  <a:pt x="6" y="78"/>
                </a:lnTo>
                <a:lnTo>
                  <a:pt x="42" y="108"/>
                </a:lnTo>
                <a:lnTo>
                  <a:pt x="48" y="120"/>
                </a:lnTo>
                <a:lnTo>
                  <a:pt x="54" y="108"/>
                </a:lnTo>
                <a:lnTo>
                  <a:pt x="48" y="96"/>
                </a:lnTo>
                <a:lnTo>
                  <a:pt x="48" y="96"/>
                </a:lnTo>
                <a:lnTo>
                  <a:pt x="66" y="66"/>
                </a:lnTo>
                <a:lnTo>
                  <a:pt x="72" y="66"/>
                </a:lnTo>
                <a:lnTo>
                  <a:pt x="90" y="66"/>
                </a:lnTo>
                <a:lnTo>
                  <a:pt x="90" y="66"/>
                </a:lnTo>
                <a:lnTo>
                  <a:pt x="90" y="54"/>
                </a:lnTo>
                <a:lnTo>
                  <a:pt x="102" y="54"/>
                </a:lnTo>
                <a:lnTo>
                  <a:pt x="102" y="42"/>
                </a:lnTo>
                <a:lnTo>
                  <a:pt x="48"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611" name="Freeform 926"/>
          <p:cNvSpPr>
            <a:spLocks/>
          </p:cNvSpPr>
          <p:nvPr/>
        </p:nvSpPr>
        <p:spPr bwMode="auto">
          <a:xfrm>
            <a:off x="2147891" y="3470850"/>
            <a:ext cx="141658" cy="171900"/>
          </a:xfrm>
          <a:custGeom>
            <a:avLst/>
            <a:gdLst>
              <a:gd name="T0" fmla="*/ 5 w 15"/>
              <a:gd name="T1" fmla="*/ 17 h 18"/>
              <a:gd name="T2" fmla="*/ 6 w 15"/>
              <a:gd name="T3" fmla="*/ 18 h 18"/>
              <a:gd name="T4" fmla="*/ 6 w 15"/>
              <a:gd name="T5" fmla="*/ 17 h 18"/>
              <a:gd name="T6" fmla="*/ 6 w 15"/>
              <a:gd name="T7" fmla="*/ 17 h 18"/>
              <a:gd name="T8" fmla="*/ 7 w 15"/>
              <a:gd name="T9" fmla="*/ 16 h 18"/>
              <a:gd name="T10" fmla="*/ 10 w 15"/>
              <a:gd name="T11" fmla="*/ 14 h 18"/>
              <a:gd name="T12" fmla="*/ 12 w 15"/>
              <a:gd name="T13" fmla="*/ 13 h 18"/>
              <a:gd name="T14" fmla="*/ 13 w 15"/>
              <a:gd name="T15" fmla="*/ 13 h 18"/>
              <a:gd name="T16" fmla="*/ 13 w 15"/>
              <a:gd name="T17" fmla="*/ 13 h 18"/>
              <a:gd name="T18" fmla="*/ 13 w 15"/>
              <a:gd name="T19" fmla="*/ 12 h 18"/>
              <a:gd name="T20" fmla="*/ 13 w 15"/>
              <a:gd name="T21" fmla="*/ 11 h 18"/>
              <a:gd name="T22" fmla="*/ 14 w 15"/>
              <a:gd name="T23" fmla="*/ 11 h 18"/>
              <a:gd name="T24" fmla="*/ 14 w 15"/>
              <a:gd name="T25" fmla="*/ 10 h 18"/>
              <a:gd name="T26" fmla="*/ 15 w 15"/>
              <a:gd name="T27" fmla="*/ 9 h 18"/>
              <a:gd name="T28" fmla="*/ 15 w 15"/>
              <a:gd name="T29" fmla="*/ 8 h 18"/>
              <a:gd name="T30" fmla="*/ 15 w 15"/>
              <a:gd name="T31" fmla="*/ 7 h 18"/>
              <a:gd name="T32" fmla="*/ 14 w 15"/>
              <a:gd name="T33" fmla="*/ 8 h 18"/>
              <a:gd name="T34" fmla="*/ 12 w 15"/>
              <a:gd name="T35" fmla="*/ 7 h 18"/>
              <a:gd name="T36" fmla="*/ 12 w 15"/>
              <a:gd name="T37" fmla="*/ 5 h 18"/>
              <a:gd name="T38" fmla="*/ 11 w 15"/>
              <a:gd name="T39" fmla="*/ 5 h 18"/>
              <a:gd name="T40" fmla="*/ 10 w 15"/>
              <a:gd name="T41" fmla="*/ 5 h 18"/>
              <a:gd name="T42" fmla="*/ 10 w 15"/>
              <a:gd name="T43" fmla="*/ 4 h 18"/>
              <a:gd name="T44" fmla="*/ 10 w 15"/>
              <a:gd name="T45" fmla="*/ 4 h 18"/>
              <a:gd name="T46" fmla="*/ 9 w 15"/>
              <a:gd name="T47" fmla="*/ 3 h 18"/>
              <a:gd name="T48" fmla="*/ 8 w 15"/>
              <a:gd name="T49" fmla="*/ 2 h 18"/>
              <a:gd name="T50" fmla="*/ 7 w 15"/>
              <a:gd name="T51" fmla="*/ 2 h 18"/>
              <a:gd name="T52" fmla="*/ 7 w 15"/>
              <a:gd name="T53" fmla="*/ 1 h 18"/>
              <a:gd name="T54" fmla="*/ 6 w 15"/>
              <a:gd name="T55" fmla="*/ 0 h 18"/>
              <a:gd name="T56" fmla="*/ 5 w 15"/>
              <a:gd name="T57" fmla="*/ 1 h 18"/>
              <a:gd name="T58" fmla="*/ 5 w 15"/>
              <a:gd name="T59" fmla="*/ 2 h 18"/>
              <a:gd name="T60" fmla="*/ 5 w 15"/>
              <a:gd name="T61" fmla="*/ 3 h 18"/>
              <a:gd name="T62" fmla="*/ 4 w 15"/>
              <a:gd name="T63" fmla="*/ 4 h 18"/>
              <a:gd name="T64" fmla="*/ 3 w 15"/>
              <a:gd name="T65" fmla="*/ 5 h 18"/>
              <a:gd name="T66" fmla="*/ 2 w 15"/>
              <a:gd name="T67" fmla="*/ 5 h 18"/>
              <a:gd name="T68" fmla="*/ 2 w 15"/>
              <a:gd name="T69" fmla="*/ 7 h 18"/>
              <a:gd name="T70" fmla="*/ 0 w 15"/>
              <a:gd name="T71" fmla="*/ 7 h 18"/>
              <a:gd name="T72" fmla="*/ 0 w 15"/>
              <a:gd name="T73" fmla="*/ 7 h 18"/>
              <a:gd name="T74" fmla="*/ 0 w 15"/>
              <a:gd name="T75" fmla="*/ 8 h 18"/>
              <a:gd name="T76" fmla="*/ 0 w 15"/>
              <a:gd name="T77" fmla="*/ 9 h 18"/>
              <a:gd name="T78" fmla="*/ 0 w 15"/>
              <a:gd name="T79" fmla="*/ 9 h 18"/>
              <a:gd name="T80" fmla="*/ 1 w 15"/>
              <a:gd name="T81" fmla="*/ 10 h 18"/>
              <a:gd name="T82" fmla="*/ 3 w 15"/>
              <a:gd name="T83" fmla="*/ 12 h 18"/>
              <a:gd name="T84" fmla="*/ 4 w 15"/>
              <a:gd name="T85" fmla="*/ 13 h 18"/>
              <a:gd name="T86" fmla="*/ 5 w 15"/>
              <a:gd name="T87" fmla="*/ 16 h 18"/>
              <a:gd name="T88" fmla="*/ 5 w 15"/>
              <a:gd name="T89"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 h="18">
                <a:moveTo>
                  <a:pt x="5" y="17"/>
                </a:moveTo>
                <a:cubicBezTo>
                  <a:pt x="5" y="17"/>
                  <a:pt x="6" y="18"/>
                  <a:pt x="6" y="18"/>
                </a:cubicBezTo>
                <a:cubicBezTo>
                  <a:pt x="6" y="17"/>
                  <a:pt x="6" y="17"/>
                  <a:pt x="6" y="17"/>
                </a:cubicBezTo>
                <a:cubicBezTo>
                  <a:pt x="6" y="17"/>
                  <a:pt x="6" y="17"/>
                  <a:pt x="6" y="17"/>
                </a:cubicBezTo>
                <a:cubicBezTo>
                  <a:pt x="7" y="16"/>
                  <a:pt x="7" y="16"/>
                  <a:pt x="7" y="16"/>
                </a:cubicBezTo>
                <a:cubicBezTo>
                  <a:pt x="10" y="14"/>
                  <a:pt x="10" y="14"/>
                  <a:pt x="10" y="14"/>
                </a:cubicBezTo>
                <a:cubicBezTo>
                  <a:pt x="12" y="13"/>
                  <a:pt x="12" y="13"/>
                  <a:pt x="12" y="13"/>
                </a:cubicBezTo>
                <a:cubicBezTo>
                  <a:pt x="13" y="13"/>
                  <a:pt x="13" y="13"/>
                  <a:pt x="13" y="13"/>
                </a:cubicBezTo>
                <a:cubicBezTo>
                  <a:pt x="13" y="13"/>
                  <a:pt x="13" y="13"/>
                  <a:pt x="13" y="13"/>
                </a:cubicBezTo>
                <a:cubicBezTo>
                  <a:pt x="13" y="13"/>
                  <a:pt x="13" y="12"/>
                  <a:pt x="13" y="12"/>
                </a:cubicBezTo>
                <a:cubicBezTo>
                  <a:pt x="13" y="12"/>
                  <a:pt x="13" y="11"/>
                  <a:pt x="13" y="11"/>
                </a:cubicBezTo>
                <a:cubicBezTo>
                  <a:pt x="14" y="11"/>
                  <a:pt x="14" y="11"/>
                  <a:pt x="14" y="11"/>
                </a:cubicBezTo>
                <a:cubicBezTo>
                  <a:pt x="14" y="10"/>
                  <a:pt x="14" y="10"/>
                  <a:pt x="14" y="10"/>
                </a:cubicBezTo>
                <a:cubicBezTo>
                  <a:pt x="15" y="9"/>
                  <a:pt x="15" y="9"/>
                  <a:pt x="15" y="9"/>
                </a:cubicBezTo>
                <a:cubicBezTo>
                  <a:pt x="15" y="8"/>
                  <a:pt x="15" y="8"/>
                  <a:pt x="15" y="8"/>
                </a:cubicBezTo>
                <a:cubicBezTo>
                  <a:pt x="15" y="7"/>
                  <a:pt x="15" y="7"/>
                  <a:pt x="15" y="7"/>
                </a:cubicBezTo>
                <a:cubicBezTo>
                  <a:pt x="14" y="8"/>
                  <a:pt x="14" y="8"/>
                  <a:pt x="14" y="8"/>
                </a:cubicBezTo>
                <a:cubicBezTo>
                  <a:pt x="12" y="7"/>
                  <a:pt x="12" y="7"/>
                  <a:pt x="12" y="7"/>
                </a:cubicBezTo>
                <a:cubicBezTo>
                  <a:pt x="12" y="5"/>
                  <a:pt x="12" y="5"/>
                  <a:pt x="12" y="5"/>
                </a:cubicBezTo>
                <a:cubicBezTo>
                  <a:pt x="11" y="5"/>
                  <a:pt x="11" y="5"/>
                  <a:pt x="11" y="5"/>
                </a:cubicBezTo>
                <a:cubicBezTo>
                  <a:pt x="10" y="5"/>
                  <a:pt x="10" y="5"/>
                  <a:pt x="10" y="5"/>
                </a:cubicBezTo>
                <a:cubicBezTo>
                  <a:pt x="10" y="4"/>
                  <a:pt x="10" y="4"/>
                  <a:pt x="10" y="4"/>
                </a:cubicBezTo>
                <a:cubicBezTo>
                  <a:pt x="10" y="4"/>
                  <a:pt x="10" y="4"/>
                  <a:pt x="10" y="4"/>
                </a:cubicBezTo>
                <a:cubicBezTo>
                  <a:pt x="9" y="3"/>
                  <a:pt x="9" y="3"/>
                  <a:pt x="9" y="3"/>
                </a:cubicBezTo>
                <a:cubicBezTo>
                  <a:pt x="8" y="2"/>
                  <a:pt x="8" y="2"/>
                  <a:pt x="8" y="2"/>
                </a:cubicBezTo>
                <a:cubicBezTo>
                  <a:pt x="7" y="2"/>
                  <a:pt x="7" y="2"/>
                  <a:pt x="7" y="2"/>
                </a:cubicBezTo>
                <a:cubicBezTo>
                  <a:pt x="7" y="1"/>
                  <a:pt x="7" y="1"/>
                  <a:pt x="7" y="1"/>
                </a:cubicBezTo>
                <a:cubicBezTo>
                  <a:pt x="6" y="0"/>
                  <a:pt x="6" y="0"/>
                  <a:pt x="6" y="0"/>
                </a:cubicBezTo>
                <a:cubicBezTo>
                  <a:pt x="5" y="1"/>
                  <a:pt x="5" y="1"/>
                  <a:pt x="5" y="1"/>
                </a:cubicBezTo>
                <a:cubicBezTo>
                  <a:pt x="5" y="2"/>
                  <a:pt x="5" y="2"/>
                  <a:pt x="5" y="2"/>
                </a:cubicBezTo>
                <a:cubicBezTo>
                  <a:pt x="5" y="3"/>
                  <a:pt x="5" y="3"/>
                  <a:pt x="5" y="3"/>
                </a:cubicBezTo>
                <a:cubicBezTo>
                  <a:pt x="4" y="4"/>
                  <a:pt x="4" y="4"/>
                  <a:pt x="4" y="4"/>
                </a:cubicBezTo>
                <a:cubicBezTo>
                  <a:pt x="3" y="5"/>
                  <a:pt x="3" y="5"/>
                  <a:pt x="3" y="5"/>
                </a:cubicBezTo>
                <a:cubicBezTo>
                  <a:pt x="2" y="5"/>
                  <a:pt x="2" y="5"/>
                  <a:pt x="2" y="5"/>
                </a:cubicBezTo>
                <a:cubicBezTo>
                  <a:pt x="2" y="7"/>
                  <a:pt x="2" y="7"/>
                  <a:pt x="2" y="7"/>
                </a:cubicBezTo>
                <a:cubicBezTo>
                  <a:pt x="0" y="7"/>
                  <a:pt x="0" y="7"/>
                  <a:pt x="0" y="7"/>
                </a:cubicBezTo>
                <a:cubicBezTo>
                  <a:pt x="0" y="7"/>
                  <a:pt x="0" y="7"/>
                  <a:pt x="0" y="7"/>
                </a:cubicBezTo>
                <a:cubicBezTo>
                  <a:pt x="0" y="8"/>
                  <a:pt x="0" y="8"/>
                  <a:pt x="0" y="8"/>
                </a:cubicBezTo>
                <a:cubicBezTo>
                  <a:pt x="0" y="9"/>
                  <a:pt x="0" y="9"/>
                  <a:pt x="0" y="9"/>
                </a:cubicBezTo>
                <a:cubicBezTo>
                  <a:pt x="0" y="9"/>
                  <a:pt x="0" y="9"/>
                  <a:pt x="0" y="9"/>
                </a:cubicBezTo>
                <a:cubicBezTo>
                  <a:pt x="1" y="10"/>
                  <a:pt x="1" y="10"/>
                  <a:pt x="1" y="10"/>
                </a:cubicBezTo>
                <a:cubicBezTo>
                  <a:pt x="3" y="12"/>
                  <a:pt x="3" y="12"/>
                  <a:pt x="3" y="12"/>
                </a:cubicBezTo>
                <a:cubicBezTo>
                  <a:pt x="4" y="13"/>
                  <a:pt x="4" y="13"/>
                  <a:pt x="4" y="13"/>
                </a:cubicBezTo>
                <a:cubicBezTo>
                  <a:pt x="5" y="16"/>
                  <a:pt x="5" y="16"/>
                  <a:pt x="5" y="16"/>
                </a:cubicBezTo>
                <a:cubicBezTo>
                  <a:pt x="5" y="17"/>
                  <a:pt x="5" y="17"/>
                  <a:pt x="5" y="17"/>
                </a:cubicBezTo>
                <a:close/>
              </a:path>
            </a:pathLst>
          </a:custGeom>
          <a:solidFill>
            <a:srgbClr val="8DC63F"/>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612" name="Freeform 927"/>
          <p:cNvSpPr>
            <a:spLocks/>
          </p:cNvSpPr>
          <p:nvPr/>
        </p:nvSpPr>
        <p:spPr bwMode="auto">
          <a:xfrm>
            <a:off x="2042841" y="3127050"/>
            <a:ext cx="351758" cy="467950"/>
          </a:xfrm>
          <a:custGeom>
            <a:avLst/>
            <a:gdLst>
              <a:gd name="T0" fmla="*/ 6 w 37"/>
              <a:gd name="T1" fmla="*/ 33 h 49"/>
              <a:gd name="T2" fmla="*/ 6 w 37"/>
              <a:gd name="T3" fmla="*/ 31 h 49"/>
              <a:gd name="T4" fmla="*/ 6 w 37"/>
              <a:gd name="T5" fmla="*/ 31 h 49"/>
              <a:gd name="T6" fmla="*/ 4 w 37"/>
              <a:gd name="T7" fmla="*/ 29 h 49"/>
              <a:gd name="T8" fmla="*/ 6 w 37"/>
              <a:gd name="T9" fmla="*/ 28 h 49"/>
              <a:gd name="T10" fmla="*/ 7 w 37"/>
              <a:gd name="T11" fmla="*/ 27 h 49"/>
              <a:gd name="T12" fmla="*/ 3 w 37"/>
              <a:gd name="T13" fmla="*/ 24 h 49"/>
              <a:gd name="T14" fmla="*/ 4 w 37"/>
              <a:gd name="T15" fmla="*/ 21 h 49"/>
              <a:gd name="T16" fmla="*/ 2 w 37"/>
              <a:gd name="T17" fmla="*/ 17 h 49"/>
              <a:gd name="T18" fmla="*/ 3 w 37"/>
              <a:gd name="T19" fmla="*/ 14 h 49"/>
              <a:gd name="T20" fmla="*/ 5 w 37"/>
              <a:gd name="T21" fmla="*/ 12 h 49"/>
              <a:gd name="T22" fmla="*/ 4 w 37"/>
              <a:gd name="T23" fmla="*/ 12 h 49"/>
              <a:gd name="T24" fmla="*/ 1 w 37"/>
              <a:gd name="T25" fmla="*/ 8 h 49"/>
              <a:gd name="T26" fmla="*/ 0 w 37"/>
              <a:gd name="T27" fmla="*/ 4 h 49"/>
              <a:gd name="T28" fmla="*/ 4 w 37"/>
              <a:gd name="T29" fmla="*/ 3 h 49"/>
              <a:gd name="T30" fmla="*/ 6 w 37"/>
              <a:gd name="T31" fmla="*/ 2 h 49"/>
              <a:gd name="T32" fmla="*/ 6 w 37"/>
              <a:gd name="T33" fmla="*/ 1 h 49"/>
              <a:gd name="T34" fmla="*/ 6 w 37"/>
              <a:gd name="T35" fmla="*/ 0 h 49"/>
              <a:gd name="T36" fmla="*/ 8 w 37"/>
              <a:gd name="T37" fmla="*/ 0 h 49"/>
              <a:gd name="T38" fmla="*/ 13 w 37"/>
              <a:gd name="T39" fmla="*/ 1 h 49"/>
              <a:gd name="T40" fmla="*/ 17 w 37"/>
              <a:gd name="T41" fmla="*/ 9 h 49"/>
              <a:gd name="T42" fmla="*/ 20 w 37"/>
              <a:gd name="T43" fmla="*/ 11 h 49"/>
              <a:gd name="T44" fmla="*/ 23 w 37"/>
              <a:gd name="T45" fmla="*/ 13 h 49"/>
              <a:gd name="T46" fmla="*/ 24 w 37"/>
              <a:gd name="T47" fmla="*/ 13 h 49"/>
              <a:gd name="T48" fmla="*/ 22 w 37"/>
              <a:gd name="T49" fmla="*/ 17 h 49"/>
              <a:gd name="T50" fmla="*/ 26 w 37"/>
              <a:gd name="T51" fmla="*/ 20 h 49"/>
              <a:gd name="T52" fmla="*/ 34 w 37"/>
              <a:gd name="T53" fmla="*/ 21 h 49"/>
              <a:gd name="T54" fmla="*/ 32 w 37"/>
              <a:gd name="T55" fmla="*/ 22 h 49"/>
              <a:gd name="T56" fmla="*/ 33 w 37"/>
              <a:gd name="T57" fmla="*/ 23 h 49"/>
              <a:gd name="T58" fmla="*/ 33 w 37"/>
              <a:gd name="T59" fmla="*/ 24 h 49"/>
              <a:gd name="T60" fmla="*/ 32 w 37"/>
              <a:gd name="T61" fmla="*/ 28 h 49"/>
              <a:gd name="T62" fmla="*/ 33 w 37"/>
              <a:gd name="T63" fmla="*/ 34 h 49"/>
              <a:gd name="T64" fmla="*/ 34 w 37"/>
              <a:gd name="T65" fmla="*/ 35 h 49"/>
              <a:gd name="T66" fmla="*/ 34 w 37"/>
              <a:gd name="T67" fmla="*/ 35 h 49"/>
              <a:gd name="T68" fmla="*/ 35 w 37"/>
              <a:gd name="T69" fmla="*/ 35 h 49"/>
              <a:gd name="T70" fmla="*/ 37 w 37"/>
              <a:gd name="T71" fmla="*/ 39 h 49"/>
              <a:gd name="T72" fmla="*/ 33 w 37"/>
              <a:gd name="T73" fmla="*/ 46 h 49"/>
              <a:gd name="T74" fmla="*/ 33 w 37"/>
              <a:gd name="T75" fmla="*/ 47 h 49"/>
              <a:gd name="T76" fmla="*/ 31 w 37"/>
              <a:gd name="T77" fmla="*/ 48 h 49"/>
              <a:gd name="T78" fmla="*/ 24 w 37"/>
              <a:gd name="T79" fmla="*/ 49 h 49"/>
              <a:gd name="T80" fmla="*/ 24 w 37"/>
              <a:gd name="T81" fmla="*/ 47 h 49"/>
              <a:gd name="T82" fmla="*/ 25 w 37"/>
              <a:gd name="T83" fmla="*/ 45 h 49"/>
              <a:gd name="T84" fmla="*/ 25 w 37"/>
              <a:gd name="T85" fmla="*/ 44 h 49"/>
              <a:gd name="T86" fmla="*/ 22 w 37"/>
              <a:gd name="T87" fmla="*/ 41 h 49"/>
              <a:gd name="T88" fmla="*/ 21 w 37"/>
              <a:gd name="T89" fmla="*/ 40 h 49"/>
              <a:gd name="T90" fmla="*/ 18 w 37"/>
              <a:gd name="T91" fmla="*/ 38 h 49"/>
              <a:gd name="T92" fmla="*/ 16 w 37"/>
              <a:gd name="T93" fmla="*/ 37 h 49"/>
              <a:gd name="T94" fmla="*/ 15 w 37"/>
              <a:gd name="T95" fmla="*/ 40 h 49"/>
              <a:gd name="T96" fmla="*/ 4 w 37"/>
              <a:gd name="T97" fmla="*/ 3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 h="49">
                <a:moveTo>
                  <a:pt x="6" y="33"/>
                </a:moveTo>
                <a:cubicBezTo>
                  <a:pt x="6" y="33"/>
                  <a:pt x="6" y="33"/>
                  <a:pt x="6" y="33"/>
                </a:cubicBezTo>
                <a:cubicBezTo>
                  <a:pt x="6" y="33"/>
                  <a:pt x="6" y="33"/>
                  <a:pt x="6" y="33"/>
                </a:cubicBezTo>
                <a:cubicBezTo>
                  <a:pt x="6" y="32"/>
                  <a:pt x="6" y="32"/>
                  <a:pt x="6" y="32"/>
                </a:cubicBezTo>
                <a:cubicBezTo>
                  <a:pt x="6" y="32"/>
                  <a:pt x="6" y="32"/>
                  <a:pt x="6" y="32"/>
                </a:cubicBezTo>
                <a:cubicBezTo>
                  <a:pt x="6" y="31"/>
                  <a:pt x="6" y="31"/>
                  <a:pt x="6" y="31"/>
                </a:cubicBezTo>
                <a:cubicBezTo>
                  <a:pt x="6" y="31"/>
                  <a:pt x="6" y="31"/>
                  <a:pt x="6" y="31"/>
                </a:cubicBezTo>
                <a:cubicBezTo>
                  <a:pt x="6" y="31"/>
                  <a:pt x="6" y="31"/>
                  <a:pt x="6" y="31"/>
                </a:cubicBezTo>
                <a:cubicBezTo>
                  <a:pt x="6" y="31"/>
                  <a:pt x="6" y="31"/>
                  <a:pt x="6" y="31"/>
                </a:cubicBezTo>
                <a:cubicBezTo>
                  <a:pt x="6" y="31"/>
                  <a:pt x="6" y="31"/>
                  <a:pt x="6" y="31"/>
                </a:cubicBezTo>
                <a:cubicBezTo>
                  <a:pt x="6" y="30"/>
                  <a:pt x="6" y="30"/>
                  <a:pt x="6" y="30"/>
                </a:cubicBezTo>
                <a:cubicBezTo>
                  <a:pt x="4" y="29"/>
                  <a:pt x="4" y="29"/>
                  <a:pt x="4" y="29"/>
                </a:cubicBezTo>
                <a:cubicBezTo>
                  <a:pt x="4" y="28"/>
                  <a:pt x="4" y="28"/>
                  <a:pt x="4" y="28"/>
                </a:cubicBezTo>
                <a:cubicBezTo>
                  <a:pt x="6" y="28"/>
                  <a:pt x="6" y="28"/>
                  <a:pt x="6" y="28"/>
                </a:cubicBezTo>
                <a:cubicBezTo>
                  <a:pt x="6" y="28"/>
                  <a:pt x="6" y="28"/>
                  <a:pt x="6" y="28"/>
                </a:cubicBezTo>
                <a:cubicBezTo>
                  <a:pt x="7" y="28"/>
                  <a:pt x="7" y="28"/>
                  <a:pt x="7" y="28"/>
                </a:cubicBezTo>
                <a:cubicBezTo>
                  <a:pt x="7" y="27"/>
                  <a:pt x="7" y="27"/>
                  <a:pt x="7" y="27"/>
                </a:cubicBezTo>
                <a:cubicBezTo>
                  <a:pt x="7" y="27"/>
                  <a:pt x="7" y="27"/>
                  <a:pt x="7" y="27"/>
                </a:cubicBezTo>
                <a:cubicBezTo>
                  <a:pt x="4" y="25"/>
                  <a:pt x="4" y="25"/>
                  <a:pt x="4" y="25"/>
                </a:cubicBezTo>
                <a:cubicBezTo>
                  <a:pt x="3" y="24"/>
                  <a:pt x="3" y="24"/>
                  <a:pt x="3" y="24"/>
                </a:cubicBezTo>
                <a:cubicBezTo>
                  <a:pt x="3" y="24"/>
                  <a:pt x="3" y="24"/>
                  <a:pt x="3" y="24"/>
                </a:cubicBezTo>
                <a:cubicBezTo>
                  <a:pt x="3" y="24"/>
                  <a:pt x="3" y="24"/>
                  <a:pt x="3" y="24"/>
                </a:cubicBezTo>
                <a:cubicBezTo>
                  <a:pt x="3" y="22"/>
                  <a:pt x="3" y="22"/>
                  <a:pt x="3" y="22"/>
                </a:cubicBezTo>
                <a:cubicBezTo>
                  <a:pt x="4" y="21"/>
                  <a:pt x="4" y="21"/>
                  <a:pt x="4" y="21"/>
                </a:cubicBezTo>
                <a:cubicBezTo>
                  <a:pt x="4" y="19"/>
                  <a:pt x="4" y="19"/>
                  <a:pt x="4" y="19"/>
                </a:cubicBezTo>
                <a:cubicBezTo>
                  <a:pt x="5" y="16"/>
                  <a:pt x="5" y="16"/>
                  <a:pt x="5" y="16"/>
                </a:cubicBezTo>
                <a:cubicBezTo>
                  <a:pt x="2" y="17"/>
                  <a:pt x="2" y="17"/>
                  <a:pt x="2" y="17"/>
                </a:cubicBezTo>
                <a:cubicBezTo>
                  <a:pt x="2" y="16"/>
                  <a:pt x="2" y="16"/>
                  <a:pt x="2" y="16"/>
                </a:cubicBezTo>
                <a:cubicBezTo>
                  <a:pt x="2" y="14"/>
                  <a:pt x="2" y="14"/>
                  <a:pt x="2" y="14"/>
                </a:cubicBezTo>
                <a:cubicBezTo>
                  <a:pt x="3" y="14"/>
                  <a:pt x="3" y="14"/>
                  <a:pt x="3" y="14"/>
                </a:cubicBezTo>
                <a:cubicBezTo>
                  <a:pt x="3" y="12"/>
                  <a:pt x="3" y="12"/>
                  <a:pt x="3" y="12"/>
                </a:cubicBezTo>
                <a:cubicBezTo>
                  <a:pt x="5" y="12"/>
                  <a:pt x="5" y="12"/>
                  <a:pt x="5" y="12"/>
                </a:cubicBezTo>
                <a:cubicBezTo>
                  <a:pt x="5" y="12"/>
                  <a:pt x="5" y="12"/>
                  <a:pt x="5" y="12"/>
                </a:cubicBezTo>
                <a:cubicBezTo>
                  <a:pt x="4" y="12"/>
                  <a:pt x="4" y="12"/>
                  <a:pt x="4" y="12"/>
                </a:cubicBezTo>
                <a:cubicBezTo>
                  <a:pt x="4" y="12"/>
                  <a:pt x="4" y="12"/>
                  <a:pt x="4" y="12"/>
                </a:cubicBezTo>
                <a:cubicBezTo>
                  <a:pt x="4" y="12"/>
                  <a:pt x="4" y="12"/>
                  <a:pt x="4" y="12"/>
                </a:cubicBezTo>
                <a:cubicBezTo>
                  <a:pt x="3" y="12"/>
                  <a:pt x="3" y="12"/>
                  <a:pt x="3" y="12"/>
                </a:cubicBezTo>
                <a:cubicBezTo>
                  <a:pt x="1" y="11"/>
                  <a:pt x="1" y="11"/>
                  <a:pt x="1" y="11"/>
                </a:cubicBezTo>
                <a:cubicBezTo>
                  <a:pt x="1" y="8"/>
                  <a:pt x="1" y="8"/>
                  <a:pt x="1" y="8"/>
                </a:cubicBezTo>
                <a:cubicBezTo>
                  <a:pt x="0" y="4"/>
                  <a:pt x="0" y="4"/>
                  <a:pt x="0" y="4"/>
                </a:cubicBezTo>
                <a:cubicBezTo>
                  <a:pt x="0" y="4"/>
                  <a:pt x="0" y="4"/>
                  <a:pt x="0" y="4"/>
                </a:cubicBezTo>
                <a:cubicBezTo>
                  <a:pt x="0" y="4"/>
                  <a:pt x="0" y="4"/>
                  <a:pt x="0" y="4"/>
                </a:cubicBezTo>
                <a:cubicBezTo>
                  <a:pt x="0" y="3"/>
                  <a:pt x="0" y="3"/>
                  <a:pt x="0" y="3"/>
                </a:cubicBezTo>
                <a:cubicBezTo>
                  <a:pt x="2" y="3"/>
                  <a:pt x="2" y="3"/>
                  <a:pt x="2" y="3"/>
                </a:cubicBezTo>
                <a:cubicBezTo>
                  <a:pt x="4" y="3"/>
                  <a:pt x="4" y="3"/>
                  <a:pt x="4" y="3"/>
                </a:cubicBezTo>
                <a:cubicBezTo>
                  <a:pt x="5" y="2"/>
                  <a:pt x="5" y="2"/>
                  <a:pt x="5" y="2"/>
                </a:cubicBezTo>
                <a:cubicBezTo>
                  <a:pt x="5" y="2"/>
                  <a:pt x="5" y="2"/>
                  <a:pt x="5" y="2"/>
                </a:cubicBezTo>
                <a:cubicBezTo>
                  <a:pt x="6" y="2"/>
                  <a:pt x="6" y="2"/>
                  <a:pt x="6" y="2"/>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0"/>
                  <a:pt x="6" y="0"/>
                  <a:pt x="6" y="0"/>
                </a:cubicBezTo>
                <a:cubicBezTo>
                  <a:pt x="7" y="0"/>
                  <a:pt x="7" y="0"/>
                  <a:pt x="7" y="0"/>
                </a:cubicBezTo>
                <a:cubicBezTo>
                  <a:pt x="7" y="0"/>
                  <a:pt x="7" y="0"/>
                  <a:pt x="7" y="0"/>
                </a:cubicBezTo>
                <a:cubicBezTo>
                  <a:pt x="8" y="0"/>
                  <a:pt x="8" y="0"/>
                  <a:pt x="8" y="0"/>
                </a:cubicBezTo>
                <a:cubicBezTo>
                  <a:pt x="11" y="0"/>
                  <a:pt x="11" y="0"/>
                  <a:pt x="11" y="0"/>
                </a:cubicBezTo>
                <a:cubicBezTo>
                  <a:pt x="12" y="1"/>
                  <a:pt x="12" y="1"/>
                  <a:pt x="12" y="1"/>
                </a:cubicBezTo>
                <a:cubicBezTo>
                  <a:pt x="13" y="1"/>
                  <a:pt x="13" y="1"/>
                  <a:pt x="13" y="1"/>
                </a:cubicBezTo>
                <a:cubicBezTo>
                  <a:pt x="17" y="8"/>
                  <a:pt x="17" y="8"/>
                  <a:pt x="17" y="8"/>
                </a:cubicBezTo>
                <a:cubicBezTo>
                  <a:pt x="17" y="8"/>
                  <a:pt x="17" y="8"/>
                  <a:pt x="17" y="8"/>
                </a:cubicBezTo>
                <a:cubicBezTo>
                  <a:pt x="17" y="9"/>
                  <a:pt x="17" y="9"/>
                  <a:pt x="17" y="9"/>
                </a:cubicBezTo>
                <a:cubicBezTo>
                  <a:pt x="17" y="9"/>
                  <a:pt x="17" y="9"/>
                  <a:pt x="17" y="9"/>
                </a:cubicBezTo>
                <a:cubicBezTo>
                  <a:pt x="19" y="11"/>
                  <a:pt x="19" y="11"/>
                  <a:pt x="19" y="11"/>
                </a:cubicBezTo>
                <a:cubicBezTo>
                  <a:pt x="20" y="11"/>
                  <a:pt x="20" y="11"/>
                  <a:pt x="20" y="11"/>
                </a:cubicBezTo>
                <a:cubicBezTo>
                  <a:pt x="22" y="12"/>
                  <a:pt x="22" y="12"/>
                  <a:pt x="22" y="12"/>
                </a:cubicBezTo>
                <a:cubicBezTo>
                  <a:pt x="22" y="12"/>
                  <a:pt x="22" y="12"/>
                  <a:pt x="22" y="12"/>
                </a:cubicBezTo>
                <a:cubicBezTo>
                  <a:pt x="23" y="13"/>
                  <a:pt x="23" y="13"/>
                  <a:pt x="23" y="13"/>
                </a:cubicBezTo>
                <a:cubicBezTo>
                  <a:pt x="23" y="13"/>
                  <a:pt x="23" y="13"/>
                  <a:pt x="23" y="13"/>
                </a:cubicBezTo>
                <a:cubicBezTo>
                  <a:pt x="24" y="13"/>
                  <a:pt x="24" y="13"/>
                  <a:pt x="24" y="13"/>
                </a:cubicBezTo>
                <a:cubicBezTo>
                  <a:pt x="24" y="13"/>
                  <a:pt x="24" y="13"/>
                  <a:pt x="24" y="13"/>
                </a:cubicBezTo>
                <a:cubicBezTo>
                  <a:pt x="24" y="14"/>
                  <a:pt x="24" y="14"/>
                  <a:pt x="24" y="14"/>
                </a:cubicBezTo>
                <a:cubicBezTo>
                  <a:pt x="23" y="15"/>
                  <a:pt x="23" y="15"/>
                  <a:pt x="23" y="15"/>
                </a:cubicBezTo>
                <a:cubicBezTo>
                  <a:pt x="22" y="17"/>
                  <a:pt x="22" y="17"/>
                  <a:pt x="22" y="17"/>
                </a:cubicBezTo>
                <a:cubicBezTo>
                  <a:pt x="23" y="18"/>
                  <a:pt x="23" y="18"/>
                  <a:pt x="23" y="18"/>
                </a:cubicBezTo>
                <a:cubicBezTo>
                  <a:pt x="23" y="18"/>
                  <a:pt x="23" y="18"/>
                  <a:pt x="23" y="18"/>
                </a:cubicBezTo>
                <a:cubicBezTo>
                  <a:pt x="26" y="20"/>
                  <a:pt x="26" y="20"/>
                  <a:pt x="26" y="20"/>
                </a:cubicBezTo>
                <a:cubicBezTo>
                  <a:pt x="28" y="20"/>
                  <a:pt x="28" y="20"/>
                  <a:pt x="28" y="20"/>
                </a:cubicBezTo>
                <a:cubicBezTo>
                  <a:pt x="31" y="20"/>
                  <a:pt x="31" y="20"/>
                  <a:pt x="31" y="20"/>
                </a:cubicBezTo>
                <a:cubicBezTo>
                  <a:pt x="34" y="21"/>
                  <a:pt x="34" y="21"/>
                  <a:pt x="34" y="21"/>
                </a:cubicBezTo>
                <a:cubicBezTo>
                  <a:pt x="34" y="21"/>
                  <a:pt x="34" y="21"/>
                  <a:pt x="34" y="21"/>
                </a:cubicBezTo>
                <a:cubicBezTo>
                  <a:pt x="33" y="21"/>
                  <a:pt x="33" y="21"/>
                  <a:pt x="33" y="21"/>
                </a:cubicBezTo>
                <a:cubicBezTo>
                  <a:pt x="32" y="22"/>
                  <a:pt x="32" y="22"/>
                  <a:pt x="32" y="22"/>
                </a:cubicBezTo>
                <a:cubicBezTo>
                  <a:pt x="32" y="22"/>
                  <a:pt x="32" y="22"/>
                  <a:pt x="32" y="22"/>
                </a:cubicBezTo>
                <a:cubicBezTo>
                  <a:pt x="32" y="22"/>
                  <a:pt x="32" y="22"/>
                  <a:pt x="32" y="22"/>
                </a:cubicBezTo>
                <a:cubicBezTo>
                  <a:pt x="33" y="23"/>
                  <a:pt x="33" y="23"/>
                  <a:pt x="33" y="23"/>
                </a:cubicBezTo>
                <a:cubicBezTo>
                  <a:pt x="33" y="23"/>
                  <a:pt x="33" y="23"/>
                  <a:pt x="33" y="23"/>
                </a:cubicBezTo>
                <a:cubicBezTo>
                  <a:pt x="33" y="24"/>
                  <a:pt x="33" y="24"/>
                  <a:pt x="33" y="24"/>
                </a:cubicBezTo>
                <a:cubicBezTo>
                  <a:pt x="33" y="24"/>
                  <a:pt x="33" y="24"/>
                  <a:pt x="33" y="24"/>
                </a:cubicBezTo>
                <a:cubicBezTo>
                  <a:pt x="33" y="24"/>
                  <a:pt x="33" y="24"/>
                  <a:pt x="33" y="24"/>
                </a:cubicBezTo>
                <a:cubicBezTo>
                  <a:pt x="34" y="25"/>
                  <a:pt x="34" y="25"/>
                  <a:pt x="34" y="25"/>
                </a:cubicBezTo>
                <a:cubicBezTo>
                  <a:pt x="32" y="28"/>
                  <a:pt x="32" y="28"/>
                  <a:pt x="32" y="28"/>
                </a:cubicBezTo>
                <a:cubicBezTo>
                  <a:pt x="31" y="30"/>
                  <a:pt x="31" y="30"/>
                  <a:pt x="31" y="30"/>
                </a:cubicBezTo>
                <a:cubicBezTo>
                  <a:pt x="32" y="31"/>
                  <a:pt x="32" y="31"/>
                  <a:pt x="32" y="31"/>
                </a:cubicBezTo>
                <a:cubicBezTo>
                  <a:pt x="33" y="34"/>
                  <a:pt x="33" y="34"/>
                  <a:pt x="33" y="34"/>
                </a:cubicBezTo>
                <a:cubicBezTo>
                  <a:pt x="33" y="34"/>
                  <a:pt x="33" y="34"/>
                  <a:pt x="33" y="34"/>
                </a:cubicBezTo>
                <a:cubicBezTo>
                  <a:pt x="34" y="34"/>
                  <a:pt x="34" y="34"/>
                  <a:pt x="34" y="34"/>
                </a:cubicBezTo>
                <a:cubicBezTo>
                  <a:pt x="34" y="35"/>
                  <a:pt x="34" y="35"/>
                  <a:pt x="34" y="35"/>
                </a:cubicBezTo>
                <a:cubicBezTo>
                  <a:pt x="34" y="35"/>
                  <a:pt x="34" y="35"/>
                  <a:pt x="34" y="35"/>
                </a:cubicBezTo>
                <a:cubicBezTo>
                  <a:pt x="34" y="35"/>
                  <a:pt x="34" y="35"/>
                  <a:pt x="34" y="35"/>
                </a:cubicBezTo>
                <a:cubicBezTo>
                  <a:pt x="34" y="35"/>
                  <a:pt x="34" y="35"/>
                  <a:pt x="34" y="35"/>
                </a:cubicBezTo>
                <a:cubicBezTo>
                  <a:pt x="35" y="35"/>
                  <a:pt x="35" y="35"/>
                  <a:pt x="35" y="35"/>
                </a:cubicBezTo>
                <a:cubicBezTo>
                  <a:pt x="35" y="35"/>
                  <a:pt x="35" y="35"/>
                  <a:pt x="35" y="35"/>
                </a:cubicBezTo>
                <a:cubicBezTo>
                  <a:pt x="35" y="35"/>
                  <a:pt x="35" y="35"/>
                  <a:pt x="35" y="35"/>
                </a:cubicBezTo>
                <a:cubicBezTo>
                  <a:pt x="37" y="38"/>
                  <a:pt x="37" y="38"/>
                  <a:pt x="37" y="38"/>
                </a:cubicBezTo>
                <a:cubicBezTo>
                  <a:pt x="37" y="38"/>
                  <a:pt x="37" y="38"/>
                  <a:pt x="37" y="38"/>
                </a:cubicBezTo>
                <a:cubicBezTo>
                  <a:pt x="37" y="39"/>
                  <a:pt x="37" y="39"/>
                  <a:pt x="37" y="39"/>
                </a:cubicBezTo>
                <a:cubicBezTo>
                  <a:pt x="37" y="39"/>
                  <a:pt x="37" y="39"/>
                  <a:pt x="37" y="39"/>
                </a:cubicBezTo>
                <a:cubicBezTo>
                  <a:pt x="35" y="41"/>
                  <a:pt x="35" y="41"/>
                  <a:pt x="35" y="41"/>
                </a:cubicBezTo>
                <a:cubicBezTo>
                  <a:pt x="33" y="46"/>
                  <a:pt x="33" y="46"/>
                  <a:pt x="33" y="46"/>
                </a:cubicBezTo>
                <a:cubicBezTo>
                  <a:pt x="33" y="47"/>
                  <a:pt x="33" y="47"/>
                  <a:pt x="33" y="47"/>
                </a:cubicBezTo>
                <a:cubicBezTo>
                  <a:pt x="33" y="47"/>
                  <a:pt x="33" y="47"/>
                  <a:pt x="33" y="47"/>
                </a:cubicBezTo>
                <a:cubicBezTo>
                  <a:pt x="33" y="47"/>
                  <a:pt x="33" y="47"/>
                  <a:pt x="33" y="47"/>
                </a:cubicBezTo>
                <a:cubicBezTo>
                  <a:pt x="32" y="48"/>
                  <a:pt x="32" y="48"/>
                  <a:pt x="32" y="48"/>
                </a:cubicBezTo>
                <a:cubicBezTo>
                  <a:pt x="31" y="48"/>
                  <a:pt x="31" y="48"/>
                  <a:pt x="31" y="48"/>
                </a:cubicBezTo>
                <a:cubicBezTo>
                  <a:pt x="31" y="48"/>
                  <a:pt x="31" y="48"/>
                  <a:pt x="31" y="48"/>
                </a:cubicBezTo>
                <a:cubicBezTo>
                  <a:pt x="31" y="48"/>
                  <a:pt x="31" y="48"/>
                  <a:pt x="31" y="48"/>
                </a:cubicBezTo>
                <a:cubicBezTo>
                  <a:pt x="27" y="48"/>
                  <a:pt x="27" y="48"/>
                  <a:pt x="27" y="48"/>
                </a:cubicBezTo>
                <a:cubicBezTo>
                  <a:pt x="24" y="49"/>
                  <a:pt x="24" y="49"/>
                  <a:pt x="24" y="49"/>
                </a:cubicBezTo>
                <a:cubicBezTo>
                  <a:pt x="24" y="49"/>
                  <a:pt x="24" y="49"/>
                  <a:pt x="24" y="49"/>
                </a:cubicBezTo>
                <a:cubicBezTo>
                  <a:pt x="24" y="49"/>
                  <a:pt x="24" y="48"/>
                  <a:pt x="24" y="48"/>
                </a:cubicBezTo>
                <a:cubicBezTo>
                  <a:pt x="24" y="48"/>
                  <a:pt x="24" y="47"/>
                  <a:pt x="24" y="47"/>
                </a:cubicBezTo>
                <a:cubicBezTo>
                  <a:pt x="25" y="47"/>
                  <a:pt x="25" y="47"/>
                  <a:pt x="25" y="47"/>
                </a:cubicBezTo>
                <a:cubicBezTo>
                  <a:pt x="25" y="46"/>
                  <a:pt x="25" y="46"/>
                  <a:pt x="25" y="46"/>
                </a:cubicBezTo>
                <a:cubicBezTo>
                  <a:pt x="25" y="45"/>
                  <a:pt x="25" y="45"/>
                  <a:pt x="25" y="45"/>
                </a:cubicBezTo>
                <a:cubicBezTo>
                  <a:pt x="26" y="44"/>
                  <a:pt x="26" y="44"/>
                  <a:pt x="26" y="44"/>
                </a:cubicBezTo>
                <a:cubicBezTo>
                  <a:pt x="26" y="43"/>
                  <a:pt x="26" y="43"/>
                  <a:pt x="26" y="43"/>
                </a:cubicBezTo>
                <a:cubicBezTo>
                  <a:pt x="25" y="44"/>
                  <a:pt x="25" y="44"/>
                  <a:pt x="25" y="44"/>
                </a:cubicBezTo>
                <a:cubicBezTo>
                  <a:pt x="23" y="43"/>
                  <a:pt x="23" y="43"/>
                  <a:pt x="23" y="43"/>
                </a:cubicBezTo>
                <a:cubicBezTo>
                  <a:pt x="23" y="41"/>
                  <a:pt x="23" y="41"/>
                  <a:pt x="23" y="41"/>
                </a:cubicBezTo>
                <a:cubicBezTo>
                  <a:pt x="22" y="41"/>
                  <a:pt x="22" y="41"/>
                  <a:pt x="22" y="41"/>
                </a:cubicBezTo>
                <a:cubicBezTo>
                  <a:pt x="21" y="41"/>
                  <a:pt x="21" y="41"/>
                  <a:pt x="21" y="41"/>
                </a:cubicBezTo>
                <a:cubicBezTo>
                  <a:pt x="21" y="40"/>
                  <a:pt x="21" y="40"/>
                  <a:pt x="21" y="40"/>
                </a:cubicBezTo>
                <a:cubicBezTo>
                  <a:pt x="21" y="40"/>
                  <a:pt x="21" y="40"/>
                  <a:pt x="21" y="40"/>
                </a:cubicBezTo>
                <a:cubicBezTo>
                  <a:pt x="20" y="39"/>
                  <a:pt x="20" y="39"/>
                  <a:pt x="20" y="39"/>
                </a:cubicBezTo>
                <a:cubicBezTo>
                  <a:pt x="19" y="38"/>
                  <a:pt x="19" y="38"/>
                  <a:pt x="19" y="38"/>
                </a:cubicBezTo>
                <a:cubicBezTo>
                  <a:pt x="18" y="38"/>
                  <a:pt x="18" y="38"/>
                  <a:pt x="18" y="38"/>
                </a:cubicBezTo>
                <a:cubicBezTo>
                  <a:pt x="18" y="37"/>
                  <a:pt x="18" y="37"/>
                  <a:pt x="18" y="37"/>
                </a:cubicBezTo>
                <a:cubicBezTo>
                  <a:pt x="17" y="36"/>
                  <a:pt x="17" y="36"/>
                  <a:pt x="17" y="36"/>
                </a:cubicBezTo>
                <a:cubicBezTo>
                  <a:pt x="16" y="37"/>
                  <a:pt x="16" y="37"/>
                  <a:pt x="16" y="37"/>
                </a:cubicBezTo>
                <a:cubicBezTo>
                  <a:pt x="16" y="38"/>
                  <a:pt x="16" y="38"/>
                  <a:pt x="16" y="38"/>
                </a:cubicBezTo>
                <a:cubicBezTo>
                  <a:pt x="16" y="39"/>
                  <a:pt x="16" y="39"/>
                  <a:pt x="16" y="39"/>
                </a:cubicBezTo>
                <a:cubicBezTo>
                  <a:pt x="15" y="40"/>
                  <a:pt x="15" y="40"/>
                  <a:pt x="15" y="40"/>
                </a:cubicBezTo>
                <a:cubicBezTo>
                  <a:pt x="14" y="41"/>
                  <a:pt x="14" y="41"/>
                  <a:pt x="14" y="41"/>
                </a:cubicBezTo>
                <a:cubicBezTo>
                  <a:pt x="13" y="41"/>
                  <a:pt x="13" y="41"/>
                  <a:pt x="13" y="41"/>
                </a:cubicBezTo>
                <a:cubicBezTo>
                  <a:pt x="4" y="34"/>
                  <a:pt x="4" y="34"/>
                  <a:pt x="4" y="34"/>
                </a:cubicBezTo>
                <a:cubicBezTo>
                  <a:pt x="6" y="33"/>
                  <a:pt x="6" y="33"/>
                  <a:pt x="6" y="33"/>
                </a:cubicBezTo>
              </a:path>
            </a:pathLst>
          </a:custGeom>
          <a:solidFill>
            <a:srgbClr val="8DC63F"/>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613" name="Freeform 928"/>
          <p:cNvSpPr>
            <a:spLocks/>
          </p:cNvSpPr>
          <p:nvPr/>
        </p:nvSpPr>
        <p:spPr bwMode="auto">
          <a:xfrm>
            <a:off x="2042841" y="3127050"/>
            <a:ext cx="351758" cy="467950"/>
          </a:xfrm>
          <a:custGeom>
            <a:avLst/>
            <a:gdLst>
              <a:gd name="T0" fmla="*/ 6 w 37"/>
              <a:gd name="T1" fmla="*/ 33 h 49"/>
              <a:gd name="T2" fmla="*/ 6 w 37"/>
              <a:gd name="T3" fmla="*/ 31 h 49"/>
              <a:gd name="T4" fmla="*/ 6 w 37"/>
              <a:gd name="T5" fmla="*/ 31 h 49"/>
              <a:gd name="T6" fmla="*/ 4 w 37"/>
              <a:gd name="T7" fmla="*/ 29 h 49"/>
              <a:gd name="T8" fmla="*/ 6 w 37"/>
              <a:gd name="T9" fmla="*/ 28 h 49"/>
              <a:gd name="T10" fmla="*/ 7 w 37"/>
              <a:gd name="T11" fmla="*/ 27 h 49"/>
              <a:gd name="T12" fmla="*/ 3 w 37"/>
              <a:gd name="T13" fmla="*/ 24 h 49"/>
              <a:gd name="T14" fmla="*/ 4 w 37"/>
              <a:gd name="T15" fmla="*/ 21 h 49"/>
              <a:gd name="T16" fmla="*/ 2 w 37"/>
              <a:gd name="T17" fmla="*/ 17 h 49"/>
              <a:gd name="T18" fmla="*/ 3 w 37"/>
              <a:gd name="T19" fmla="*/ 14 h 49"/>
              <a:gd name="T20" fmla="*/ 5 w 37"/>
              <a:gd name="T21" fmla="*/ 12 h 49"/>
              <a:gd name="T22" fmla="*/ 4 w 37"/>
              <a:gd name="T23" fmla="*/ 12 h 49"/>
              <a:gd name="T24" fmla="*/ 1 w 37"/>
              <a:gd name="T25" fmla="*/ 8 h 49"/>
              <a:gd name="T26" fmla="*/ 0 w 37"/>
              <a:gd name="T27" fmla="*/ 4 h 49"/>
              <a:gd name="T28" fmla="*/ 4 w 37"/>
              <a:gd name="T29" fmla="*/ 3 h 49"/>
              <a:gd name="T30" fmla="*/ 6 w 37"/>
              <a:gd name="T31" fmla="*/ 2 h 49"/>
              <a:gd name="T32" fmla="*/ 6 w 37"/>
              <a:gd name="T33" fmla="*/ 1 h 49"/>
              <a:gd name="T34" fmla="*/ 6 w 37"/>
              <a:gd name="T35" fmla="*/ 0 h 49"/>
              <a:gd name="T36" fmla="*/ 8 w 37"/>
              <a:gd name="T37" fmla="*/ 0 h 49"/>
              <a:gd name="T38" fmla="*/ 13 w 37"/>
              <a:gd name="T39" fmla="*/ 1 h 49"/>
              <a:gd name="T40" fmla="*/ 17 w 37"/>
              <a:gd name="T41" fmla="*/ 9 h 49"/>
              <a:gd name="T42" fmla="*/ 20 w 37"/>
              <a:gd name="T43" fmla="*/ 11 h 49"/>
              <a:gd name="T44" fmla="*/ 23 w 37"/>
              <a:gd name="T45" fmla="*/ 13 h 49"/>
              <a:gd name="T46" fmla="*/ 24 w 37"/>
              <a:gd name="T47" fmla="*/ 13 h 49"/>
              <a:gd name="T48" fmla="*/ 22 w 37"/>
              <a:gd name="T49" fmla="*/ 17 h 49"/>
              <a:gd name="T50" fmla="*/ 26 w 37"/>
              <a:gd name="T51" fmla="*/ 20 h 49"/>
              <a:gd name="T52" fmla="*/ 34 w 37"/>
              <a:gd name="T53" fmla="*/ 21 h 49"/>
              <a:gd name="T54" fmla="*/ 32 w 37"/>
              <a:gd name="T55" fmla="*/ 22 h 49"/>
              <a:gd name="T56" fmla="*/ 33 w 37"/>
              <a:gd name="T57" fmla="*/ 23 h 49"/>
              <a:gd name="T58" fmla="*/ 33 w 37"/>
              <a:gd name="T59" fmla="*/ 24 h 49"/>
              <a:gd name="T60" fmla="*/ 32 w 37"/>
              <a:gd name="T61" fmla="*/ 28 h 49"/>
              <a:gd name="T62" fmla="*/ 33 w 37"/>
              <a:gd name="T63" fmla="*/ 34 h 49"/>
              <a:gd name="T64" fmla="*/ 34 w 37"/>
              <a:gd name="T65" fmla="*/ 35 h 49"/>
              <a:gd name="T66" fmla="*/ 34 w 37"/>
              <a:gd name="T67" fmla="*/ 35 h 49"/>
              <a:gd name="T68" fmla="*/ 35 w 37"/>
              <a:gd name="T69" fmla="*/ 35 h 49"/>
              <a:gd name="T70" fmla="*/ 37 w 37"/>
              <a:gd name="T71" fmla="*/ 39 h 49"/>
              <a:gd name="T72" fmla="*/ 33 w 37"/>
              <a:gd name="T73" fmla="*/ 46 h 49"/>
              <a:gd name="T74" fmla="*/ 33 w 37"/>
              <a:gd name="T75" fmla="*/ 47 h 49"/>
              <a:gd name="T76" fmla="*/ 31 w 37"/>
              <a:gd name="T77" fmla="*/ 48 h 49"/>
              <a:gd name="T78" fmla="*/ 24 w 37"/>
              <a:gd name="T79" fmla="*/ 49 h 49"/>
              <a:gd name="T80" fmla="*/ 24 w 37"/>
              <a:gd name="T81" fmla="*/ 47 h 49"/>
              <a:gd name="T82" fmla="*/ 25 w 37"/>
              <a:gd name="T83" fmla="*/ 45 h 49"/>
              <a:gd name="T84" fmla="*/ 25 w 37"/>
              <a:gd name="T85" fmla="*/ 44 h 49"/>
              <a:gd name="T86" fmla="*/ 22 w 37"/>
              <a:gd name="T87" fmla="*/ 41 h 49"/>
              <a:gd name="T88" fmla="*/ 21 w 37"/>
              <a:gd name="T89" fmla="*/ 40 h 49"/>
              <a:gd name="T90" fmla="*/ 18 w 37"/>
              <a:gd name="T91" fmla="*/ 38 h 49"/>
              <a:gd name="T92" fmla="*/ 16 w 37"/>
              <a:gd name="T93" fmla="*/ 37 h 49"/>
              <a:gd name="T94" fmla="*/ 15 w 37"/>
              <a:gd name="T95" fmla="*/ 40 h 49"/>
              <a:gd name="T96" fmla="*/ 4 w 37"/>
              <a:gd name="T97" fmla="*/ 3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 h="49">
                <a:moveTo>
                  <a:pt x="6" y="33"/>
                </a:moveTo>
                <a:cubicBezTo>
                  <a:pt x="6" y="33"/>
                  <a:pt x="6" y="33"/>
                  <a:pt x="6" y="33"/>
                </a:cubicBezTo>
                <a:cubicBezTo>
                  <a:pt x="6" y="33"/>
                  <a:pt x="6" y="33"/>
                  <a:pt x="6" y="33"/>
                </a:cubicBezTo>
                <a:cubicBezTo>
                  <a:pt x="6" y="32"/>
                  <a:pt x="6" y="32"/>
                  <a:pt x="6" y="32"/>
                </a:cubicBezTo>
                <a:cubicBezTo>
                  <a:pt x="6" y="32"/>
                  <a:pt x="6" y="32"/>
                  <a:pt x="6" y="32"/>
                </a:cubicBezTo>
                <a:cubicBezTo>
                  <a:pt x="6" y="31"/>
                  <a:pt x="6" y="31"/>
                  <a:pt x="6" y="31"/>
                </a:cubicBezTo>
                <a:cubicBezTo>
                  <a:pt x="6" y="31"/>
                  <a:pt x="6" y="31"/>
                  <a:pt x="6" y="31"/>
                </a:cubicBezTo>
                <a:cubicBezTo>
                  <a:pt x="6" y="31"/>
                  <a:pt x="6" y="31"/>
                  <a:pt x="6" y="31"/>
                </a:cubicBezTo>
                <a:cubicBezTo>
                  <a:pt x="6" y="31"/>
                  <a:pt x="6" y="31"/>
                  <a:pt x="6" y="31"/>
                </a:cubicBezTo>
                <a:cubicBezTo>
                  <a:pt x="6" y="31"/>
                  <a:pt x="6" y="31"/>
                  <a:pt x="6" y="31"/>
                </a:cubicBezTo>
                <a:cubicBezTo>
                  <a:pt x="6" y="30"/>
                  <a:pt x="6" y="30"/>
                  <a:pt x="6" y="30"/>
                </a:cubicBezTo>
                <a:cubicBezTo>
                  <a:pt x="4" y="29"/>
                  <a:pt x="4" y="29"/>
                  <a:pt x="4" y="29"/>
                </a:cubicBezTo>
                <a:cubicBezTo>
                  <a:pt x="4" y="28"/>
                  <a:pt x="4" y="28"/>
                  <a:pt x="4" y="28"/>
                </a:cubicBezTo>
                <a:cubicBezTo>
                  <a:pt x="6" y="28"/>
                  <a:pt x="6" y="28"/>
                  <a:pt x="6" y="28"/>
                </a:cubicBezTo>
                <a:cubicBezTo>
                  <a:pt x="6" y="28"/>
                  <a:pt x="6" y="28"/>
                  <a:pt x="6" y="28"/>
                </a:cubicBezTo>
                <a:cubicBezTo>
                  <a:pt x="7" y="28"/>
                  <a:pt x="7" y="28"/>
                  <a:pt x="7" y="28"/>
                </a:cubicBezTo>
                <a:cubicBezTo>
                  <a:pt x="7" y="27"/>
                  <a:pt x="7" y="27"/>
                  <a:pt x="7" y="27"/>
                </a:cubicBezTo>
                <a:cubicBezTo>
                  <a:pt x="7" y="27"/>
                  <a:pt x="7" y="27"/>
                  <a:pt x="7" y="27"/>
                </a:cubicBezTo>
                <a:cubicBezTo>
                  <a:pt x="4" y="25"/>
                  <a:pt x="4" y="25"/>
                  <a:pt x="4" y="25"/>
                </a:cubicBezTo>
                <a:cubicBezTo>
                  <a:pt x="3" y="24"/>
                  <a:pt x="3" y="24"/>
                  <a:pt x="3" y="24"/>
                </a:cubicBezTo>
                <a:cubicBezTo>
                  <a:pt x="3" y="24"/>
                  <a:pt x="3" y="24"/>
                  <a:pt x="3" y="24"/>
                </a:cubicBezTo>
                <a:cubicBezTo>
                  <a:pt x="3" y="24"/>
                  <a:pt x="3" y="24"/>
                  <a:pt x="3" y="24"/>
                </a:cubicBezTo>
                <a:cubicBezTo>
                  <a:pt x="3" y="22"/>
                  <a:pt x="3" y="22"/>
                  <a:pt x="3" y="22"/>
                </a:cubicBezTo>
                <a:cubicBezTo>
                  <a:pt x="4" y="21"/>
                  <a:pt x="4" y="21"/>
                  <a:pt x="4" y="21"/>
                </a:cubicBezTo>
                <a:cubicBezTo>
                  <a:pt x="4" y="19"/>
                  <a:pt x="4" y="19"/>
                  <a:pt x="4" y="19"/>
                </a:cubicBezTo>
                <a:cubicBezTo>
                  <a:pt x="5" y="16"/>
                  <a:pt x="5" y="16"/>
                  <a:pt x="5" y="16"/>
                </a:cubicBezTo>
                <a:cubicBezTo>
                  <a:pt x="2" y="17"/>
                  <a:pt x="2" y="17"/>
                  <a:pt x="2" y="17"/>
                </a:cubicBezTo>
                <a:cubicBezTo>
                  <a:pt x="2" y="16"/>
                  <a:pt x="2" y="16"/>
                  <a:pt x="2" y="16"/>
                </a:cubicBezTo>
                <a:cubicBezTo>
                  <a:pt x="2" y="14"/>
                  <a:pt x="2" y="14"/>
                  <a:pt x="2" y="14"/>
                </a:cubicBezTo>
                <a:cubicBezTo>
                  <a:pt x="3" y="14"/>
                  <a:pt x="3" y="14"/>
                  <a:pt x="3" y="14"/>
                </a:cubicBezTo>
                <a:cubicBezTo>
                  <a:pt x="3" y="12"/>
                  <a:pt x="3" y="12"/>
                  <a:pt x="3" y="12"/>
                </a:cubicBezTo>
                <a:cubicBezTo>
                  <a:pt x="5" y="12"/>
                  <a:pt x="5" y="12"/>
                  <a:pt x="5" y="12"/>
                </a:cubicBezTo>
                <a:cubicBezTo>
                  <a:pt x="5" y="12"/>
                  <a:pt x="5" y="12"/>
                  <a:pt x="5" y="12"/>
                </a:cubicBezTo>
                <a:cubicBezTo>
                  <a:pt x="4" y="12"/>
                  <a:pt x="4" y="12"/>
                  <a:pt x="4" y="12"/>
                </a:cubicBezTo>
                <a:cubicBezTo>
                  <a:pt x="4" y="12"/>
                  <a:pt x="4" y="12"/>
                  <a:pt x="4" y="12"/>
                </a:cubicBezTo>
                <a:cubicBezTo>
                  <a:pt x="4" y="12"/>
                  <a:pt x="4" y="12"/>
                  <a:pt x="4" y="12"/>
                </a:cubicBezTo>
                <a:cubicBezTo>
                  <a:pt x="3" y="12"/>
                  <a:pt x="3" y="12"/>
                  <a:pt x="3" y="12"/>
                </a:cubicBezTo>
                <a:cubicBezTo>
                  <a:pt x="1" y="11"/>
                  <a:pt x="1" y="11"/>
                  <a:pt x="1" y="11"/>
                </a:cubicBezTo>
                <a:cubicBezTo>
                  <a:pt x="1" y="8"/>
                  <a:pt x="1" y="8"/>
                  <a:pt x="1" y="8"/>
                </a:cubicBezTo>
                <a:cubicBezTo>
                  <a:pt x="0" y="4"/>
                  <a:pt x="0" y="4"/>
                  <a:pt x="0" y="4"/>
                </a:cubicBezTo>
                <a:cubicBezTo>
                  <a:pt x="0" y="4"/>
                  <a:pt x="0" y="4"/>
                  <a:pt x="0" y="4"/>
                </a:cubicBezTo>
                <a:cubicBezTo>
                  <a:pt x="0" y="4"/>
                  <a:pt x="0" y="4"/>
                  <a:pt x="0" y="4"/>
                </a:cubicBezTo>
                <a:cubicBezTo>
                  <a:pt x="0" y="3"/>
                  <a:pt x="0" y="3"/>
                  <a:pt x="0" y="3"/>
                </a:cubicBezTo>
                <a:cubicBezTo>
                  <a:pt x="2" y="3"/>
                  <a:pt x="2" y="3"/>
                  <a:pt x="2" y="3"/>
                </a:cubicBezTo>
                <a:cubicBezTo>
                  <a:pt x="4" y="3"/>
                  <a:pt x="4" y="3"/>
                  <a:pt x="4" y="3"/>
                </a:cubicBezTo>
                <a:cubicBezTo>
                  <a:pt x="5" y="2"/>
                  <a:pt x="5" y="2"/>
                  <a:pt x="5" y="2"/>
                </a:cubicBezTo>
                <a:cubicBezTo>
                  <a:pt x="5" y="2"/>
                  <a:pt x="5" y="2"/>
                  <a:pt x="5" y="2"/>
                </a:cubicBezTo>
                <a:cubicBezTo>
                  <a:pt x="6" y="2"/>
                  <a:pt x="6" y="2"/>
                  <a:pt x="6" y="2"/>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0"/>
                  <a:pt x="6" y="0"/>
                  <a:pt x="6" y="0"/>
                </a:cubicBezTo>
                <a:cubicBezTo>
                  <a:pt x="7" y="0"/>
                  <a:pt x="7" y="0"/>
                  <a:pt x="7" y="0"/>
                </a:cubicBezTo>
                <a:cubicBezTo>
                  <a:pt x="7" y="0"/>
                  <a:pt x="7" y="0"/>
                  <a:pt x="7" y="0"/>
                </a:cubicBezTo>
                <a:cubicBezTo>
                  <a:pt x="8" y="0"/>
                  <a:pt x="8" y="0"/>
                  <a:pt x="8" y="0"/>
                </a:cubicBezTo>
                <a:cubicBezTo>
                  <a:pt x="11" y="0"/>
                  <a:pt x="11" y="0"/>
                  <a:pt x="11" y="0"/>
                </a:cubicBezTo>
                <a:cubicBezTo>
                  <a:pt x="12" y="1"/>
                  <a:pt x="12" y="1"/>
                  <a:pt x="12" y="1"/>
                </a:cubicBezTo>
                <a:cubicBezTo>
                  <a:pt x="13" y="1"/>
                  <a:pt x="13" y="1"/>
                  <a:pt x="13" y="1"/>
                </a:cubicBezTo>
                <a:cubicBezTo>
                  <a:pt x="17" y="8"/>
                  <a:pt x="17" y="8"/>
                  <a:pt x="17" y="8"/>
                </a:cubicBezTo>
                <a:cubicBezTo>
                  <a:pt x="17" y="8"/>
                  <a:pt x="17" y="8"/>
                  <a:pt x="17" y="8"/>
                </a:cubicBezTo>
                <a:cubicBezTo>
                  <a:pt x="17" y="9"/>
                  <a:pt x="17" y="9"/>
                  <a:pt x="17" y="9"/>
                </a:cubicBezTo>
                <a:cubicBezTo>
                  <a:pt x="17" y="9"/>
                  <a:pt x="17" y="9"/>
                  <a:pt x="17" y="9"/>
                </a:cubicBezTo>
                <a:cubicBezTo>
                  <a:pt x="19" y="11"/>
                  <a:pt x="19" y="11"/>
                  <a:pt x="19" y="11"/>
                </a:cubicBezTo>
                <a:cubicBezTo>
                  <a:pt x="20" y="11"/>
                  <a:pt x="20" y="11"/>
                  <a:pt x="20" y="11"/>
                </a:cubicBezTo>
                <a:cubicBezTo>
                  <a:pt x="22" y="12"/>
                  <a:pt x="22" y="12"/>
                  <a:pt x="22" y="12"/>
                </a:cubicBezTo>
                <a:cubicBezTo>
                  <a:pt x="22" y="12"/>
                  <a:pt x="22" y="12"/>
                  <a:pt x="22" y="12"/>
                </a:cubicBezTo>
                <a:cubicBezTo>
                  <a:pt x="23" y="13"/>
                  <a:pt x="23" y="13"/>
                  <a:pt x="23" y="13"/>
                </a:cubicBezTo>
                <a:cubicBezTo>
                  <a:pt x="23" y="13"/>
                  <a:pt x="23" y="13"/>
                  <a:pt x="23" y="13"/>
                </a:cubicBezTo>
                <a:cubicBezTo>
                  <a:pt x="24" y="13"/>
                  <a:pt x="24" y="13"/>
                  <a:pt x="24" y="13"/>
                </a:cubicBezTo>
                <a:cubicBezTo>
                  <a:pt x="24" y="13"/>
                  <a:pt x="24" y="13"/>
                  <a:pt x="24" y="13"/>
                </a:cubicBezTo>
                <a:cubicBezTo>
                  <a:pt x="24" y="14"/>
                  <a:pt x="24" y="14"/>
                  <a:pt x="24" y="14"/>
                </a:cubicBezTo>
                <a:cubicBezTo>
                  <a:pt x="23" y="15"/>
                  <a:pt x="23" y="15"/>
                  <a:pt x="23" y="15"/>
                </a:cubicBezTo>
                <a:cubicBezTo>
                  <a:pt x="22" y="17"/>
                  <a:pt x="22" y="17"/>
                  <a:pt x="22" y="17"/>
                </a:cubicBezTo>
                <a:cubicBezTo>
                  <a:pt x="23" y="18"/>
                  <a:pt x="23" y="18"/>
                  <a:pt x="23" y="18"/>
                </a:cubicBezTo>
                <a:cubicBezTo>
                  <a:pt x="23" y="18"/>
                  <a:pt x="23" y="18"/>
                  <a:pt x="23" y="18"/>
                </a:cubicBezTo>
                <a:cubicBezTo>
                  <a:pt x="26" y="20"/>
                  <a:pt x="26" y="20"/>
                  <a:pt x="26" y="20"/>
                </a:cubicBezTo>
                <a:cubicBezTo>
                  <a:pt x="28" y="20"/>
                  <a:pt x="28" y="20"/>
                  <a:pt x="28" y="20"/>
                </a:cubicBezTo>
                <a:cubicBezTo>
                  <a:pt x="31" y="20"/>
                  <a:pt x="31" y="20"/>
                  <a:pt x="31" y="20"/>
                </a:cubicBezTo>
                <a:cubicBezTo>
                  <a:pt x="34" y="21"/>
                  <a:pt x="34" y="21"/>
                  <a:pt x="34" y="21"/>
                </a:cubicBezTo>
                <a:cubicBezTo>
                  <a:pt x="34" y="21"/>
                  <a:pt x="34" y="21"/>
                  <a:pt x="34" y="21"/>
                </a:cubicBezTo>
                <a:cubicBezTo>
                  <a:pt x="33" y="21"/>
                  <a:pt x="33" y="21"/>
                  <a:pt x="33" y="21"/>
                </a:cubicBezTo>
                <a:cubicBezTo>
                  <a:pt x="32" y="22"/>
                  <a:pt x="32" y="22"/>
                  <a:pt x="32" y="22"/>
                </a:cubicBezTo>
                <a:cubicBezTo>
                  <a:pt x="32" y="22"/>
                  <a:pt x="32" y="22"/>
                  <a:pt x="32" y="22"/>
                </a:cubicBezTo>
                <a:cubicBezTo>
                  <a:pt x="32" y="22"/>
                  <a:pt x="32" y="22"/>
                  <a:pt x="32" y="22"/>
                </a:cubicBezTo>
                <a:cubicBezTo>
                  <a:pt x="33" y="23"/>
                  <a:pt x="33" y="23"/>
                  <a:pt x="33" y="23"/>
                </a:cubicBezTo>
                <a:cubicBezTo>
                  <a:pt x="33" y="23"/>
                  <a:pt x="33" y="23"/>
                  <a:pt x="33" y="23"/>
                </a:cubicBezTo>
                <a:cubicBezTo>
                  <a:pt x="33" y="24"/>
                  <a:pt x="33" y="24"/>
                  <a:pt x="33" y="24"/>
                </a:cubicBezTo>
                <a:cubicBezTo>
                  <a:pt x="33" y="24"/>
                  <a:pt x="33" y="24"/>
                  <a:pt x="33" y="24"/>
                </a:cubicBezTo>
                <a:cubicBezTo>
                  <a:pt x="33" y="24"/>
                  <a:pt x="33" y="24"/>
                  <a:pt x="33" y="24"/>
                </a:cubicBezTo>
                <a:cubicBezTo>
                  <a:pt x="34" y="25"/>
                  <a:pt x="34" y="25"/>
                  <a:pt x="34" y="25"/>
                </a:cubicBezTo>
                <a:cubicBezTo>
                  <a:pt x="32" y="28"/>
                  <a:pt x="32" y="28"/>
                  <a:pt x="32" y="28"/>
                </a:cubicBezTo>
                <a:cubicBezTo>
                  <a:pt x="31" y="30"/>
                  <a:pt x="31" y="30"/>
                  <a:pt x="31" y="30"/>
                </a:cubicBezTo>
                <a:cubicBezTo>
                  <a:pt x="32" y="31"/>
                  <a:pt x="32" y="31"/>
                  <a:pt x="32" y="31"/>
                </a:cubicBezTo>
                <a:cubicBezTo>
                  <a:pt x="33" y="34"/>
                  <a:pt x="33" y="34"/>
                  <a:pt x="33" y="34"/>
                </a:cubicBezTo>
                <a:cubicBezTo>
                  <a:pt x="33" y="34"/>
                  <a:pt x="33" y="34"/>
                  <a:pt x="33" y="34"/>
                </a:cubicBezTo>
                <a:cubicBezTo>
                  <a:pt x="34" y="34"/>
                  <a:pt x="34" y="34"/>
                  <a:pt x="34" y="34"/>
                </a:cubicBezTo>
                <a:cubicBezTo>
                  <a:pt x="34" y="35"/>
                  <a:pt x="34" y="35"/>
                  <a:pt x="34" y="35"/>
                </a:cubicBezTo>
                <a:cubicBezTo>
                  <a:pt x="34" y="35"/>
                  <a:pt x="34" y="35"/>
                  <a:pt x="34" y="35"/>
                </a:cubicBezTo>
                <a:cubicBezTo>
                  <a:pt x="34" y="35"/>
                  <a:pt x="34" y="35"/>
                  <a:pt x="34" y="35"/>
                </a:cubicBezTo>
                <a:cubicBezTo>
                  <a:pt x="34" y="35"/>
                  <a:pt x="34" y="35"/>
                  <a:pt x="34" y="35"/>
                </a:cubicBezTo>
                <a:cubicBezTo>
                  <a:pt x="35" y="35"/>
                  <a:pt x="35" y="35"/>
                  <a:pt x="35" y="35"/>
                </a:cubicBezTo>
                <a:cubicBezTo>
                  <a:pt x="35" y="35"/>
                  <a:pt x="35" y="35"/>
                  <a:pt x="35" y="35"/>
                </a:cubicBezTo>
                <a:cubicBezTo>
                  <a:pt x="35" y="35"/>
                  <a:pt x="35" y="35"/>
                  <a:pt x="35" y="35"/>
                </a:cubicBezTo>
                <a:cubicBezTo>
                  <a:pt x="37" y="38"/>
                  <a:pt x="37" y="38"/>
                  <a:pt x="37" y="38"/>
                </a:cubicBezTo>
                <a:cubicBezTo>
                  <a:pt x="37" y="38"/>
                  <a:pt x="37" y="38"/>
                  <a:pt x="37" y="38"/>
                </a:cubicBezTo>
                <a:cubicBezTo>
                  <a:pt x="37" y="39"/>
                  <a:pt x="37" y="39"/>
                  <a:pt x="37" y="39"/>
                </a:cubicBezTo>
                <a:cubicBezTo>
                  <a:pt x="37" y="39"/>
                  <a:pt x="37" y="39"/>
                  <a:pt x="37" y="39"/>
                </a:cubicBezTo>
                <a:cubicBezTo>
                  <a:pt x="35" y="41"/>
                  <a:pt x="35" y="41"/>
                  <a:pt x="35" y="41"/>
                </a:cubicBezTo>
                <a:cubicBezTo>
                  <a:pt x="33" y="46"/>
                  <a:pt x="33" y="46"/>
                  <a:pt x="33" y="46"/>
                </a:cubicBezTo>
                <a:cubicBezTo>
                  <a:pt x="33" y="47"/>
                  <a:pt x="33" y="47"/>
                  <a:pt x="33" y="47"/>
                </a:cubicBezTo>
                <a:cubicBezTo>
                  <a:pt x="33" y="47"/>
                  <a:pt x="33" y="47"/>
                  <a:pt x="33" y="47"/>
                </a:cubicBezTo>
                <a:cubicBezTo>
                  <a:pt x="33" y="47"/>
                  <a:pt x="33" y="47"/>
                  <a:pt x="33" y="47"/>
                </a:cubicBezTo>
                <a:cubicBezTo>
                  <a:pt x="32" y="48"/>
                  <a:pt x="32" y="48"/>
                  <a:pt x="32" y="48"/>
                </a:cubicBezTo>
                <a:cubicBezTo>
                  <a:pt x="31" y="48"/>
                  <a:pt x="31" y="48"/>
                  <a:pt x="31" y="48"/>
                </a:cubicBezTo>
                <a:cubicBezTo>
                  <a:pt x="31" y="48"/>
                  <a:pt x="31" y="48"/>
                  <a:pt x="31" y="48"/>
                </a:cubicBezTo>
                <a:cubicBezTo>
                  <a:pt x="31" y="48"/>
                  <a:pt x="31" y="48"/>
                  <a:pt x="31" y="48"/>
                </a:cubicBezTo>
                <a:cubicBezTo>
                  <a:pt x="27" y="48"/>
                  <a:pt x="27" y="48"/>
                  <a:pt x="27" y="48"/>
                </a:cubicBezTo>
                <a:cubicBezTo>
                  <a:pt x="24" y="49"/>
                  <a:pt x="24" y="49"/>
                  <a:pt x="24" y="49"/>
                </a:cubicBezTo>
                <a:cubicBezTo>
                  <a:pt x="24" y="49"/>
                  <a:pt x="24" y="49"/>
                  <a:pt x="24" y="49"/>
                </a:cubicBezTo>
                <a:cubicBezTo>
                  <a:pt x="24" y="49"/>
                  <a:pt x="24" y="48"/>
                  <a:pt x="24" y="48"/>
                </a:cubicBezTo>
                <a:cubicBezTo>
                  <a:pt x="24" y="48"/>
                  <a:pt x="24" y="47"/>
                  <a:pt x="24" y="47"/>
                </a:cubicBezTo>
                <a:cubicBezTo>
                  <a:pt x="25" y="47"/>
                  <a:pt x="25" y="47"/>
                  <a:pt x="25" y="47"/>
                </a:cubicBezTo>
                <a:cubicBezTo>
                  <a:pt x="25" y="46"/>
                  <a:pt x="25" y="46"/>
                  <a:pt x="25" y="46"/>
                </a:cubicBezTo>
                <a:cubicBezTo>
                  <a:pt x="25" y="45"/>
                  <a:pt x="25" y="45"/>
                  <a:pt x="25" y="45"/>
                </a:cubicBezTo>
                <a:cubicBezTo>
                  <a:pt x="26" y="44"/>
                  <a:pt x="26" y="44"/>
                  <a:pt x="26" y="44"/>
                </a:cubicBezTo>
                <a:cubicBezTo>
                  <a:pt x="26" y="43"/>
                  <a:pt x="26" y="43"/>
                  <a:pt x="26" y="43"/>
                </a:cubicBezTo>
                <a:cubicBezTo>
                  <a:pt x="25" y="44"/>
                  <a:pt x="25" y="44"/>
                  <a:pt x="25" y="44"/>
                </a:cubicBezTo>
                <a:cubicBezTo>
                  <a:pt x="23" y="43"/>
                  <a:pt x="23" y="43"/>
                  <a:pt x="23" y="43"/>
                </a:cubicBezTo>
                <a:cubicBezTo>
                  <a:pt x="23" y="41"/>
                  <a:pt x="23" y="41"/>
                  <a:pt x="23" y="41"/>
                </a:cubicBezTo>
                <a:cubicBezTo>
                  <a:pt x="22" y="41"/>
                  <a:pt x="22" y="41"/>
                  <a:pt x="22" y="41"/>
                </a:cubicBezTo>
                <a:cubicBezTo>
                  <a:pt x="21" y="41"/>
                  <a:pt x="21" y="41"/>
                  <a:pt x="21" y="41"/>
                </a:cubicBezTo>
                <a:cubicBezTo>
                  <a:pt x="21" y="40"/>
                  <a:pt x="21" y="40"/>
                  <a:pt x="21" y="40"/>
                </a:cubicBezTo>
                <a:cubicBezTo>
                  <a:pt x="21" y="40"/>
                  <a:pt x="21" y="40"/>
                  <a:pt x="21" y="40"/>
                </a:cubicBezTo>
                <a:cubicBezTo>
                  <a:pt x="20" y="39"/>
                  <a:pt x="20" y="39"/>
                  <a:pt x="20" y="39"/>
                </a:cubicBezTo>
                <a:cubicBezTo>
                  <a:pt x="19" y="38"/>
                  <a:pt x="19" y="38"/>
                  <a:pt x="19" y="38"/>
                </a:cubicBezTo>
                <a:cubicBezTo>
                  <a:pt x="18" y="38"/>
                  <a:pt x="18" y="38"/>
                  <a:pt x="18" y="38"/>
                </a:cubicBezTo>
                <a:cubicBezTo>
                  <a:pt x="18" y="37"/>
                  <a:pt x="18" y="37"/>
                  <a:pt x="18" y="37"/>
                </a:cubicBezTo>
                <a:cubicBezTo>
                  <a:pt x="17" y="36"/>
                  <a:pt x="17" y="36"/>
                  <a:pt x="17" y="36"/>
                </a:cubicBezTo>
                <a:cubicBezTo>
                  <a:pt x="16" y="37"/>
                  <a:pt x="16" y="37"/>
                  <a:pt x="16" y="37"/>
                </a:cubicBezTo>
                <a:cubicBezTo>
                  <a:pt x="16" y="38"/>
                  <a:pt x="16" y="38"/>
                  <a:pt x="16" y="38"/>
                </a:cubicBezTo>
                <a:cubicBezTo>
                  <a:pt x="16" y="39"/>
                  <a:pt x="16" y="39"/>
                  <a:pt x="16" y="39"/>
                </a:cubicBezTo>
                <a:cubicBezTo>
                  <a:pt x="15" y="40"/>
                  <a:pt x="15" y="40"/>
                  <a:pt x="15" y="40"/>
                </a:cubicBezTo>
                <a:cubicBezTo>
                  <a:pt x="14" y="41"/>
                  <a:pt x="14" y="41"/>
                  <a:pt x="14" y="41"/>
                </a:cubicBezTo>
                <a:cubicBezTo>
                  <a:pt x="13" y="41"/>
                  <a:pt x="13" y="41"/>
                  <a:pt x="13" y="41"/>
                </a:cubicBezTo>
                <a:cubicBezTo>
                  <a:pt x="4" y="34"/>
                  <a:pt x="4" y="34"/>
                  <a:pt x="4" y="34"/>
                </a:cubicBezTo>
                <a:cubicBezTo>
                  <a:pt x="6" y="33"/>
                  <a:pt x="6" y="33"/>
                  <a:pt x="6" y="33"/>
                </a:cubicBezTo>
              </a:path>
            </a:pathLst>
          </a:custGeom>
          <a:noFill/>
          <a:ln w="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614" name="Freeform 929"/>
          <p:cNvSpPr>
            <a:spLocks/>
          </p:cNvSpPr>
          <p:nvPr/>
        </p:nvSpPr>
        <p:spPr bwMode="auto">
          <a:xfrm>
            <a:off x="2014191" y="3451750"/>
            <a:ext cx="152800" cy="191000"/>
          </a:xfrm>
          <a:custGeom>
            <a:avLst/>
            <a:gdLst>
              <a:gd name="T0" fmla="*/ 42 w 96"/>
              <a:gd name="T1" fmla="*/ 0 h 120"/>
              <a:gd name="T2" fmla="*/ 30 w 96"/>
              <a:gd name="T3" fmla="*/ 12 h 120"/>
              <a:gd name="T4" fmla="*/ 30 w 96"/>
              <a:gd name="T5" fmla="*/ 18 h 120"/>
              <a:gd name="T6" fmla="*/ 18 w 96"/>
              <a:gd name="T7" fmla="*/ 12 h 120"/>
              <a:gd name="T8" fmla="*/ 12 w 96"/>
              <a:gd name="T9" fmla="*/ 18 h 120"/>
              <a:gd name="T10" fmla="*/ 12 w 96"/>
              <a:gd name="T11" fmla="*/ 18 h 120"/>
              <a:gd name="T12" fmla="*/ 0 w 96"/>
              <a:gd name="T13" fmla="*/ 36 h 120"/>
              <a:gd name="T14" fmla="*/ 0 w 96"/>
              <a:gd name="T15" fmla="*/ 36 h 120"/>
              <a:gd name="T16" fmla="*/ 0 w 96"/>
              <a:gd name="T17" fmla="*/ 48 h 120"/>
              <a:gd name="T18" fmla="*/ 0 w 96"/>
              <a:gd name="T19" fmla="*/ 66 h 120"/>
              <a:gd name="T20" fmla="*/ 0 w 96"/>
              <a:gd name="T21" fmla="*/ 78 h 120"/>
              <a:gd name="T22" fmla="*/ 0 w 96"/>
              <a:gd name="T23" fmla="*/ 78 h 120"/>
              <a:gd name="T24" fmla="*/ 6 w 96"/>
              <a:gd name="T25" fmla="*/ 78 h 120"/>
              <a:gd name="T26" fmla="*/ 36 w 96"/>
              <a:gd name="T27" fmla="*/ 108 h 120"/>
              <a:gd name="T28" fmla="*/ 48 w 96"/>
              <a:gd name="T29" fmla="*/ 120 h 120"/>
              <a:gd name="T30" fmla="*/ 48 w 96"/>
              <a:gd name="T31" fmla="*/ 108 h 120"/>
              <a:gd name="T32" fmla="*/ 42 w 96"/>
              <a:gd name="T33" fmla="*/ 96 h 120"/>
              <a:gd name="T34" fmla="*/ 42 w 96"/>
              <a:gd name="T35" fmla="*/ 96 h 120"/>
              <a:gd name="T36" fmla="*/ 60 w 96"/>
              <a:gd name="T37" fmla="*/ 66 h 120"/>
              <a:gd name="T38" fmla="*/ 66 w 96"/>
              <a:gd name="T39" fmla="*/ 66 h 120"/>
              <a:gd name="T40" fmla="*/ 84 w 96"/>
              <a:gd name="T41" fmla="*/ 66 h 120"/>
              <a:gd name="T42" fmla="*/ 84 w 96"/>
              <a:gd name="T43" fmla="*/ 66 h 120"/>
              <a:gd name="T44" fmla="*/ 84 w 96"/>
              <a:gd name="T45" fmla="*/ 54 h 120"/>
              <a:gd name="T46" fmla="*/ 96 w 96"/>
              <a:gd name="T47" fmla="*/ 54 h 120"/>
              <a:gd name="T48" fmla="*/ 96 w 96"/>
              <a:gd name="T49" fmla="*/ 42 h 120"/>
              <a:gd name="T50" fmla="*/ 42 w 96"/>
              <a:gd name="T5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120">
                <a:moveTo>
                  <a:pt x="42" y="0"/>
                </a:moveTo>
                <a:lnTo>
                  <a:pt x="30" y="12"/>
                </a:lnTo>
                <a:lnTo>
                  <a:pt x="30" y="18"/>
                </a:lnTo>
                <a:lnTo>
                  <a:pt x="18" y="12"/>
                </a:lnTo>
                <a:lnTo>
                  <a:pt x="12" y="18"/>
                </a:lnTo>
                <a:lnTo>
                  <a:pt x="12" y="18"/>
                </a:lnTo>
                <a:lnTo>
                  <a:pt x="0" y="36"/>
                </a:lnTo>
                <a:lnTo>
                  <a:pt x="0" y="36"/>
                </a:lnTo>
                <a:lnTo>
                  <a:pt x="0" y="48"/>
                </a:lnTo>
                <a:lnTo>
                  <a:pt x="0" y="66"/>
                </a:lnTo>
                <a:lnTo>
                  <a:pt x="0" y="78"/>
                </a:lnTo>
                <a:lnTo>
                  <a:pt x="0" y="78"/>
                </a:lnTo>
                <a:lnTo>
                  <a:pt x="6" y="78"/>
                </a:lnTo>
                <a:lnTo>
                  <a:pt x="36" y="108"/>
                </a:lnTo>
                <a:lnTo>
                  <a:pt x="48" y="120"/>
                </a:lnTo>
                <a:lnTo>
                  <a:pt x="48" y="108"/>
                </a:lnTo>
                <a:lnTo>
                  <a:pt x="42" y="96"/>
                </a:lnTo>
                <a:lnTo>
                  <a:pt x="42" y="96"/>
                </a:lnTo>
                <a:lnTo>
                  <a:pt x="60" y="66"/>
                </a:lnTo>
                <a:lnTo>
                  <a:pt x="66" y="66"/>
                </a:lnTo>
                <a:lnTo>
                  <a:pt x="84" y="66"/>
                </a:lnTo>
                <a:lnTo>
                  <a:pt x="84" y="66"/>
                </a:lnTo>
                <a:lnTo>
                  <a:pt x="84" y="54"/>
                </a:lnTo>
                <a:lnTo>
                  <a:pt x="96" y="54"/>
                </a:lnTo>
                <a:lnTo>
                  <a:pt x="96" y="42"/>
                </a:lnTo>
                <a:lnTo>
                  <a:pt x="42" y="0"/>
                </a:lnTo>
                <a:close/>
              </a:path>
            </a:pathLst>
          </a:custGeom>
          <a:solidFill>
            <a:srgbClr val="8DC63F"/>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615" name="Freeform 930"/>
          <p:cNvSpPr>
            <a:spLocks/>
          </p:cNvSpPr>
          <p:nvPr/>
        </p:nvSpPr>
        <p:spPr bwMode="auto">
          <a:xfrm>
            <a:off x="2327749" y="2324850"/>
            <a:ext cx="1528000" cy="1021850"/>
          </a:xfrm>
          <a:custGeom>
            <a:avLst/>
            <a:gdLst>
              <a:gd name="T0" fmla="*/ 48 w 960"/>
              <a:gd name="T1" fmla="*/ 360 h 642"/>
              <a:gd name="T2" fmla="*/ 120 w 960"/>
              <a:gd name="T3" fmla="*/ 366 h 642"/>
              <a:gd name="T4" fmla="*/ 150 w 960"/>
              <a:gd name="T5" fmla="*/ 384 h 642"/>
              <a:gd name="T6" fmla="*/ 162 w 960"/>
              <a:gd name="T7" fmla="*/ 372 h 642"/>
              <a:gd name="T8" fmla="*/ 210 w 960"/>
              <a:gd name="T9" fmla="*/ 366 h 642"/>
              <a:gd name="T10" fmla="*/ 234 w 960"/>
              <a:gd name="T11" fmla="*/ 342 h 642"/>
              <a:gd name="T12" fmla="*/ 270 w 960"/>
              <a:gd name="T13" fmla="*/ 336 h 642"/>
              <a:gd name="T14" fmla="*/ 336 w 960"/>
              <a:gd name="T15" fmla="*/ 354 h 642"/>
              <a:gd name="T16" fmla="*/ 372 w 960"/>
              <a:gd name="T17" fmla="*/ 402 h 642"/>
              <a:gd name="T18" fmla="*/ 414 w 960"/>
              <a:gd name="T19" fmla="*/ 468 h 642"/>
              <a:gd name="T20" fmla="*/ 378 w 960"/>
              <a:gd name="T21" fmla="*/ 474 h 642"/>
              <a:gd name="T22" fmla="*/ 360 w 960"/>
              <a:gd name="T23" fmla="*/ 516 h 642"/>
              <a:gd name="T24" fmla="*/ 354 w 960"/>
              <a:gd name="T25" fmla="*/ 576 h 642"/>
              <a:gd name="T26" fmla="*/ 396 w 960"/>
              <a:gd name="T27" fmla="*/ 570 h 642"/>
              <a:gd name="T28" fmla="*/ 402 w 960"/>
              <a:gd name="T29" fmla="*/ 576 h 642"/>
              <a:gd name="T30" fmla="*/ 396 w 960"/>
              <a:gd name="T31" fmla="*/ 564 h 642"/>
              <a:gd name="T32" fmla="*/ 426 w 960"/>
              <a:gd name="T33" fmla="*/ 528 h 642"/>
              <a:gd name="T34" fmla="*/ 462 w 960"/>
              <a:gd name="T35" fmla="*/ 486 h 642"/>
              <a:gd name="T36" fmla="*/ 486 w 960"/>
              <a:gd name="T37" fmla="*/ 474 h 642"/>
              <a:gd name="T38" fmla="*/ 552 w 960"/>
              <a:gd name="T39" fmla="*/ 510 h 642"/>
              <a:gd name="T40" fmla="*/ 612 w 960"/>
              <a:gd name="T41" fmla="*/ 510 h 642"/>
              <a:gd name="T42" fmla="*/ 570 w 960"/>
              <a:gd name="T43" fmla="*/ 546 h 642"/>
              <a:gd name="T44" fmla="*/ 552 w 960"/>
              <a:gd name="T45" fmla="*/ 570 h 642"/>
              <a:gd name="T46" fmla="*/ 570 w 960"/>
              <a:gd name="T47" fmla="*/ 570 h 642"/>
              <a:gd name="T48" fmla="*/ 606 w 960"/>
              <a:gd name="T49" fmla="*/ 588 h 642"/>
              <a:gd name="T50" fmla="*/ 600 w 960"/>
              <a:gd name="T51" fmla="*/ 624 h 642"/>
              <a:gd name="T52" fmla="*/ 618 w 960"/>
              <a:gd name="T53" fmla="*/ 642 h 642"/>
              <a:gd name="T54" fmla="*/ 648 w 960"/>
              <a:gd name="T55" fmla="*/ 630 h 642"/>
              <a:gd name="T56" fmla="*/ 690 w 960"/>
              <a:gd name="T57" fmla="*/ 606 h 642"/>
              <a:gd name="T58" fmla="*/ 720 w 960"/>
              <a:gd name="T59" fmla="*/ 588 h 642"/>
              <a:gd name="T60" fmla="*/ 768 w 960"/>
              <a:gd name="T61" fmla="*/ 564 h 642"/>
              <a:gd name="T62" fmla="*/ 708 w 960"/>
              <a:gd name="T63" fmla="*/ 576 h 642"/>
              <a:gd name="T64" fmla="*/ 684 w 960"/>
              <a:gd name="T65" fmla="*/ 534 h 642"/>
              <a:gd name="T66" fmla="*/ 672 w 960"/>
              <a:gd name="T67" fmla="*/ 504 h 642"/>
              <a:gd name="T68" fmla="*/ 708 w 960"/>
              <a:gd name="T69" fmla="*/ 486 h 642"/>
              <a:gd name="T70" fmla="*/ 774 w 960"/>
              <a:gd name="T71" fmla="*/ 462 h 642"/>
              <a:gd name="T72" fmla="*/ 858 w 960"/>
              <a:gd name="T73" fmla="*/ 396 h 642"/>
              <a:gd name="T74" fmla="*/ 936 w 960"/>
              <a:gd name="T75" fmla="*/ 378 h 642"/>
              <a:gd name="T76" fmla="*/ 936 w 960"/>
              <a:gd name="T77" fmla="*/ 318 h 642"/>
              <a:gd name="T78" fmla="*/ 948 w 960"/>
              <a:gd name="T79" fmla="*/ 240 h 642"/>
              <a:gd name="T80" fmla="*/ 930 w 960"/>
              <a:gd name="T81" fmla="*/ 228 h 642"/>
              <a:gd name="T82" fmla="*/ 882 w 960"/>
              <a:gd name="T83" fmla="*/ 204 h 642"/>
              <a:gd name="T84" fmla="*/ 804 w 960"/>
              <a:gd name="T85" fmla="*/ 168 h 642"/>
              <a:gd name="T86" fmla="*/ 750 w 960"/>
              <a:gd name="T87" fmla="*/ 162 h 642"/>
              <a:gd name="T88" fmla="*/ 720 w 960"/>
              <a:gd name="T89" fmla="*/ 168 h 642"/>
              <a:gd name="T90" fmla="*/ 708 w 960"/>
              <a:gd name="T91" fmla="*/ 138 h 642"/>
              <a:gd name="T92" fmla="*/ 684 w 960"/>
              <a:gd name="T93" fmla="*/ 96 h 642"/>
              <a:gd name="T94" fmla="*/ 636 w 960"/>
              <a:gd name="T95" fmla="*/ 60 h 642"/>
              <a:gd name="T96" fmla="*/ 642 w 960"/>
              <a:gd name="T97" fmla="*/ 42 h 642"/>
              <a:gd name="T98" fmla="*/ 540 w 960"/>
              <a:gd name="T99" fmla="*/ 18 h 642"/>
              <a:gd name="T100" fmla="*/ 468 w 960"/>
              <a:gd name="T101" fmla="*/ 24 h 642"/>
              <a:gd name="T102" fmla="*/ 450 w 960"/>
              <a:gd name="T103" fmla="*/ 90 h 642"/>
              <a:gd name="T104" fmla="*/ 432 w 960"/>
              <a:gd name="T105" fmla="*/ 78 h 642"/>
              <a:gd name="T106" fmla="*/ 402 w 960"/>
              <a:gd name="T107" fmla="*/ 72 h 642"/>
              <a:gd name="T108" fmla="*/ 162 w 960"/>
              <a:gd name="T109" fmla="*/ 30 h 642"/>
              <a:gd name="T110" fmla="*/ 114 w 960"/>
              <a:gd name="T111" fmla="*/ 42 h 642"/>
              <a:gd name="T112" fmla="*/ 96 w 960"/>
              <a:gd name="T113" fmla="*/ 66 h 642"/>
              <a:gd name="T114" fmla="*/ 84 w 960"/>
              <a:gd name="T115" fmla="*/ 60 h 642"/>
              <a:gd name="T116" fmla="*/ 102 w 960"/>
              <a:gd name="T117" fmla="*/ 156 h 642"/>
              <a:gd name="T118" fmla="*/ 84 w 960"/>
              <a:gd name="T119" fmla="*/ 168 h 642"/>
              <a:gd name="T120" fmla="*/ 24 w 960"/>
              <a:gd name="T121" fmla="*/ 24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0" h="642">
                <a:moveTo>
                  <a:pt x="0" y="318"/>
                </a:moveTo>
                <a:lnTo>
                  <a:pt x="0" y="330"/>
                </a:lnTo>
                <a:lnTo>
                  <a:pt x="0" y="330"/>
                </a:lnTo>
                <a:lnTo>
                  <a:pt x="0" y="336"/>
                </a:lnTo>
                <a:lnTo>
                  <a:pt x="24" y="354"/>
                </a:lnTo>
                <a:lnTo>
                  <a:pt x="36" y="354"/>
                </a:lnTo>
                <a:lnTo>
                  <a:pt x="36" y="366"/>
                </a:lnTo>
                <a:lnTo>
                  <a:pt x="48" y="360"/>
                </a:lnTo>
                <a:lnTo>
                  <a:pt x="60" y="360"/>
                </a:lnTo>
                <a:lnTo>
                  <a:pt x="60" y="366"/>
                </a:lnTo>
                <a:lnTo>
                  <a:pt x="66" y="366"/>
                </a:lnTo>
                <a:lnTo>
                  <a:pt x="66" y="366"/>
                </a:lnTo>
                <a:lnTo>
                  <a:pt x="72" y="366"/>
                </a:lnTo>
                <a:lnTo>
                  <a:pt x="72" y="366"/>
                </a:lnTo>
                <a:lnTo>
                  <a:pt x="102" y="366"/>
                </a:lnTo>
                <a:lnTo>
                  <a:pt x="120" y="366"/>
                </a:lnTo>
                <a:lnTo>
                  <a:pt x="126" y="366"/>
                </a:lnTo>
                <a:lnTo>
                  <a:pt x="126" y="366"/>
                </a:lnTo>
                <a:lnTo>
                  <a:pt x="126" y="366"/>
                </a:lnTo>
                <a:lnTo>
                  <a:pt x="132" y="372"/>
                </a:lnTo>
                <a:lnTo>
                  <a:pt x="138" y="378"/>
                </a:lnTo>
                <a:lnTo>
                  <a:pt x="144" y="384"/>
                </a:lnTo>
                <a:lnTo>
                  <a:pt x="144" y="384"/>
                </a:lnTo>
                <a:lnTo>
                  <a:pt x="150" y="384"/>
                </a:lnTo>
                <a:lnTo>
                  <a:pt x="150" y="384"/>
                </a:lnTo>
                <a:lnTo>
                  <a:pt x="156" y="384"/>
                </a:lnTo>
                <a:lnTo>
                  <a:pt x="156" y="384"/>
                </a:lnTo>
                <a:lnTo>
                  <a:pt x="156" y="384"/>
                </a:lnTo>
                <a:lnTo>
                  <a:pt x="156" y="378"/>
                </a:lnTo>
                <a:lnTo>
                  <a:pt x="156" y="378"/>
                </a:lnTo>
                <a:lnTo>
                  <a:pt x="156" y="378"/>
                </a:lnTo>
                <a:lnTo>
                  <a:pt x="162" y="372"/>
                </a:lnTo>
                <a:lnTo>
                  <a:pt x="162" y="372"/>
                </a:lnTo>
                <a:lnTo>
                  <a:pt x="162" y="372"/>
                </a:lnTo>
                <a:lnTo>
                  <a:pt x="162" y="372"/>
                </a:lnTo>
                <a:lnTo>
                  <a:pt x="168" y="372"/>
                </a:lnTo>
                <a:lnTo>
                  <a:pt x="192" y="366"/>
                </a:lnTo>
                <a:lnTo>
                  <a:pt x="210" y="366"/>
                </a:lnTo>
                <a:lnTo>
                  <a:pt x="210" y="366"/>
                </a:lnTo>
                <a:lnTo>
                  <a:pt x="210" y="366"/>
                </a:lnTo>
                <a:lnTo>
                  <a:pt x="216" y="366"/>
                </a:lnTo>
                <a:lnTo>
                  <a:pt x="216" y="354"/>
                </a:lnTo>
                <a:lnTo>
                  <a:pt x="216" y="354"/>
                </a:lnTo>
                <a:lnTo>
                  <a:pt x="222" y="348"/>
                </a:lnTo>
                <a:lnTo>
                  <a:pt x="222" y="348"/>
                </a:lnTo>
                <a:lnTo>
                  <a:pt x="234" y="342"/>
                </a:lnTo>
                <a:lnTo>
                  <a:pt x="234" y="342"/>
                </a:lnTo>
                <a:lnTo>
                  <a:pt x="234" y="342"/>
                </a:lnTo>
                <a:lnTo>
                  <a:pt x="240" y="330"/>
                </a:lnTo>
                <a:lnTo>
                  <a:pt x="252" y="330"/>
                </a:lnTo>
                <a:lnTo>
                  <a:pt x="252" y="330"/>
                </a:lnTo>
                <a:lnTo>
                  <a:pt x="252" y="330"/>
                </a:lnTo>
                <a:lnTo>
                  <a:pt x="252" y="336"/>
                </a:lnTo>
                <a:lnTo>
                  <a:pt x="252" y="336"/>
                </a:lnTo>
                <a:lnTo>
                  <a:pt x="258" y="336"/>
                </a:lnTo>
                <a:lnTo>
                  <a:pt x="270" y="336"/>
                </a:lnTo>
                <a:lnTo>
                  <a:pt x="276" y="330"/>
                </a:lnTo>
                <a:lnTo>
                  <a:pt x="282" y="324"/>
                </a:lnTo>
                <a:lnTo>
                  <a:pt x="288" y="324"/>
                </a:lnTo>
                <a:lnTo>
                  <a:pt x="294" y="330"/>
                </a:lnTo>
                <a:lnTo>
                  <a:pt x="300" y="330"/>
                </a:lnTo>
                <a:lnTo>
                  <a:pt x="330" y="342"/>
                </a:lnTo>
                <a:lnTo>
                  <a:pt x="336" y="360"/>
                </a:lnTo>
                <a:lnTo>
                  <a:pt x="336" y="354"/>
                </a:lnTo>
                <a:lnTo>
                  <a:pt x="360" y="366"/>
                </a:lnTo>
                <a:lnTo>
                  <a:pt x="372" y="366"/>
                </a:lnTo>
                <a:lnTo>
                  <a:pt x="378" y="378"/>
                </a:lnTo>
                <a:lnTo>
                  <a:pt x="378" y="390"/>
                </a:lnTo>
                <a:lnTo>
                  <a:pt x="378" y="396"/>
                </a:lnTo>
                <a:lnTo>
                  <a:pt x="372" y="402"/>
                </a:lnTo>
                <a:lnTo>
                  <a:pt x="372" y="402"/>
                </a:lnTo>
                <a:lnTo>
                  <a:pt x="372" y="402"/>
                </a:lnTo>
                <a:lnTo>
                  <a:pt x="372" y="408"/>
                </a:lnTo>
                <a:lnTo>
                  <a:pt x="372" y="408"/>
                </a:lnTo>
                <a:lnTo>
                  <a:pt x="396" y="444"/>
                </a:lnTo>
                <a:lnTo>
                  <a:pt x="396" y="450"/>
                </a:lnTo>
                <a:lnTo>
                  <a:pt x="402" y="450"/>
                </a:lnTo>
                <a:lnTo>
                  <a:pt x="414" y="462"/>
                </a:lnTo>
                <a:lnTo>
                  <a:pt x="414" y="462"/>
                </a:lnTo>
                <a:lnTo>
                  <a:pt x="414" y="468"/>
                </a:lnTo>
                <a:lnTo>
                  <a:pt x="414" y="468"/>
                </a:lnTo>
                <a:lnTo>
                  <a:pt x="414" y="474"/>
                </a:lnTo>
                <a:lnTo>
                  <a:pt x="414" y="474"/>
                </a:lnTo>
                <a:lnTo>
                  <a:pt x="426" y="486"/>
                </a:lnTo>
                <a:lnTo>
                  <a:pt x="414" y="492"/>
                </a:lnTo>
                <a:lnTo>
                  <a:pt x="414" y="492"/>
                </a:lnTo>
                <a:lnTo>
                  <a:pt x="414" y="486"/>
                </a:lnTo>
                <a:lnTo>
                  <a:pt x="378" y="474"/>
                </a:lnTo>
                <a:lnTo>
                  <a:pt x="366" y="480"/>
                </a:lnTo>
                <a:lnTo>
                  <a:pt x="360" y="486"/>
                </a:lnTo>
                <a:lnTo>
                  <a:pt x="360" y="486"/>
                </a:lnTo>
                <a:lnTo>
                  <a:pt x="360" y="486"/>
                </a:lnTo>
                <a:lnTo>
                  <a:pt x="360" y="486"/>
                </a:lnTo>
                <a:lnTo>
                  <a:pt x="360" y="492"/>
                </a:lnTo>
                <a:lnTo>
                  <a:pt x="366" y="504"/>
                </a:lnTo>
                <a:lnTo>
                  <a:pt x="360" y="516"/>
                </a:lnTo>
                <a:lnTo>
                  <a:pt x="360" y="516"/>
                </a:lnTo>
                <a:lnTo>
                  <a:pt x="354" y="534"/>
                </a:lnTo>
                <a:lnTo>
                  <a:pt x="348" y="534"/>
                </a:lnTo>
                <a:lnTo>
                  <a:pt x="330" y="552"/>
                </a:lnTo>
                <a:lnTo>
                  <a:pt x="318" y="558"/>
                </a:lnTo>
                <a:lnTo>
                  <a:pt x="324" y="564"/>
                </a:lnTo>
                <a:lnTo>
                  <a:pt x="348" y="576"/>
                </a:lnTo>
                <a:lnTo>
                  <a:pt x="354" y="576"/>
                </a:lnTo>
                <a:lnTo>
                  <a:pt x="378" y="564"/>
                </a:lnTo>
                <a:lnTo>
                  <a:pt x="378" y="564"/>
                </a:lnTo>
                <a:lnTo>
                  <a:pt x="384" y="564"/>
                </a:lnTo>
                <a:lnTo>
                  <a:pt x="390" y="564"/>
                </a:lnTo>
                <a:lnTo>
                  <a:pt x="390" y="564"/>
                </a:lnTo>
                <a:lnTo>
                  <a:pt x="396" y="564"/>
                </a:lnTo>
                <a:lnTo>
                  <a:pt x="396" y="570"/>
                </a:lnTo>
                <a:lnTo>
                  <a:pt x="396" y="570"/>
                </a:lnTo>
                <a:lnTo>
                  <a:pt x="396" y="570"/>
                </a:lnTo>
                <a:lnTo>
                  <a:pt x="396" y="576"/>
                </a:lnTo>
                <a:lnTo>
                  <a:pt x="402" y="576"/>
                </a:lnTo>
                <a:lnTo>
                  <a:pt x="402" y="576"/>
                </a:lnTo>
                <a:lnTo>
                  <a:pt x="402" y="576"/>
                </a:lnTo>
                <a:lnTo>
                  <a:pt x="396" y="576"/>
                </a:lnTo>
                <a:lnTo>
                  <a:pt x="396" y="582"/>
                </a:lnTo>
                <a:lnTo>
                  <a:pt x="402" y="576"/>
                </a:lnTo>
                <a:lnTo>
                  <a:pt x="402" y="576"/>
                </a:lnTo>
                <a:lnTo>
                  <a:pt x="402" y="570"/>
                </a:lnTo>
                <a:lnTo>
                  <a:pt x="402" y="570"/>
                </a:lnTo>
                <a:lnTo>
                  <a:pt x="402" y="564"/>
                </a:lnTo>
                <a:lnTo>
                  <a:pt x="402" y="558"/>
                </a:lnTo>
                <a:lnTo>
                  <a:pt x="402" y="558"/>
                </a:lnTo>
                <a:lnTo>
                  <a:pt x="396" y="564"/>
                </a:lnTo>
                <a:lnTo>
                  <a:pt x="396" y="564"/>
                </a:lnTo>
                <a:lnTo>
                  <a:pt x="396" y="564"/>
                </a:lnTo>
                <a:lnTo>
                  <a:pt x="396" y="558"/>
                </a:lnTo>
                <a:lnTo>
                  <a:pt x="396" y="558"/>
                </a:lnTo>
                <a:lnTo>
                  <a:pt x="396" y="552"/>
                </a:lnTo>
                <a:lnTo>
                  <a:pt x="396" y="546"/>
                </a:lnTo>
                <a:lnTo>
                  <a:pt x="396" y="534"/>
                </a:lnTo>
                <a:lnTo>
                  <a:pt x="426" y="528"/>
                </a:lnTo>
                <a:lnTo>
                  <a:pt x="426" y="528"/>
                </a:lnTo>
                <a:lnTo>
                  <a:pt x="426" y="534"/>
                </a:lnTo>
                <a:lnTo>
                  <a:pt x="426" y="534"/>
                </a:lnTo>
                <a:lnTo>
                  <a:pt x="444" y="516"/>
                </a:lnTo>
                <a:lnTo>
                  <a:pt x="444" y="516"/>
                </a:lnTo>
                <a:lnTo>
                  <a:pt x="450" y="498"/>
                </a:lnTo>
                <a:lnTo>
                  <a:pt x="456" y="492"/>
                </a:lnTo>
                <a:lnTo>
                  <a:pt x="456" y="492"/>
                </a:lnTo>
                <a:lnTo>
                  <a:pt x="462" y="486"/>
                </a:lnTo>
                <a:lnTo>
                  <a:pt x="456" y="480"/>
                </a:lnTo>
                <a:lnTo>
                  <a:pt x="462" y="474"/>
                </a:lnTo>
                <a:lnTo>
                  <a:pt x="468" y="474"/>
                </a:lnTo>
                <a:lnTo>
                  <a:pt x="468" y="474"/>
                </a:lnTo>
                <a:lnTo>
                  <a:pt x="474" y="474"/>
                </a:lnTo>
                <a:lnTo>
                  <a:pt x="480" y="474"/>
                </a:lnTo>
                <a:lnTo>
                  <a:pt x="480" y="474"/>
                </a:lnTo>
                <a:lnTo>
                  <a:pt x="486" y="474"/>
                </a:lnTo>
                <a:lnTo>
                  <a:pt x="510" y="480"/>
                </a:lnTo>
                <a:lnTo>
                  <a:pt x="522" y="498"/>
                </a:lnTo>
                <a:lnTo>
                  <a:pt x="540" y="510"/>
                </a:lnTo>
                <a:lnTo>
                  <a:pt x="546" y="510"/>
                </a:lnTo>
                <a:lnTo>
                  <a:pt x="552" y="516"/>
                </a:lnTo>
                <a:lnTo>
                  <a:pt x="552" y="516"/>
                </a:lnTo>
                <a:lnTo>
                  <a:pt x="552" y="510"/>
                </a:lnTo>
                <a:lnTo>
                  <a:pt x="552" y="510"/>
                </a:lnTo>
                <a:lnTo>
                  <a:pt x="558" y="510"/>
                </a:lnTo>
                <a:lnTo>
                  <a:pt x="564" y="510"/>
                </a:lnTo>
                <a:lnTo>
                  <a:pt x="582" y="510"/>
                </a:lnTo>
                <a:lnTo>
                  <a:pt x="594" y="510"/>
                </a:lnTo>
                <a:lnTo>
                  <a:pt x="606" y="510"/>
                </a:lnTo>
                <a:lnTo>
                  <a:pt x="606" y="510"/>
                </a:lnTo>
                <a:lnTo>
                  <a:pt x="612" y="510"/>
                </a:lnTo>
                <a:lnTo>
                  <a:pt x="612" y="510"/>
                </a:lnTo>
                <a:lnTo>
                  <a:pt x="612" y="510"/>
                </a:lnTo>
                <a:lnTo>
                  <a:pt x="612" y="528"/>
                </a:lnTo>
                <a:lnTo>
                  <a:pt x="594" y="534"/>
                </a:lnTo>
                <a:lnTo>
                  <a:pt x="588" y="540"/>
                </a:lnTo>
                <a:lnTo>
                  <a:pt x="582" y="540"/>
                </a:lnTo>
                <a:lnTo>
                  <a:pt x="576" y="546"/>
                </a:lnTo>
                <a:lnTo>
                  <a:pt x="576" y="546"/>
                </a:lnTo>
                <a:lnTo>
                  <a:pt x="570" y="546"/>
                </a:lnTo>
                <a:lnTo>
                  <a:pt x="552" y="558"/>
                </a:lnTo>
                <a:lnTo>
                  <a:pt x="552" y="558"/>
                </a:lnTo>
                <a:lnTo>
                  <a:pt x="552" y="558"/>
                </a:lnTo>
                <a:lnTo>
                  <a:pt x="552" y="564"/>
                </a:lnTo>
                <a:lnTo>
                  <a:pt x="552" y="564"/>
                </a:lnTo>
                <a:lnTo>
                  <a:pt x="552" y="564"/>
                </a:lnTo>
                <a:lnTo>
                  <a:pt x="552" y="570"/>
                </a:lnTo>
                <a:lnTo>
                  <a:pt x="552" y="570"/>
                </a:lnTo>
                <a:lnTo>
                  <a:pt x="552" y="570"/>
                </a:lnTo>
                <a:lnTo>
                  <a:pt x="558" y="570"/>
                </a:lnTo>
                <a:lnTo>
                  <a:pt x="558" y="570"/>
                </a:lnTo>
                <a:lnTo>
                  <a:pt x="564" y="570"/>
                </a:lnTo>
                <a:lnTo>
                  <a:pt x="564" y="570"/>
                </a:lnTo>
                <a:lnTo>
                  <a:pt x="564" y="570"/>
                </a:lnTo>
                <a:lnTo>
                  <a:pt x="570" y="570"/>
                </a:lnTo>
                <a:lnTo>
                  <a:pt x="570" y="570"/>
                </a:lnTo>
                <a:lnTo>
                  <a:pt x="570" y="570"/>
                </a:lnTo>
                <a:lnTo>
                  <a:pt x="576" y="570"/>
                </a:lnTo>
                <a:lnTo>
                  <a:pt x="600" y="582"/>
                </a:lnTo>
                <a:lnTo>
                  <a:pt x="600" y="582"/>
                </a:lnTo>
                <a:lnTo>
                  <a:pt x="606" y="588"/>
                </a:lnTo>
                <a:lnTo>
                  <a:pt x="606" y="588"/>
                </a:lnTo>
                <a:lnTo>
                  <a:pt x="606" y="588"/>
                </a:lnTo>
                <a:lnTo>
                  <a:pt x="606" y="588"/>
                </a:lnTo>
                <a:lnTo>
                  <a:pt x="612" y="600"/>
                </a:lnTo>
                <a:lnTo>
                  <a:pt x="612" y="600"/>
                </a:lnTo>
                <a:lnTo>
                  <a:pt x="612" y="600"/>
                </a:lnTo>
                <a:lnTo>
                  <a:pt x="612" y="600"/>
                </a:lnTo>
                <a:lnTo>
                  <a:pt x="612" y="606"/>
                </a:lnTo>
                <a:lnTo>
                  <a:pt x="606" y="618"/>
                </a:lnTo>
                <a:lnTo>
                  <a:pt x="606" y="624"/>
                </a:lnTo>
                <a:lnTo>
                  <a:pt x="600" y="624"/>
                </a:lnTo>
                <a:lnTo>
                  <a:pt x="600" y="624"/>
                </a:lnTo>
                <a:lnTo>
                  <a:pt x="594" y="630"/>
                </a:lnTo>
                <a:lnTo>
                  <a:pt x="594" y="630"/>
                </a:lnTo>
                <a:lnTo>
                  <a:pt x="600" y="630"/>
                </a:lnTo>
                <a:lnTo>
                  <a:pt x="600" y="630"/>
                </a:lnTo>
                <a:lnTo>
                  <a:pt x="600" y="630"/>
                </a:lnTo>
                <a:lnTo>
                  <a:pt x="612" y="636"/>
                </a:lnTo>
                <a:lnTo>
                  <a:pt x="618" y="642"/>
                </a:lnTo>
                <a:lnTo>
                  <a:pt x="618" y="642"/>
                </a:lnTo>
                <a:lnTo>
                  <a:pt x="624" y="642"/>
                </a:lnTo>
                <a:lnTo>
                  <a:pt x="630" y="642"/>
                </a:lnTo>
                <a:lnTo>
                  <a:pt x="630" y="642"/>
                </a:lnTo>
                <a:lnTo>
                  <a:pt x="636" y="636"/>
                </a:lnTo>
                <a:lnTo>
                  <a:pt x="636" y="636"/>
                </a:lnTo>
                <a:lnTo>
                  <a:pt x="648" y="630"/>
                </a:lnTo>
                <a:lnTo>
                  <a:pt x="648" y="630"/>
                </a:lnTo>
                <a:lnTo>
                  <a:pt x="648" y="624"/>
                </a:lnTo>
                <a:lnTo>
                  <a:pt x="654" y="618"/>
                </a:lnTo>
                <a:lnTo>
                  <a:pt x="654" y="618"/>
                </a:lnTo>
                <a:lnTo>
                  <a:pt x="660" y="612"/>
                </a:lnTo>
                <a:lnTo>
                  <a:pt x="660" y="612"/>
                </a:lnTo>
                <a:lnTo>
                  <a:pt x="672" y="612"/>
                </a:lnTo>
                <a:lnTo>
                  <a:pt x="684" y="606"/>
                </a:lnTo>
                <a:lnTo>
                  <a:pt x="690" y="606"/>
                </a:lnTo>
                <a:lnTo>
                  <a:pt x="696" y="600"/>
                </a:lnTo>
                <a:lnTo>
                  <a:pt x="708" y="588"/>
                </a:lnTo>
                <a:lnTo>
                  <a:pt x="708" y="588"/>
                </a:lnTo>
                <a:lnTo>
                  <a:pt x="714" y="588"/>
                </a:lnTo>
                <a:lnTo>
                  <a:pt x="714" y="588"/>
                </a:lnTo>
                <a:lnTo>
                  <a:pt x="714" y="588"/>
                </a:lnTo>
                <a:lnTo>
                  <a:pt x="720" y="588"/>
                </a:lnTo>
                <a:lnTo>
                  <a:pt x="720" y="588"/>
                </a:lnTo>
                <a:lnTo>
                  <a:pt x="726" y="588"/>
                </a:lnTo>
                <a:lnTo>
                  <a:pt x="726" y="594"/>
                </a:lnTo>
                <a:lnTo>
                  <a:pt x="726" y="594"/>
                </a:lnTo>
                <a:lnTo>
                  <a:pt x="738" y="594"/>
                </a:lnTo>
                <a:lnTo>
                  <a:pt x="750" y="594"/>
                </a:lnTo>
                <a:lnTo>
                  <a:pt x="756" y="594"/>
                </a:lnTo>
                <a:lnTo>
                  <a:pt x="762" y="588"/>
                </a:lnTo>
                <a:lnTo>
                  <a:pt x="768" y="564"/>
                </a:lnTo>
                <a:lnTo>
                  <a:pt x="756" y="558"/>
                </a:lnTo>
                <a:lnTo>
                  <a:pt x="744" y="558"/>
                </a:lnTo>
                <a:lnTo>
                  <a:pt x="744" y="564"/>
                </a:lnTo>
                <a:lnTo>
                  <a:pt x="744" y="564"/>
                </a:lnTo>
                <a:lnTo>
                  <a:pt x="732" y="570"/>
                </a:lnTo>
                <a:lnTo>
                  <a:pt x="714" y="576"/>
                </a:lnTo>
                <a:lnTo>
                  <a:pt x="708" y="576"/>
                </a:lnTo>
                <a:lnTo>
                  <a:pt x="708" y="576"/>
                </a:lnTo>
                <a:lnTo>
                  <a:pt x="702" y="570"/>
                </a:lnTo>
                <a:lnTo>
                  <a:pt x="702" y="570"/>
                </a:lnTo>
                <a:lnTo>
                  <a:pt x="702" y="564"/>
                </a:lnTo>
                <a:lnTo>
                  <a:pt x="696" y="564"/>
                </a:lnTo>
                <a:lnTo>
                  <a:pt x="690" y="546"/>
                </a:lnTo>
                <a:lnTo>
                  <a:pt x="684" y="546"/>
                </a:lnTo>
                <a:lnTo>
                  <a:pt x="684" y="540"/>
                </a:lnTo>
                <a:lnTo>
                  <a:pt x="684" y="534"/>
                </a:lnTo>
                <a:lnTo>
                  <a:pt x="678" y="528"/>
                </a:lnTo>
                <a:lnTo>
                  <a:pt x="678" y="522"/>
                </a:lnTo>
                <a:lnTo>
                  <a:pt x="672" y="516"/>
                </a:lnTo>
                <a:lnTo>
                  <a:pt x="672" y="516"/>
                </a:lnTo>
                <a:lnTo>
                  <a:pt x="672" y="504"/>
                </a:lnTo>
                <a:lnTo>
                  <a:pt x="672" y="504"/>
                </a:lnTo>
                <a:lnTo>
                  <a:pt x="672" y="504"/>
                </a:lnTo>
                <a:lnTo>
                  <a:pt x="672" y="504"/>
                </a:lnTo>
                <a:lnTo>
                  <a:pt x="696" y="480"/>
                </a:lnTo>
                <a:lnTo>
                  <a:pt x="696" y="486"/>
                </a:lnTo>
                <a:lnTo>
                  <a:pt x="696" y="486"/>
                </a:lnTo>
                <a:lnTo>
                  <a:pt x="702" y="492"/>
                </a:lnTo>
                <a:lnTo>
                  <a:pt x="696" y="498"/>
                </a:lnTo>
                <a:lnTo>
                  <a:pt x="702" y="492"/>
                </a:lnTo>
                <a:lnTo>
                  <a:pt x="702" y="492"/>
                </a:lnTo>
                <a:lnTo>
                  <a:pt x="708" y="486"/>
                </a:lnTo>
                <a:lnTo>
                  <a:pt x="726" y="474"/>
                </a:lnTo>
                <a:lnTo>
                  <a:pt x="726" y="474"/>
                </a:lnTo>
                <a:lnTo>
                  <a:pt x="726" y="474"/>
                </a:lnTo>
                <a:lnTo>
                  <a:pt x="732" y="468"/>
                </a:lnTo>
                <a:lnTo>
                  <a:pt x="732" y="468"/>
                </a:lnTo>
                <a:lnTo>
                  <a:pt x="744" y="468"/>
                </a:lnTo>
                <a:lnTo>
                  <a:pt x="762" y="462"/>
                </a:lnTo>
                <a:lnTo>
                  <a:pt x="774" y="462"/>
                </a:lnTo>
                <a:lnTo>
                  <a:pt x="804" y="444"/>
                </a:lnTo>
                <a:lnTo>
                  <a:pt x="822" y="438"/>
                </a:lnTo>
                <a:lnTo>
                  <a:pt x="846" y="432"/>
                </a:lnTo>
                <a:lnTo>
                  <a:pt x="858" y="432"/>
                </a:lnTo>
                <a:lnTo>
                  <a:pt x="858" y="414"/>
                </a:lnTo>
                <a:lnTo>
                  <a:pt x="858" y="402"/>
                </a:lnTo>
                <a:lnTo>
                  <a:pt x="858" y="402"/>
                </a:lnTo>
                <a:lnTo>
                  <a:pt x="858" y="396"/>
                </a:lnTo>
                <a:lnTo>
                  <a:pt x="864" y="396"/>
                </a:lnTo>
                <a:lnTo>
                  <a:pt x="870" y="390"/>
                </a:lnTo>
                <a:lnTo>
                  <a:pt x="876" y="390"/>
                </a:lnTo>
                <a:lnTo>
                  <a:pt x="882" y="390"/>
                </a:lnTo>
                <a:lnTo>
                  <a:pt x="882" y="390"/>
                </a:lnTo>
                <a:lnTo>
                  <a:pt x="888" y="378"/>
                </a:lnTo>
                <a:lnTo>
                  <a:pt x="912" y="372"/>
                </a:lnTo>
                <a:lnTo>
                  <a:pt x="936" y="378"/>
                </a:lnTo>
                <a:lnTo>
                  <a:pt x="942" y="366"/>
                </a:lnTo>
                <a:lnTo>
                  <a:pt x="948" y="348"/>
                </a:lnTo>
                <a:lnTo>
                  <a:pt x="954" y="342"/>
                </a:lnTo>
                <a:lnTo>
                  <a:pt x="954" y="342"/>
                </a:lnTo>
                <a:lnTo>
                  <a:pt x="948" y="336"/>
                </a:lnTo>
                <a:lnTo>
                  <a:pt x="948" y="336"/>
                </a:lnTo>
                <a:lnTo>
                  <a:pt x="948" y="330"/>
                </a:lnTo>
                <a:lnTo>
                  <a:pt x="936" y="318"/>
                </a:lnTo>
                <a:lnTo>
                  <a:pt x="936" y="306"/>
                </a:lnTo>
                <a:lnTo>
                  <a:pt x="936" y="300"/>
                </a:lnTo>
                <a:lnTo>
                  <a:pt x="936" y="282"/>
                </a:lnTo>
                <a:lnTo>
                  <a:pt x="930" y="282"/>
                </a:lnTo>
                <a:lnTo>
                  <a:pt x="954" y="270"/>
                </a:lnTo>
                <a:lnTo>
                  <a:pt x="960" y="258"/>
                </a:lnTo>
                <a:lnTo>
                  <a:pt x="954" y="234"/>
                </a:lnTo>
                <a:lnTo>
                  <a:pt x="948" y="240"/>
                </a:lnTo>
                <a:lnTo>
                  <a:pt x="948" y="240"/>
                </a:lnTo>
                <a:lnTo>
                  <a:pt x="942" y="240"/>
                </a:lnTo>
                <a:lnTo>
                  <a:pt x="942" y="240"/>
                </a:lnTo>
                <a:lnTo>
                  <a:pt x="942" y="234"/>
                </a:lnTo>
                <a:lnTo>
                  <a:pt x="936" y="234"/>
                </a:lnTo>
                <a:lnTo>
                  <a:pt x="930" y="234"/>
                </a:lnTo>
                <a:lnTo>
                  <a:pt x="930" y="228"/>
                </a:lnTo>
                <a:lnTo>
                  <a:pt x="930" y="228"/>
                </a:lnTo>
                <a:lnTo>
                  <a:pt x="930" y="222"/>
                </a:lnTo>
                <a:lnTo>
                  <a:pt x="924" y="222"/>
                </a:lnTo>
                <a:lnTo>
                  <a:pt x="924" y="222"/>
                </a:lnTo>
                <a:lnTo>
                  <a:pt x="918" y="222"/>
                </a:lnTo>
                <a:lnTo>
                  <a:pt x="894" y="210"/>
                </a:lnTo>
                <a:lnTo>
                  <a:pt x="888" y="210"/>
                </a:lnTo>
                <a:lnTo>
                  <a:pt x="882" y="210"/>
                </a:lnTo>
                <a:lnTo>
                  <a:pt x="882" y="204"/>
                </a:lnTo>
                <a:lnTo>
                  <a:pt x="876" y="204"/>
                </a:lnTo>
                <a:lnTo>
                  <a:pt x="864" y="198"/>
                </a:lnTo>
                <a:lnTo>
                  <a:pt x="852" y="204"/>
                </a:lnTo>
                <a:lnTo>
                  <a:pt x="846" y="204"/>
                </a:lnTo>
                <a:lnTo>
                  <a:pt x="840" y="198"/>
                </a:lnTo>
                <a:lnTo>
                  <a:pt x="828" y="186"/>
                </a:lnTo>
                <a:lnTo>
                  <a:pt x="804" y="168"/>
                </a:lnTo>
                <a:lnTo>
                  <a:pt x="804" y="168"/>
                </a:lnTo>
                <a:lnTo>
                  <a:pt x="798" y="174"/>
                </a:lnTo>
                <a:lnTo>
                  <a:pt x="798" y="174"/>
                </a:lnTo>
                <a:lnTo>
                  <a:pt x="798" y="174"/>
                </a:lnTo>
                <a:lnTo>
                  <a:pt x="792" y="174"/>
                </a:lnTo>
                <a:lnTo>
                  <a:pt x="756" y="174"/>
                </a:lnTo>
                <a:lnTo>
                  <a:pt x="750" y="168"/>
                </a:lnTo>
                <a:lnTo>
                  <a:pt x="750" y="168"/>
                </a:lnTo>
                <a:lnTo>
                  <a:pt x="750" y="162"/>
                </a:lnTo>
                <a:lnTo>
                  <a:pt x="744" y="162"/>
                </a:lnTo>
                <a:lnTo>
                  <a:pt x="744" y="162"/>
                </a:lnTo>
                <a:lnTo>
                  <a:pt x="738" y="162"/>
                </a:lnTo>
                <a:lnTo>
                  <a:pt x="726" y="162"/>
                </a:lnTo>
                <a:lnTo>
                  <a:pt x="726" y="168"/>
                </a:lnTo>
                <a:lnTo>
                  <a:pt x="726" y="168"/>
                </a:lnTo>
                <a:lnTo>
                  <a:pt x="726" y="168"/>
                </a:lnTo>
                <a:lnTo>
                  <a:pt x="720" y="168"/>
                </a:lnTo>
                <a:lnTo>
                  <a:pt x="720" y="168"/>
                </a:lnTo>
                <a:lnTo>
                  <a:pt x="720" y="168"/>
                </a:lnTo>
                <a:lnTo>
                  <a:pt x="714" y="168"/>
                </a:lnTo>
                <a:lnTo>
                  <a:pt x="714" y="168"/>
                </a:lnTo>
                <a:lnTo>
                  <a:pt x="714" y="162"/>
                </a:lnTo>
                <a:lnTo>
                  <a:pt x="708" y="144"/>
                </a:lnTo>
                <a:lnTo>
                  <a:pt x="708" y="144"/>
                </a:lnTo>
                <a:lnTo>
                  <a:pt x="708" y="138"/>
                </a:lnTo>
                <a:lnTo>
                  <a:pt x="708" y="138"/>
                </a:lnTo>
                <a:lnTo>
                  <a:pt x="708" y="138"/>
                </a:lnTo>
                <a:lnTo>
                  <a:pt x="708" y="138"/>
                </a:lnTo>
                <a:lnTo>
                  <a:pt x="708" y="132"/>
                </a:lnTo>
                <a:lnTo>
                  <a:pt x="702" y="126"/>
                </a:lnTo>
                <a:lnTo>
                  <a:pt x="702" y="120"/>
                </a:lnTo>
                <a:lnTo>
                  <a:pt x="684" y="96"/>
                </a:lnTo>
                <a:lnTo>
                  <a:pt x="684" y="96"/>
                </a:lnTo>
                <a:lnTo>
                  <a:pt x="672" y="102"/>
                </a:lnTo>
                <a:lnTo>
                  <a:pt x="672" y="102"/>
                </a:lnTo>
                <a:lnTo>
                  <a:pt x="648" y="96"/>
                </a:lnTo>
                <a:lnTo>
                  <a:pt x="648" y="96"/>
                </a:lnTo>
                <a:lnTo>
                  <a:pt x="648" y="96"/>
                </a:lnTo>
                <a:lnTo>
                  <a:pt x="648" y="84"/>
                </a:lnTo>
                <a:lnTo>
                  <a:pt x="636" y="60"/>
                </a:lnTo>
                <a:lnTo>
                  <a:pt x="636" y="60"/>
                </a:lnTo>
                <a:lnTo>
                  <a:pt x="648" y="54"/>
                </a:lnTo>
                <a:lnTo>
                  <a:pt x="654" y="54"/>
                </a:lnTo>
                <a:lnTo>
                  <a:pt x="654" y="54"/>
                </a:lnTo>
                <a:lnTo>
                  <a:pt x="654" y="54"/>
                </a:lnTo>
                <a:lnTo>
                  <a:pt x="654" y="54"/>
                </a:lnTo>
                <a:lnTo>
                  <a:pt x="654" y="48"/>
                </a:lnTo>
                <a:lnTo>
                  <a:pt x="648" y="48"/>
                </a:lnTo>
                <a:lnTo>
                  <a:pt x="642" y="42"/>
                </a:lnTo>
                <a:lnTo>
                  <a:pt x="636" y="24"/>
                </a:lnTo>
                <a:lnTo>
                  <a:pt x="630" y="12"/>
                </a:lnTo>
                <a:lnTo>
                  <a:pt x="624" y="6"/>
                </a:lnTo>
                <a:lnTo>
                  <a:pt x="618" y="0"/>
                </a:lnTo>
                <a:lnTo>
                  <a:pt x="618" y="0"/>
                </a:lnTo>
                <a:lnTo>
                  <a:pt x="588" y="0"/>
                </a:lnTo>
                <a:lnTo>
                  <a:pt x="564" y="6"/>
                </a:lnTo>
                <a:lnTo>
                  <a:pt x="540" y="18"/>
                </a:lnTo>
                <a:lnTo>
                  <a:pt x="540" y="24"/>
                </a:lnTo>
                <a:lnTo>
                  <a:pt x="540" y="24"/>
                </a:lnTo>
                <a:lnTo>
                  <a:pt x="528" y="30"/>
                </a:lnTo>
                <a:lnTo>
                  <a:pt x="522" y="30"/>
                </a:lnTo>
                <a:lnTo>
                  <a:pt x="522" y="30"/>
                </a:lnTo>
                <a:lnTo>
                  <a:pt x="522" y="30"/>
                </a:lnTo>
                <a:lnTo>
                  <a:pt x="510" y="24"/>
                </a:lnTo>
                <a:lnTo>
                  <a:pt x="468" y="24"/>
                </a:lnTo>
                <a:lnTo>
                  <a:pt x="462" y="36"/>
                </a:lnTo>
                <a:lnTo>
                  <a:pt x="456" y="42"/>
                </a:lnTo>
                <a:lnTo>
                  <a:pt x="456" y="42"/>
                </a:lnTo>
                <a:lnTo>
                  <a:pt x="456" y="48"/>
                </a:lnTo>
                <a:lnTo>
                  <a:pt x="444" y="60"/>
                </a:lnTo>
                <a:lnTo>
                  <a:pt x="450" y="72"/>
                </a:lnTo>
                <a:lnTo>
                  <a:pt x="450" y="84"/>
                </a:lnTo>
                <a:lnTo>
                  <a:pt x="450" y="90"/>
                </a:lnTo>
                <a:lnTo>
                  <a:pt x="450" y="96"/>
                </a:lnTo>
                <a:lnTo>
                  <a:pt x="444" y="96"/>
                </a:lnTo>
                <a:lnTo>
                  <a:pt x="438" y="90"/>
                </a:lnTo>
                <a:lnTo>
                  <a:pt x="438" y="90"/>
                </a:lnTo>
                <a:lnTo>
                  <a:pt x="438" y="84"/>
                </a:lnTo>
                <a:lnTo>
                  <a:pt x="438" y="84"/>
                </a:lnTo>
                <a:lnTo>
                  <a:pt x="438" y="84"/>
                </a:lnTo>
                <a:lnTo>
                  <a:pt x="432" y="78"/>
                </a:lnTo>
                <a:lnTo>
                  <a:pt x="432" y="78"/>
                </a:lnTo>
                <a:lnTo>
                  <a:pt x="432" y="78"/>
                </a:lnTo>
                <a:lnTo>
                  <a:pt x="426" y="72"/>
                </a:lnTo>
                <a:lnTo>
                  <a:pt x="426" y="72"/>
                </a:lnTo>
                <a:lnTo>
                  <a:pt x="420" y="72"/>
                </a:lnTo>
                <a:lnTo>
                  <a:pt x="420" y="72"/>
                </a:lnTo>
                <a:lnTo>
                  <a:pt x="414" y="78"/>
                </a:lnTo>
                <a:lnTo>
                  <a:pt x="402" y="72"/>
                </a:lnTo>
                <a:lnTo>
                  <a:pt x="378" y="72"/>
                </a:lnTo>
                <a:lnTo>
                  <a:pt x="360" y="66"/>
                </a:lnTo>
                <a:lnTo>
                  <a:pt x="318" y="66"/>
                </a:lnTo>
                <a:lnTo>
                  <a:pt x="294" y="66"/>
                </a:lnTo>
                <a:lnTo>
                  <a:pt x="264" y="60"/>
                </a:lnTo>
                <a:lnTo>
                  <a:pt x="228" y="48"/>
                </a:lnTo>
                <a:lnTo>
                  <a:pt x="210" y="36"/>
                </a:lnTo>
                <a:lnTo>
                  <a:pt x="162" y="30"/>
                </a:lnTo>
                <a:lnTo>
                  <a:pt x="156" y="36"/>
                </a:lnTo>
                <a:lnTo>
                  <a:pt x="156" y="36"/>
                </a:lnTo>
                <a:lnTo>
                  <a:pt x="150" y="36"/>
                </a:lnTo>
                <a:lnTo>
                  <a:pt x="138" y="36"/>
                </a:lnTo>
                <a:lnTo>
                  <a:pt x="120" y="36"/>
                </a:lnTo>
                <a:lnTo>
                  <a:pt x="120" y="36"/>
                </a:lnTo>
                <a:lnTo>
                  <a:pt x="114" y="36"/>
                </a:lnTo>
                <a:lnTo>
                  <a:pt x="114" y="42"/>
                </a:lnTo>
                <a:lnTo>
                  <a:pt x="114" y="42"/>
                </a:lnTo>
                <a:lnTo>
                  <a:pt x="114" y="48"/>
                </a:lnTo>
                <a:lnTo>
                  <a:pt x="114" y="48"/>
                </a:lnTo>
                <a:lnTo>
                  <a:pt x="114" y="54"/>
                </a:lnTo>
                <a:lnTo>
                  <a:pt x="108" y="60"/>
                </a:lnTo>
                <a:lnTo>
                  <a:pt x="96" y="66"/>
                </a:lnTo>
                <a:lnTo>
                  <a:pt x="96" y="66"/>
                </a:lnTo>
                <a:lnTo>
                  <a:pt x="96" y="66"/>
                </a:lnTo>
                <a:lnTo>
                  <a:pt x="90" y="66"/>
                </a:lnTo>
                <a:lnTo>
                  <a:pt x="90" y="66"/>
                </a:lnTo>
                <a:lnTo>
                  <a:pt x="90" y="66"/>
                </a:lnTo>
                <a:lnTo>
                  <a:pt x="90" y="66"/>
                </a:lnTo>
                <a:lnTo>
                  <a:pt x="90" y="60"/>
                </a:lnTo>
                <a:lnTo>
                  <a:pt x="90" y="60"/>
                </a:lnTo>
                <a:lnTo>
                  <a:pt x="90" y="60"/>
                </a:lnTo>
                <a:lnTo>
                  <a:pt x="84" y="60"/>
                </a:lnTo>
                <a:lnTo>
                  <a:pt x="78" y="60"/>
                </a:lnTo>
                <a:lnTo>
                  <a:pt x="78" y="66"/>
                </a:lnTo>
                <a:lnTo>
                  <a:pt x="78" y="72"/>
                </a:lnTo>
                <a:lnTo>
                  <a:pt x="78" y="84"/>
                </a:lnTo>
                <a:lnTo>
                  <a:pt x="90" y="114"/>
                </a:lnTo>
                <a:lnTo>
                  <a:pt x="102" y="144"/>
                </a:lnTo>
                <a:lnTo>
                  <a:pt x="102" y="150"/>
                </a:lnTo>
                <a:lnTo>
                  <a:pt x="102" y="156"/>
                </a:lnTo>
                <a:lnTo>
                  <a:pt x="96" y="168"/>
                </a:lnTo>
                <a:lnTo>
                  <a:pt x="96" y="168"/>
                </a:lnTo>
                <a:lnTo>
                  <a:pt x="90" y="168"/>
                </a:lnTo>
                <a:lnTo>
                  <a:pt x="90" y="168"/>
                </a:lnTo>
                <a:lnTo>
                  <a:pt x="90" y="168"/>
                </a:lnTo>
                <a:lnTo>
                  <a:pt x="84" y="168"/>
                </a:lnTo>
                <a:lnTo>
                  <a:pt x="84" y="168"/>
                </a:lnTo>
                <a:lnTo>
                  <a:pt x="84" y="168"/>
                </a:lnTo>
                <a:lnTo>
                  <a:pt x="78" y="168"/>
                </a:lnTo>
                <a:lnTo>
                  <a:pt x="60" y="192"/>
                </a:lnTo>
                <a:lnTo>
                  <a:pt x="54" y="198"/>
                </a:lnTo>
                <a:lnTo>
                  <a:pt x="48" y="204"/>
                </a:lnTo>
                <a:lnTo>
                  <a:pt x="48" y="204"/>
                </a:lnTo>
                <a:lnTo>
                  <a:pt x="30" y="228"/>
                </a:lnTo>
                <a:lnTo>
                  <a:pt x="24" y="234"/>
                </a:lnTo>
                <a:lnTo>
                  <a:pt x="24" y="240"/>
                </a:lnTo>
                <a:lnTo>
                  <a:pt x="24" y="240"/>
                </a:lnTo>
                <a:lnTo>
                  <a:pt x="24" y="240"/>
                </a:lnTo>
                <a:lnTo>
                  <a:pt x="30" y="264"/>
                </a:lnTo>
                <a:lnTo>
                  <a:pt x="36" y="282"/>
                </a:lnTo>
                <a:lnTo>
                  <a:pt x="18" y="276"/>
                </a:lnTo>
                <a:lnTo>
                  <a:pt x="12" y="288"/>
                </a:lnTo>
                <a:lnTo>
                  <a:pt x="0" y="318"/>
                </a:lnTo>
                <a:close/>
              </a:path>
            </a:pathLst>
          </a:custGeom>
          <a:solidFill>
            <a:srgbClr val="8781B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616" name="Freeform 931"/>
          <p:cNvSpPr>
            <a:spLocks/>
          </p:cNvSpPr>
          <p:nvPr/>
        </p:nvSpPr>
        <p:spPr bwMode="auto">
          <a:xfrm>
            <a:off x="2404149" y="1770950"/>
            <a:ext cx="821300" cy="706700"/>
          </a:xfrm>
          <a:custGeom>
            <a:avLst/>
            <a:gdLst>
              <a:gd name="T0" fmla="*/ 42 w 516"/>
              <a:gd name="T1" fmla="*/ 408 h 444"/>
              <a:gd name="T2" fmla="*/ 42 w 516"/>
              <a:gd name="T3" fmla="*/ 414 h 444"/>
              <a:gd name="T4" fmla="*/ 48 w 516"/>
              <a:gd name="T5" fmla="*/ 414 h 444"/>
              <a:gd name="T6" fmla="*/ 66 w 516"/>
              <a:gd name="T7" fmla="*/ 396 h 444"/>
              <a:gd name="T8" fmla="*/ 72 w 516"/>
              <a:gd name="T9" fmla="*/ 384 h 444"/>
              <a:gd name="T10" fmla="*/ 108 w 516"/>
              <a:gd name="T11" fmla="*/ 384 h 444"/>
              <a:gd name="T12" fmla="*/ 180 w 516"/>
              <a:gd name="T13" fmla="*/ 396 h 444"/>
              <a:gd name="T14" fmla="*/ 312 w 516"/>
              <a:gd name="T15" fmla="*/ 414 h 444"/>
              <a:gd name="T16" fmla="*/ 372 w 516"/>
              <a:gd name="T17" fmla="*/ 420 h 444"/>
              <a:gd name="T18" fmla="*/ 384 w 516"/>
              <a:gd name="T19" fmla="*/ 426 h 444"/>
              <a:gd name="T20" fmla="*/ 390 w 516"/>
              <a:gd name="T21" fmla="*/ 432 h 444"/>
              <a:gd name="T22" fmla="*/ 396 w 516"/>
              <a:gd name="T23" fmla="*/ 444 h 444"/>
              <a:gd name="T24" fmla="*/ 402 w 516"/>
              <a:gd name="T25" fmla="*/ 420 h 444"/>
              <a:gd name="T26" fmla="*/ 408 w 516"/>
              <a:gd name="T27" fmla="*/ 390 h 444"/>
              <a:gd name="T28" fmla="*/ 462 w 516"/>
              <a:gd name="T29" fmla="*/ 366 h 444"/>
              <a:gd name="T30" fmla="*/ 444 w 516"/>
              <a:gd name="T31" fmla="*/ 300 h 444"/>
              <a:gd name="T32" fmla="*/ 444 w 516"/>
              <a:gd name="T33" fmla="*/ 276 h 444"/>
              <a:gd name="T34" fmla="*/ 462 w 516"/>
              <a:gd name="T35" fmla="*/ 276 h 444"/>
              <a:gd name="T36" fmla="*/ 468 w 516"/>
              <a:gd name="T37" fmla="*/ 282 h 444"/>
              <a:gd name="T38" fmla="*/ 486 w 516"/>
              <a:gd name="T39" fmla="*/ 282 h 444"/>
              <a:gd name="T40" fmla="*/ 504 w 516"/>
              <a:gd name="T41" fmla="*/ 270 h 444"/>
              <a:gd name="T42" fmla="*/ 516 w 516"/>
              <a:gd name="T43" fmla="*/ 252 h 444"/>
              <a:gd name="T44" fmla="*/ 480 w 516"/>
              <a:gd name="T45" fmla="*/ 222 h 444"/>
              <a:gd name="T46" fmla="*/ 468 w 516"/>
              <a:gd name="T47" fmla="*/ 222 h 444"/>
              <a:gd name="T48" fmla="*/ 450 w 516"/>
              <a:gd name="T49" fmla="*/ 192 h 444"/>
              <a:gd name="T50" fmla="*/ 432 w 516"/>
              <a:gd name="T51" fmla="*/ 144 h 444"/>
              <a:gd name="T52" fmla="*/ 420 w 516"/>
              <a:gd name="T53" fmla="*/ 108 h 444"/>
              <a:gd name="T54" fmla="*/ 420 w 516"/>
              <a:gd name="T55" fmla="*/ 54 h 444"/>
              <a:gd name="T56" fmla="*/ 378 w 516"/>
              <a:gd name="T57" fmla="*/ 30 h 444"/>
              <a:gd name="T58" fmla="*/ 348 w 516"/>
              <a:gd name="T59" fmla="*/ 36 h 444"/>
              <a:gd name="T60" fmla="*/ 342 w 516"/>
              <a:gd name="T61" fmla="*/ 42 h 444"/>
              <a:gd name="T62" fmla="*/ 324 w 516"/>
              <a:gd name="T63" fmla="*/ 18 h 444"/>
              <a:gd name="T64" fmla="*/ 300 w 516"/>
              <a:gd name="T65" fmla="*/ 6 h 444"/>
              <a:gd name="T66" fmla="*/ 288 w 516"/>
              <a:gd name="T67" fmla="*/ 6 h 444"/>
              <a:gd name="T68" fmla="*/ 276 w 516"/>
              <a:gd name="T69" fmla="*/ 12 h 444"/>
              <a:gd name="T70" fmla="*/ 252 w 516"/>
              <a:gd name="T71" fmla="*/ 18 h 444"/>
              <a:gd name="T72" fmla="*/ 216 w 516"/>
              <a:gd name="T73" fmla="*/ 30 h 444"/>
              <a:gd name="T74" fmla="*/ 186 w 516"/>
              <a:gd name="T75" fmla="*/ 60 h 444"/>
              <a:gd name="T76" fmla="*/ 198 w 516"/>
              <a:gd name="T77" fmla="*/ 78 h 444"/>
              <a:gd name="T78" fmla="*/ 192 w 516"/>
              <a:gd name="T79" fmla="*/ 96 h 444"/>
              <a:gd name="T80" fmla="*/ 168 w 516"/>
              <a:gd name="T81" fmla="*/ 102 h 444"/>
              <a:gd name="T82" fmla="*/ 150 w 516"/>
              <a:gd name="T83" fmla="*/ 120 h 444"/>
              <a:gd name="T84" fmla="*/ 138 w 516"/>
              <a:gd name="T85" fmla="*/ 174 h 444"/>
              <a:gd name="T86" fmla="*/ 102 w 516"/>
              <a:gd name="T87" fmla="*/ 186 h 444"/>
              <a:gd name="T88" fmla="*/ 90 w 516"/>
              <a:gd name="T89" fmla="*/ 192 h 444"/>
              <a:gd name="T90" fmla="*/ 66 w 516"/>
              <a:gd name="T91" fmla="*/ 210 h 444"/>
              <a:gd name="T92" fmla="*/ 36 w 516"/>
              <a:gd name="T93" fmla="*/ 210 h 444"/>
              <a:gd name="T94" fmla="*/ 24 w 516"/>
              <a:gd name="T95" fmla="*/ 210 h 444"/>
              <a:gd name="T96" fmla="*/ 30 w 516"/>
              <a:gd name="T97" fmla="*/ 240 h 444"/>
              <a:gd name="T98" fmla="*/ 42 w 516"/>
              <a:gd name="T99" fmla="*/ 276 h 444"/>
              <a:gd name="T100" fmla="*/ 48 w 516"/>
              <a:gd name="T101" fmla="*/ 312 h 444"/>
              <a:gd name="T102" fmla="*/ 42 w 516"/>
              <a:gd name="T103" fmla="*/ 318 h 444"/>
              <a:gd name="T104" fmla="*/ 36 w 516"/>
              <a:gd name="T105" fmla="*/ 324 h 444"/>
              <a:gd name="T106" fmla="*/ 30 w 516"/>
              <a:gd name="T107" fmla="*/ 330 h 444"/>
              <a:gd name="T108" fmla="*/ 18 w 516"/>
              <a:gd name="T109" fmla="*/ 336 h 444"/>
              <a:gd name="T110" fmla="*/ 6 w 516"/>
              <a:gd name="T111" fmla="*/ 354 h 444"/>
              <a:gd name="T112" fmla="*/ 30 w 516"/>
              <a:gd name="T113" fmla="*/ 390 h 444"/>
              <a:gd name="T114" fmla="*/ 24 w 516"/>
              <a:gd name="T115" fmla="*/ 414 h 444"/>
              <a:gd name="T116" fmla="*/ 30 w 516"/>
              <a:gd name="T117" fmla="*/ 41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6" h="444">
                <a:moveTo>
                  <a:pt x="30" y="408"/>
                </a:moveTo>
                <a:lnTo>
                  <a:pt x="36" y="408"/>
                </a:lnTo>
                <a:lnTo>
                  <a:pt x="42" y="408"/>
                </a:lnTo>
                <a:lnTo>
                  <a:pt x="42" y="408"/>
                </a:lnTo>
                <a:lnTo>
                  <a:pt x="42" y="408"/>
                </a:lnTo>
                <a:lnTo>
                  <a:pt x="42" y="414"/>
                </a:lnTo>
                <a:lnTo>
                  <a:pt x="42" y="414"/>
                </a:lnTo>
                <a:lnTo>
                  <a:pt x="42" y="414"/>
                </a:lnTo>
                <a:lnTo>
                  <a:pt x="42" y="414"/>
                </a:lnTo>
                <a:lnTo>
                  <a:pt x="48" y="414"/>
                </a:lnTo>
                <a:lnTo>
                  <a:pt x="48" y="414"/>
                </a:lnTo>
                <a:lnTo>
                  <a:pt x="48" y="414"/>
                </a:lnTo>
                <a:lnTo>
                  <a:pt x="60" y="408"/>
                </a:lnTo>
                <a:lnTo>
                  <a:pt x="66" y="402"/>
                </a:lnTo>
                <a:lnTo>
                  <a:pt x="66" y="396"/>
                </a:lnTo>
                <a:lnTo>
                  <a:pt x="66" y="396"/>
                </a:lnTo>
                <a:lnTo>
                  <a:pt x="66" y="390"/>
                </a:lnTo>
                <a:lnTo>
                  <a:pt x="66" y="390"/>
                </a:lnTo>
                <a:lnTo>
                  <a:pt x="66" y="384"/>
                </a:lnTo>
                <a:lnTo>
                  <a:pt x="72" y="384"/>
                </a:lnTo>
                <a:lnTo>
                  <a:pt x="72" y="384"/>
                </a:lnTo>
                <a:lnTo>
                  <a:pt x="90" y="384"/>
                </a:lnTo>
                <a:lnTo>
                  <a:pt x="102" y="384"/>
                </a:lnTo>
                <a:lnTo>
                  <a:pt x="108" y="384"/>
                </a:lnTo>
                <a:lnTo>
                  <a:pt x="108" y="384"/>
                </a:lnTo>
                <a:lnTo>
                  <a:pt x="114" y="378"/>
                </a:lnTo>
                <a:lnTo>
                  <a:pt x="162" y="384"/>
                </a:lnTo>
                <a:lnTo>
                  <a:pt x="180" y="396"/>
                </a:lnTo>
                <a:lnTo>
                  <a:pt x="216" y="408"/>
                </a:lnTo>
                <a:lnTo>
                  <a:pt x="246" y="414"/>
                </a:lnTo>
                <a:lnTo>
                  <a:pt x="270" y="414"/>
                </a:lnTo>
                <a:lnTo>
                  <a:pt x="312" y="414"/>
                </a:lnTo>
                <a:lnTo>
                  <a:pt x="330" y="420"/>
                </a:lnTo>
                <a:lnTo>
                  <a:pt x="354" y="420"/>
                </a:lnTo>
                <a:lnTo>
                  <a:pt x="366" y="426"/>
                </a:lnTo>
                <a:lnTo>
                  <a:pt x="372" y="420"/>
                </a:lnTo>
                <a:lnTo>
                  <a:pt x="372" y="420"/>
                </a:lnTo>
                <a:lnTo>
                  <a:pt x="378" y="420"/>
                </a:lnTo>
                <a:lnTo>
                  <a:pt x="378" y="420"/>
                </a:lnTo>
                <a:lnTo>
                  <a:pt x="384" y="426"/>
                </a:lnTo>
                <a:lnTo>
                  <a:pt x="384" y="426"/>
                </a:lnTo>
                <a:lnTo>
                  <a:pt x="384" y="426"/>
                </a:lnTo>
                <a:lnTo>
                  <a:pt x="390" y="432"/>
                </a:lnTo>
                <a:lnTo>
                  <a:pt x="390" y="432"/>
                </a:lnTo>
                <a:lnTo>
                  <a:pt x="390" y="432"/>
                </a:lnTo>
                <a:lnTo>
                  <a:pt x="390" y="438"/>
                </a:lnTo>
                <a:lnTo>
                  <a:pt x="390" y="438"/>
                </a:lnTo>
                <a:lnTo>
                  <a:pt x="396" y="444"/>
                </a:lnTo>
                <a:lnTo>
                  <a:pt x="402" y="444"/>
                </a:lnTo>
                <a:lnTo>
                  <a:pt x="402" y="438"/>
                </a:lnTo>
                <a:lnTo>
                  <a:pt x="402" y="432"/>
                </a:lnTo>
                <a:lnTo>
                  <a:pt x="402" y="420"/>
                </a:lnTo>
                <a:lnTo>
                  <a:pt x="396" y="408"/>
                </a:lnTo>
                <a:lnTo>
                  <a:pt x="408" y="396"/>
                </a:lnTo>
                <a:lnTo>
                  <a:pt x="408" y="390"/>
                </a:lnTo>
                <a:lnTo>
                  <a:pt x="408" y="390"/>
                </a:lnTo>
                <a:lnTo>
                  <a:pt x="414" y="384"/>
                </a:lnTo>
                <a:lnTo>
                  <a:pt x="420" y="372"/>
                </a:lnTo>
                <a:lnTo>
                  <a:pt x="462" y="372"/>
                </a:lnTo>
                <a:lnTo>
                  <a:pt x="462" y="366"/>
                </a:lnTo>
                <a:lnTo>
                  <a:pt x="450" y="318"/>
                </a:lnTo>
                <a:lnTo>
                  <a:pt x="444" y="306"/>
                </a:lnTo>
                <a:lnTo>
                  <a:pt x="444" y="300"/>
                </a:lnTo>
                <a:lnTo>
                  <a:pt x="444" y="300"/>
                </a:lnTo>
                <a:lnTo>
                  <a:pt x="444" y="294"/>
                </a:lnTo>
                <a:lnTo>
                  <a:pt x="438" y="288"/>
                </a:lnTo>
                <a:lnTo>
                  <a:pt x="444" y="276"/>
                </a:lnTo>
                <a:lnTo>
                  <a:pt x="444" y="276"/>
                </a:lnTo>
                <a:lnTo>
                  <a:pt x="444" y="276"/>
                </a:lnTo>
                <a:lnTo>
                  <a:pt x="456" y="270"/>
                </a:lnTo>
                <a:lnTo>
                  <a:pt x="462" y="276"/>
                </a:lnTo>
                <a:lnTo>
                  <a:pt x="462" y="276"/>
                </a:lnTo>
                <a:lnTo>
                  <a:pt x="462" y="276"/>
                </a:lnTo>
                <a:lnTo>
                  <a:pt x="462" y="276"/>
                </a:lnTo>
                <a:lnTo>
                  <a:pt x="468" y="282"/>
                </a:lnTo>
                <a:lnTo>
                  <a:pt x="468" y="282"/>
                </a:lnTo>
                <a:lnTo>
                  <a:pt x="474" y="282"/>
                </a:lnTo>
                <a:lnTo>
                  <a:pt x="480" y="282"/>
                </a:lnTo>
                <a:lnTo>
                  <a:pt x="480" y="282"/>
                </a:lnTo>
                <a:lnTo>
                  <a:pt x="486" y="282"/>
                </a:lnTo>
                <a:lnTo>
                  <a:pt x="486" y="282"/>
                </a:lnTo>
                <a:lnTo>
                  <a:pt x="498" y="276"/>
                </a:lnTo>
                <a:lnTo>
                  <a:pt x="498" y="270"/>
                </a:lnTo>
                <a:lnTo>
                  <a:pt x="504" y="270"/>
                </a:lnTo>
                <a:lnTo>
                  <a:pt x="504" y="270"/>
                </a:lnTo>
                <a:lnTo>
                  <a:pt x="510" y="264"/>
                </a:lnTo>
                <a:lnTo>
                  <a:pt x="516" y="258"/>
                </a:lnTo>
                <a:lnTo>
                  <a:pt x="516" y="252"/>
                </a:lnTo>
                <a:lnTo>
                  <a:pt x="516" y="252"/>
                </a:lnTo>
                <a:lnTo>
                  <a:pt x="504" y="228"/>
                </a:lnTo>
                <a:lnTo>
                  <a:pt x="498" y="228"/>
                </a:lnTo>
                <a:lnTo>
                  <a:pt x="480" y="222"/>
                </a:lnTo>
                <a:lnTo>
                  <a:pt x="480" y="222"/>
                </a:lnTo>
                <a:lnTo>
                  <a:pt x="474" y="222"/>
                </a:lnTo>
                <a:lnTo>
                  <a:pt x="474" y="222"/>
                </a:lnTo>
                <a:lnTo>
                  <a:pt x="468" y="222"/>
                </a:lnTo>
                <a:lnTo>
                  <a:pt x="468" y="222"/>
                </a:lnTo>
                <a:lnTo>
                  <a:pt x="462" y="222"/>
                </a:lnTo>
                <a:lnTo>
                  <a:pt x="468" y="198"/>
                </a:lnTo>
                <a:lnTo>
                  <a:pt x="450" y="192"/>
                </a:lnTo>
                <a:lnTo>
                  <a:pt x="444" y="180"/>
                </a:lnTo>
                <a:lnTo>
                  <a:pt x="438" y="174"/>
                </a:lnTo>
                <a:lnTo>
                  <a:pt x="432" y="156"/>
                </a:lnTo>
                <a:lnTo>
                  <a:pt x="432" y="144"/>
                </a:lnTo>
                <a:lnTo>
                  <a:pt x="432" y="144"/>
                </a:lnTo>
                <a:lnTo>
                  <a:pt x="420" y="144"/>
                </a:lnTo>
                <a:lnTo>
                  <a:pt x="420" y="108"/>
                </a:lnTo>
                <a:lnTo>
                  <a:pt x="420" y="108"/>
                </a:lnTo>
                <a:lnTo>
                  <a:pt x="420" y="108"/>
                </a:lnTo>
                <a:lnTo>
                  <a:pt x="420" y="102"/>
                </a:lnTo>
                <a:lnTo>
                  <a:pt x="420" y="60"/>
                </a:lnTo>
                <a:lnTo>
                  <a:pt x="420" y="54"/>
                </a:lnTo>
                <a:lnTo>
                  <a:pt x="420" y="54"/>
                </a:lnTo>
                <a:lnTo>
                  <a:pt x="420" y="54"/>
                </a:lnTo>
                <a:lnTo>
                  <a:pt x="396" y="42"/>
                </a:lnTo>
                <a:lnTo>
                  <a:pt x="378" y="30"/>
                </a:lnTo>
                <a:lnTo>
                  <a:pt x="366" y="30"/>
                </a:lnTo>
                <a:lnTo>
                  <a:pt x="366" y="30"/>
                </a:lnTo>
                <a:lnTo>
                  <a:pt x="366" y="30"/>
                </a:lnTo>
                <a:lnTo>
                  <a:pt x="348" y="36"/>
                </a:lnTo>
                <a:lnTo>
                  <a:pt x="348" y="42"/>
                </a:lnTo>
                <a:lnTo>
                  <a:pt x="348" y="42"/>
                </a:lnTo>
                <a:lnTo>
                  <a:pt x="348" y="42"/>
                </a:lnTo>
                <a:lnTo>
                  <a:pt x="342" y="42"/>
                </a:lnTo>
                <a:lnTo>
                  <a:pt x="342" y="42"/>
                </a:lnTo>
                <a:lnTo>
                  <a:pt x="342" y="42"/>
                </a:lnTo>
                <a:lnTo>
                  <a:pt x="336" y="42"/>
                </a:lnTo>
                <a:lnTo>
                  <a:pt x="324" y="18"/>
                </a:lnTo>
                <a:lnTo>
                  <a:pt x="312" y="18"/>
                </a:lnTo>
                <a:lnTo>
                  <a:pt x="300" y="18"/>
                </a:lnTo>
                <a:lnTo>
                  <a:pt x="300" y="12"/>
                </a:lnTo>
                <a:lnTo>
                  <a:pt x="300" y="6"/>
                </a:lnTo>
                <a:lnTo>
                  <a:pt x="294" y="6"/>
                </a:lnTo>
                <a:lnTo>
                  <a:pt x="288" y="6"/>
                </a:lnTo>
                <a:lnTo>
                  <a:pt x="288" y="6"/>
                </a:lnTo>
                <a:lnTo>
                  <a:pt x="288" y="6"/>
                </a:lnTo>
                <a:lnTo>
                  <a:pt x="288" y="6"/>
                </a:lnTo>
                <a:lnTo>
                  <a:pt x="282" y="12"/>
                </a:lnTo>
                <a:lnTo>
                  <a:pt x="276" y="12"/>
                </a:lnTo>
                <a:lnTo>
                  <a:pt x="276" y="12"/>
                </a:lnTo>
                <a:lnTo>
                  <a:pt x="276" y="6"/>
                </a:lnTo>
                <a:lnTo>
                  <a:pt x="270" y="0"/>
                </a:lnTo>
                <a:lnTo>
                  <a:pt x="270" y="0"/>
                </a:lnTo>
                <a:lnTo>
                  <a:pt x="252" y="18"/>
                </a:lnTo>
                <a:lnTo>
                  <a:pt x="240" y="36"/>
                </a:lnTo>
                <a:lnTo>
                  <a:pt x="228" y="36"/>
                </a:lnTo>
                <a:lnTo>
                  <a:pt x="216" y="30"/>
                </a:lnTo>
                <a:lnTo>
                  <a:pt x="216" y="30"/>
                </a:lnTo>
                <a:lnTo>
                  <a:pt x="210" y="30"/>
                </a:lnTo>
                <a:lnTo>
                  <a:pt x="186" y="42"/>
                </a:lnTo>
                <a:lnTo>
                  <a:pt x="186" y="48"/>
                </a:lnTo>
                <a:lnTo>
                  <a:pt x="186" y="60"/>
                </a:lnTo>
                <a:lnTo>
                  <a:pt x="192" y="78"/>
                </a:lnTo>
                <a:lnTo>
                  <a:pt x="192" y="78"/>
                </a:lnTo>
                <a:lnTo>
                  <a:pt x="198" y="78"/>
                </a:lnTo>
                <a:lnTo>
                  <a:pt x="198" y="78"/>
                </a:lnTo>
                <a:lnTo>
                  <a:pt x="198" y="84"/>
                </a:lnTo>
                <a:lnTo>
                  <a:pt x="198" y="84"/>
                </a:lnTo>
                <a:lnTo>
                  <a:pt x="204" y="84"/>
                </a:lnTo>
                <a:lnTo>
                  <a:pt x="192" y="96"/>
                </a:lnTo>
                <a:lnTo>
                  <a:pt x="186" y="96"/>
                </a:lnTo>
                <a:lnTo>
                  <a:pt x="174" y="96"/>
                </a:lnTo>
                <a:lnTo>
                  <a:pt x="174" y="96"/>
                </a:lnTo>
                <a:lnTo>
                  <a:pt x="168" y="102"/>
                </a:lnTo>
                <a:lnTo>
                  <a:pt x="168" y="108"/>
                </a:lnTo>
                <a:lnTo>
                  <a:pt x="156" y="114"/>
                </a:lnTo>
                <a:lnTo>
                  <a:pt x="150" y="114"/>
                </a:lnTo>
                <a:lnTo>
                  <a:pt x="150" y="120"/>
                </a:lnTo>
                <a:lnTo>
                  <a:pt x="138" y="126"/>
                </a:lnTo>
                <a:lnTo>
                  <a:pt x="138" y="126"/>
                </a:lnTo>
                <a:lnTo>
                  <a:pt x="138" y="156"/>
                </a:lnTo>
                <a:lnTo>
                  <a:pt x="138" y="174"/>
                </a:lnTo>
                <a:lnTo>
                  <a:pt x="132" y="186"/>
                </a:lnTo>
                <a:lnTo>
                  <a:pt x="108" y="192"/>
                </a:lnTo>
                <a:lnTo>
                  <a:pt x="102" y="186"/>
                </a:lnTo>
                <a:lnTo>
                  <a:pt x="102" y="186"/>
                </a:lnTo>
                <a:lnTo>
                  <a:pt x="96" y="186"/>
                </a:lnTo>
                <a:lnTo>
                  <a:pt x="90" y="192"/>
                </a:lnTo>
                <a:lnTo>
                  <a:pt x="90" y="192"/>
                </a:lnTo>
                <a:lnTo>
                  <a:pt x="90" y="192"/>
                </a:lnTo>
                <a:lnTo>
                  <a:pt x="78" y="204"/>
                </a:lnTo>
                <a:lnTo>
                  <a:pt x="72" y="210"/>
                </a:lnTo>
                <a:lnTo>
                  <a:pt x="72" y="210"/>
                </a:lnTo>
                <a:lnTo>
                  <a:pt x="66" y="210"/>
                </a:lnTo>
                <a:lnTo>
                  <a:pt x="66" y="210"/>
                </a:lnTo>
                <a:lnTo>
                  <a:pt x="48" y="210"/>
                </a:lnTo>
                <a:lnTo>
                  <a:pt x="42" y="204"/>
                </a:lnTo>
                <a:lnTo>
                  <a:pt x="36" y="210"/>
                </a:lnTo>
                <a:lnTo>
                  <a:pt x="24" y="204"/>
                </a:lnTo>
                <a:lnTo>
                  <a:pt x="24" y="210"/>
                </a:lnTo>
                <a:lnTo>
                  <a:pt x="24" y="210"/>
                </a:lnTo>
                <a:lnTo>
                  <a:pt x="24" y="210"/>
                </a:lnTo>
                <a:lnTo>
                  <a:pt x="24" y="222"/>
                </a:lnTo>
                <a:lnTo>
                  <a:pt x="24" y="222"/>
                </a:lnTo>
                <a:lnTo>
                  <a:pt x="30" y="234"/>
                </a:lnTo>
                <a:lnTo>
                  <a:pt x="30" y="240"/>
                </a:lnTo>
                <a:lnTo>
                  <a:pt x="30" y="246"/>
                </a:lnTo>
                <a:lnTo>
                  <a:pt x="30" y="252"/>
                </a:lnTo>
                <a:lnTo>
                  <a:pt x="42" y="270"/>
                </a:lnTo>
                <a:lnTo>
                  <a:pt x="42" y="276"/>
                </a:lnTo>
                <a:lnTo>
                  <a:pt x="42" y="276"/>
                </a:lnTo>
                <a:lnTo>
                  <a:pt x="42" y="276"/>
                </a:lnTo>
                <a:lnTo>
                  <a:pt x="42" y="300"/>
                </a:lnTo>
                <a:lnTo>
                  <a:pt x="48" y="312"/>
                </a:lnTo>
                <a:lnTo>
                  <a:pt x="48" y="312"/>
                </a:lnTo>
                <a:lnTo>
                  <a:pt x="48" y="318"/>
                </a:lnTo>
                <a:lnTo>
                  <a:pt x="42" y="318"/>
                </a:lnTo>
                <a:lnTo>
                  <a:pt x="42" y="318"/>
                </a:lnTo>
                <a:lnTo>
                  <a:pt x="42" y="318"/>
                </a:lnTo>
                <a:lnTo>
                  <a:pt x="42" y="318"/>
                </a:lnTo>
                <a:lnTo>
                  <a:pt x="36" y="324"/>
                </a:lnTo>
                <a:lnTo>
                  <a:pt x="36" y="324"/>
                </a:lnTo>
                <a:lnTo>
                  <a:pt x="30" y="324"/>
                </a:lnTo>
                <a:lnTo>
                  <a:pt x="30" y="324"/>
                </a:lnTo>
                <a:lnTo>
                  <a:pt x="30" y="330"/>
                </a:lnTo>
                <a:lnTo>
                  <a:pt x="30" y="330"/>
                </a:lnTo>
                <a:lnTo>
                  <a:pt x="24" y="330"/>
                </a:lnTo>
                <a:lnTo>
                  <a:pt x="24" y="330"/>
                </a:lnTo>
                <a:lnTo>
                  <a:pt x="18" y="336"/>
                </a:lnTo>
                <a:lnTo>
                  <a:pt x="18" y="336"/>
                </a:lnTo>
                <a:lnTo>
                  <a:pt x="12" y="336"/>
                </a:lnTo>
                <a:lnTo>
                  <a:pt x="12" y="342"/>
                </a:lnTo>
                <a:lnTo>
                  <a:pt x="6" y="348"/>
                </a:lnTo>
                <a:lnTo>
                  <a:pt x="6" y="354"/>
                </a:lnTo>
                <a:lnTo>
                  <a:pt x="0" y="354"/>
                </a:lnTo>
                <a:lnTo>
                  <a:pt x="30" y="372"/>
                </a:lnTo>
                <a:lnTo>
                  <a:pt x="30" y="378"/>
                </a:lnTo>
                <a:lnTo>
                  <a:pt x="30" y="390"/>
                </a:lnTo>
                <a:lnTo>
                  <a:pt x="24" y="402"/>
                </a:lnTo>
                <a:lnTo>
                  <a:pt x="24" y="402"/>
                </a:lnTo>
                <a:lnTo>
                  <a:pt x="24" y="408"/>
                </a:lnTo>
                <a:lnTo>
                  <a:pt x="24" y="414"/>
                </a:lnTo>
                <a:lnTo>
                  <a:pt x="24" y="414"/>
                </a:lnTo>
                <a:lnTo>
                  <a:pt x="24" y="420"/>
                </a:lnTo>
                <a:lnTo>
                  <a:pt x="30" y="420"/>
                </a:lnTo>
                <a:lnTo>
                  <a:pt x="30" y="414"/>
                </a:lnTo>
                <a:lnTo>
                  <a:pt x="30" y="408"/>
                </a:lnTo>
                <a:close/>
              </a:path>
            </a:pathLst>
          </a:custGeom>
          <a:solidFill>
            <a:srgbClr val="8781B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617" name="Freeform 932"/>
          <p:cNvSpPr>
            <a:spLocks/>
          </p:cNvSpPr>
          <p:nvPr/>
        </p:nvSpPr>
        <p:spPr bwMode="auto">
          <a:xfrm>
            <a:off x="2700199" y="2840550"/>
            <a:ext cx="305600" cy="372450"/>
          </a:xfrm>
          <a:custGeom>
            <a:avLst/>
            <a:gdLst>
              <a:gd name="T0" fmla="*/ 96 w 192"/>
              <a:gd name="T1" fmla="*/ 228 h 234"/>
              <a:gd name="T2" fmla="*/ 120 w 192"/>
              <a:gd name="T3" fmla="*/ 210 h 234"/>
              <a:gd name="T4" fmla="*/ 126 w 192"/>
              <a:gd name="T5" fmla="*/ 192 h 234"/>
              <a:gd name="T6" fmla="*/ 126 w 192"/>
              <a:gd name="T7" fmla="*/ 168 h 234"/>
              <a:gd name="T8" fmla="*/ 126 w 192"/>
              <a:gd name="T9" fmla="*/ 162 h 234"/>
              <a:gd name="T10" fmla="*/ 126 w 192"/>
              <a:gd name="T11" fmla="*/ 162 h 234"/>
              <a:gd name="T12" fmla="*/ 144 w 192"/>
              <a:gd name="T13" fmla="*/ 150 h 234"/>
              <a:gd name="T14" fmla="*/ 180 w 192"/>
              <a:gd name="T15" fmla="*/ 168 h 234"/>
              <a:gd name="T16" fmla="*/ 192 w 192"/>
              <a:gd name="T17" fmla="*/ 162 h 234"/>
              <a:gd name="T18" fmla="*/ 180 w 192"/>
              <a:gd name="T19" fmla="*/ 150 h 234"/>
              <a:gd name="T20" fmla="*/ 180 w 192"/>
              <a:gd name="T21" fmla="*/ 144 h 234"/>
              <a:gd name="T22" fmla="*/ 180 w 192"/>
              <a:gd name="T23" fmla="*/ 138 h 234"/>
              <a:gd name="T24" fmla="*/ 162 w 192"/>
              <a:gd name="T25" fmla="*/ 126 h 234"/>
              <a:gd name="T26" fmla="*/ 138 w 192"/>
              <a:gd name="T27" fmla="*/ 84 h 234"/>
              <a:gd name="T28" fmla="*/ 138 w 192"/>
              <a:gd name="T29" fmla="*/ 78 h 234"/>
              <a:gd name="T30" fmla="*/ 138 w 192"/>
              <a:gd name="T31" fmla="*/ 78 h 234"/>
              <a:gd name="T32" fmla="*/ 144 w 192"/>
              <a:gd name="T33" fmla="*/ 66 h 234"/>
              <a:gd name="T34" fmla="*/ 138 w 192"/>
              <a:gd name="T35" fmla="*/ 42 h 234"/>
              <a:gd name="T36" fmla="*/ 102 w 192"/>
              <a:gd name="T37" fmla="*/ 30 h 234"/>
              <a:gd name="T38" fmla="*/ 96 w 192"/>
              <a:gd name="T39" fmla="*/ 18 h 234"/>
              <a:gd name="T40" fmla="*/ 60 w 192"/>
              <a:gd name="T41" fmla="*/ 6 h 234"/>
              <a:gd name="T42" fmla="*/ 48 w 192"/>
              <a:gd name="T43" fmla="*/ 0 h 234"/>
              <a:gd name="T44" fmla="*/ 36 w 192"/>
              <a:gd name="T45" fmla="*/ 12 h 234"/>
              <a:gd name="T46" fmla="*/ 18 w 192"/>
              <a:gd name="T47" fmla="*/ 12 h 234"/>
              <a:gd name="T48" fmla="*/ 18 w 192"/>
              <a:gd name="T49" fmla="*/ 6 h 234"/>
              <a:gd name="T50" fmla="*/ 18 w 192"/>
              <a:gd name="T51" fmla="*/ 6 h 234"/>
              <a:gd name="T52" fmla="*/ 0 w 192"/>
              <a:gd name="T53" fmla="*/ 18 h 234"/>
              <a:gd name="T54" fmla="*/ 0 w 192"/>
              <a:gd name="T55" fmla="*/ 18 h 234"/>
              <a:gd name="T56" fmla="*/ 6 w 192"/>
              <a:gd name="T57" fmla="*/ 18 h 234"/>
              <a:gd name="T58" fmla="*/ 12 w 192"/>
              <a:gd name="T59" fmla="*/ 18 h 234"/>
              <a:gd name="T60" fmla="*/ 24 w 192"/>
              <a:gd name="T61" fmla="*/ 24 h 234"/>
              <a:gd name="T62" fmla="*/ 30 w 192"/>
              <a:gd name="T63" fmla="*/ 48 h 234"/>
              <a:gd name="T64" fmla="*/ 36 w 192"/>
              <a:gd name="T65" fmla="*/ 66 h 234"/>
              <a:gd name="T66" fmla="*/ 54 w 192"/>
              <a:gd name="T67" fmla="*/ 90 h 234"/>
              <a:gd name="T68" fmla="*/ 54 w 192"/>
              <a:gd name="T69" fmla="*/ 96 h 234"/>
              <a:gd name="T70" fmla="*/ 72 w 192"/>
              <a:gd name="T71" fmla="*/ 114 h 234"/>
              <a:gd name="T72" fmla="*/ 78 w 192"/>
              <a:gd name="T73" fmla="*/ 114 h 234"/>
              <a:gd name="T74" fmla="*/ 90 w 192"/>
              <a:gd name="T75" fmla="*/ 150 h 234"/>
              <a:gd name="T76" fmla="*/ 90 w 192"/>
              <a:gd name="T77" fmla="*/ 168 h 234"/>
              <a:gd name="T78" fmla="*/ 84 w 192"/>
              <a:gd name="T79" fmla="*/ 174 h 234"/>
              <a:gd name="T80" fmla="*/ 78 w 192"/>
              <a:gd name="T81" fmla="*/ 192 h 234"/>
              <a:gd name="T82" fmla="*/ 84 w 192"/>
              <a:gd name="T83" fmla="*/ 228 h 234"/>
              <a:gd name="T84" fmla="*/ 84 w 192"/>
              <a:gd name="T85"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234">
                <a:moveTo>
                  <a:pt x="84" y="234"/>
                </a:moveTo>
                <a:lnTo>
                  <a:pt x="96" y="228"/>
                </a:lnTo>
                <a:lnTo>
                  <a:pt x="114" y="210"/>
                </a:lnTo>
                <a:lnTo>
                  <a:pt x="120" y="210"/>
                </a:lnTo>
                <a:lnTo>
                  <a:pt x="126" y="192"/>
                </a:lnTo>
                <a:lnTo>
                  <a:pt x="126" y="192"/>
                </a:lnTo>
                <a:lnTo>
                  <a:pt x="132" y="180"/>
                </a:lnTo>
                <a:lnTo>
                  <a:pt x="126" y="168"/>
                </a:lnTo>
                <a:lnTo>
                  <a:pt x="126" y="162"/>
                </a:lnTo>
                <a:lnTo>
                  <a:pt x="126" y="162"/>
                </a:lnTo>
                <a:lnTo>
                  <a:pt x="126" y="162"/>
                </a:lnTo>
                <a:lnTo>
                  <a:pt x="126" y="162"/>
                </a:lnTo>
                <a:lnTo>
                  <a:pt x="132" y="156"/>
                </a:lnTo>
                <a:lnTo>
                  <a:pt x="144" y="150"/>
                </a:lnTo>
                <a:lnTo>
                  <a:pt x="180" y="162"/>
                </a:lnTo>
                <a:lnTo>
                  <a:pt x="180" y="168"/>
                </a:lnTo>
                <a:lnTo>
                  <a:pt x="180" y="168"/>
                </a:lnTo>
                <a:lnTo>
                  <a:pt x="192" y="162"/>
                </a:lnTo>
                <a:lnTo>
                  <a:pt x="180" y="150"/>
                </a:lnTo>
                <a:lnTo>
                  <a:pt x="180" y="150"/>
                </a:lnTo>
                <a:lnTo>
                  <a:pt x="180" y="144"/>
                </a:lnTo>
                <a:lnTo>
                  <a:pt x="180" y="144"/>
                </a:lnTo>
                <a:lnTo>
                  <a:pt x="180" y="138"/>
                </a:lnTo>
                <a:lnTo>
                  <a:pt x="180" y="138"/>
                </a:lnTo>
                <a:lnTo>
                  <a:pt x="168" y="126"/>
                </a:lnTo>
                <a:lnTo>
                  <a:pt x="162" y="126"/>
                </a:lnTo>
                <a:lnTo>
                  <a:pt x="162" y="120"/>
                </a:lnTo>
                <a:lnTo>
                  <a:pt x="138" y="84"/>
                </a:lnTo>
                <a:lnTo>
                  <a:pt x="138" y="84"/>
                </a:lnTo>
                <a:lnTo>
                  <a:pt x="138" y="78"/>
                </a:lnTo>
                <a:lnTo>
                  <a:pt x="138" y="78"/>
                </a:lnTo>
                <a:lnTo>
                  <a:pt x="138" y="78"/>
                </a:lnTo>
                <a:lnTo>
                  <a:pt x="144" y="72"/>
                </a:lnTo>
                <a:lnTo>
                  <a:pt x="144" y="66"/>
                </a:lnTo>
                <a:lnTo>
                  <a:pt x="144" y="54"/>
                </a:lnTo>
                <a:lnTo>
                  <a:pt x="138" y="42"/>
                </a:lnTo>
                <a:lnTo>
                  <a:pt x="126" y="42"/>
                </a:lnTo>
                <a:lnTo>
                  <a:pt x="102" y="30"/>
                </a:lnTo>
                <a:lnTo>
                  <a:pt x="102" y="36"/>
                </a:lnTo>
                <a:lnTo>
                  <a:pt x="96" y="18"/>
                </a:lnTo>
                <a:lnTo>
                  <a:pt x="66" y="6"/>
                </a:lnTo>
                <a:lnTo>
                  <a:pt x="60" y="6"/>
                </a:lnTo>
                <a:lnTo>
                  <a:pt x="54" y="0"/>
                </a:lnTo>
                <a:lnTo>
                  <a:pt x="48" y="0"/>
                </a:lnTo>
                <a:lnTo>
                  <a:pt x="42" y="6"/>
                </a:lnTo>
                <a:lnTo>
                  <a:pt x="36" y="12"/>
                </a:lnTo>
                <a:lnTo>
                  <a:pt x="24" y="12"/>
                </a:lnTo>
                <a:lnTo>
                  <a:pt x="18" y="12"/>
                </a:lnTo>
                <a:lnTo>
                  <a:pt x="18" y="12"/>
                </a:lnTo>
                <a:lnTo>
                  <a:pt x="18" y="6"/>
                </a:lnTo>
                <a:lnTo>
                  <a:pt x="18" y="6"/>
                </a:lnTo>
                <a:lnTo>
                  <a:pt x="18" y="6"/>
                </a:lnTo>
                <a:lnTo>
                  <a:pt x="6" y="6"/>
                </a:lnTo>
                <a:lnTo>
                  <a:pt x="0" y="18"/>
                </a:lnTo>
                <a:lnTo>
                  <a:pt x="0" y="18"/>
                </a:lnTo>
                <a:lnTo>
                  <a:pt x="0" y="18"/>
                </a:lnTo>
                <a:lnTo>
                  <a:pt x="0" y="18"/>
                </a:lnTo>
                <a:lnTo>
                  <a:pt x="6" y="18"/>
                </a:lnTo>
                <a:lnTo>
                  <a:pt x="12" y="18"/>
                </a:lnTo>
                <a:lnTo>
                  <a:pt x="12" y="18"/>
                </a:lnTo>
                <a:lnTo>
                  <a:pt x="18" y="24"/>
                </a:lnTo>
                <a:lnTo>
                  <a:pt x="24" y="24"/>
                </a:lnTo>
                <a:lnTo>
                  <a:pt x="30" y="42"/>
                </a:lnTo>
                <a:lnTo>
                  <a:pt x="30" y="48"/>
                </a:lnTo>
                <a:lnTo>
                  <a:pt x="36" y="54"/>
                </a:lnTo>
                <a:lnTo>
                  <a:pt x="36" y="66"/>
                </a:lnTo>
                <a:lnTo>
                  <a:pt x="36" y="66"/>
                </a:lnTo>
                <a:lnTo>
                  <a:pt x="54" y="90"/>
                </a:lnTo>
                <a:lnTo>
                  <a:pt x="54" y="96"/>
                </a:lnTo>
                <a:lnTo>
                  <a:pt x="54" y="96"/>
                </a:lnTo>
                <a:lnTo>
                  <a:pt x="66" y="108"/>
                </a:lnTo>
                <a:lnTo>
                  <a:pt x="72" y="114"/>
                </a:lnTo>
                <a:lnTo>
                  <a:pt x="72" y="114"/>
                </a:lnTo>
                <a:lnTo>
                  <a:pt x="78" y="114"/>
                </a:lnTo>
                <a:lnTo>
                  <a:pt x="90" y="144"/>
                </a:lnTo>
                <a:lnTo>
                  <a:pt x="90" y="150"/>
                </a:lnTo>
                <a:lnTo>
                  <a:pt x="90" y="162"/>
                </a:lnTo>
                <a:lnTo>
                  <a:pt x="90" y="168"/>
                </a:lnTo>
                <a:lnTo>
                  <a:pt x="84" y="168"/>
                </a:lnTo>
                <a:lnTo>
                  <a:pt x="84" y="174"/>
                </a:lnTo>
                <a:lnTo>
                  <a:pt x="84" y="180"/>
                </a:lnTo>
                <a:lnTo>
                  <a:pt x="78" y="192"/>
                </a:lnTo>
                <a:lnTo>
                  <a:pt x="78" y="198"/>
                </a:lnTo>
                <a:lnTo>
                  <a:pt x="84" y="228"/>
                </a:lnTo>
                <a:lnTo>
                  <a:pt x="84" y="234"/>
                </a:lnTo>
                <a:lnTo>
                  <a:pt x="84" y="234"/>
                </a:lnTo>
                <a:lnTo>
                  <a:pt x="84" y="234"/>
                </a:lnTo>
                <a:close/>
              </a:path>
            </a:pathLst>
          </a:custGeom>
          <a:solidFill>
            <a:srgbClr val="8781BD"/>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618" name="Freeform 933"/>
          <p:cNvSpPr>
            <a:spLocks/>
          </p:cNvSpPr>
          <p:nvPr/>
        </p:nvSpPr>
        <p:spPr bwMode="auto">
          <a:xfrm>
            <a:off x="4409649" y="3012450"/>
            <a:ext cx="687600" cy="1203300"/>
          </a:xfrm>
          <a:custGeom>
            <a:avLst/>
            <a:gdLst>
              <a:gd name="T0" fmla="*/ 396 w 432"/>
              <a:gd name="T1" fmla="*/ 420 h 756"/>
              <a:gd name="T2" fmla="*/ 384 w 432"/>
              <a:gd name="T3" fmla="*/ 378 h 756"/>
              <a:gd name="T4" fmla="*/ 372 w 432"/>
              <a:gd name="T5" fmla="*/ 372 h 756"/>
              <a:gd name="T6" fmla="*/ 330 w 432"/>
              <a:gd name="T7" fmla="*/ 402 h 756"/>
              <a:gd name="T8" fmla="*/ 324 w 432"/>
              <a:gd name="T9" fmla="*/ 432 h 756"/>
              <a:gd name="T10" fmla="*/ 318 w 432"/>
              <a:gd name="T11" fmla="*/ 354 h 756"/>
              <a:gd name="T12" fmla="*/ 318 w 432"/>
              <a:gd name="T13" fmla="*/ 324 h 756"/>
              <a:gd name="T14" fmla="*/ 270 w 432"/>
              <a:gd name="T15" fmla="*/ 312 h 756"/>
              <a:gd name="T16" fmla="*/ 222 w 432"/>
              <a:gd name="T17" fmla="*/ 228 h 756"/>
              <a:gd name="T18" fmla="*/ 216 w 432"/>
              <a:gd name="T19" fmla="*/ 216 h 756"/>
              <a:gd name="T20" fmla="*/ 192 w 432"/>
              <a:gd name="T21" fmla="*/ 216 h 756"/>
              <a:gd name="T22" fmla="*/ 228 w 432"/>
              <a:gd name="T23" fmla="*/ 198 h 756"/>
              <a:gd name="T24" fmla="*/ 264 w 432"/>
              <a:gd name="T25" fmla="*/ 198 h 756"/>
              <a:gd name="T26" fmla="*/ 234 w 432"/>
              <a:gd name="T27" fmla="*/ 174 h 756"/>
              <a:gd name="T28" fmla="*/ 246 w 432"/>
              <a:gd name="T29" fmla="*/ 144 h 756"/>
              <a:gd name="T30" fmla="*/ 348 w 432"/>
              <a:gd name="T31" fmla="*/ 138 h 756"/>
              <a:gd name="T32" fmla="*/ 324 w 432"/>
              <a:gd name="T33" fmla="*/ 120 h 756"/>
              <a:gd name="T34" fmla="*/ 336 w 432"/>
              <a:gd name="T35" fmla="*/ 102 h 756"/>
              <a:gd name="T36" fmla="*/ 348 w 432"/>
              <a:gd name="T37" fmla="*/ 30 h 756"/>
              <a:gd name="T38" fmla="*/ 294 w 432"/>
              <a:gd name="T39" fmla="*/ 24 h 756"/>
              <a:gd name="T40" fmla="*/ 246 w 432"/>
              <a:gd name="T41" fmla="*/ 0 h 756"/>
              <a:gd name="T42" fmla="*/ 180 w 432"/>
              <a:gd name="T43" fmla="*/ 42 h 756"/>
              <a:gd name="T44" fmla="*/ 144 w 432"/>
              <a:gd name="T45" fmla="*/ 48 h 756"/>
              <a:gd name="T46" fmla="*/ 138 w 432"/>
              <a:gd name="T47" fmla="*/ 54 h 756"/>
              <a:gd name="T48" fmla="*/ 108 w 432"/>
              <a:gd name="T49" fmla="*/ 78 h 756"/>
              <a:gd name="T50" fmla="*/ 114 w 432"/>
              <a:gd name="T51" fmla="*/ 96 h 756"/>
              <a:gd name="T52" fmla="*/ 96 w 432"/>
              <a:gd name="T53" fmla="*/ 90 h 756"/>
              <a:gd name="T54" fmla="*/ 48 w 432"/>
              <a:gd name="T55" fmla="*/ 114 h 756"/>
              <a:gd name="T56" fmla="*/ 18 w 432"/>
              <a:gd name="T57" fmla="*/ 174 h 756"/>
              <a:gd name="T58" fmla="*/ 0 w 432"/>
              <a:gd name="T59" fmla="*/ 204 h 756"/>
              <a:gd name="T60" fmla="*/ 18 w 432"/>
              <a:gd name="T61" fmla="*/ 210 h 756"/>
              <a:gd name="T62" fmla="*/ 48 w 432"/>
              <a:gd name="T63" fmla="*/ 270 h 756"/>
              <a:gd name="T64" fmla="*/ 66 w 432"/>
              <a:gd name="T65" fmla="*/ 354 h 756"/>
              <a:gd name="T66" fmla="*/ 132 w 432"/>
              <a:gd name="T67" fmla="*/ 438 h 756"/>
              <a:gd name="T68" fmla="*/ 150 w 432"/>
              <a:gd name="T69" fmla="*/ 480 h 756"/>
              <a:gd name="T70" fmla="*/ 174 w 432"/>
              <a:gd name="T71" fmla="*/ 486 h 756"/>
              <a:gd name="T72" fmla="*/ 192 w 432"/>
              <a:gd name="T73" fmla="*/ 492 h 756"/>
              <a:gd name="T74" fmla="*/ 150 w 432"/>
              <a:gd name="T75" fmla="*/ 516 h 756"/>
              <a:gd name="T76" fmla="*/ 132 w 432"/>
              <a:gd name="T77" fmla="*/ 588 h 756"/>
              <a:gd name="T78" fmla="*/ 114 w 432"/>
              <a:gd name="T79" fmla="*/ 612 h 756"/>
              <a:gd name="T80" fmla="*/ 126 w 432"/>
              <a:gd name="T81" fmla="*/ 678 h 756"/>
              <a:gd name="T82" fmla="*/ 138 w 432"/>
              <a:gd name="T83" fmla="*/ 690 h 756"/>
              <a:gd name="T84" fmla="*/ 186 w 432"/>
              <a:gd name="T85" fmla="*/ 702 h 756"/>
              <a:gd name="T86" fmla="*/ 192 w 432"/>
              <a:gd name="T87" fmla="*/ 720 h 756"/>
              <a:gd name="T88" fmla="*/ 234 w 432"/>
              <a:gd name="T89" fmla="*/ 744 h 756"/>
              <a:gd name="T90" fmla="*/ 282 w 432"/>
              <a:gd name="T91" fmla="*/ 756 h 756"/>
              <a:gd name="T92" fmla="*/ 348 w 432"/>
              <a:gd name="T93" fmla="*/ 738 h 756"/>
              <a:gd name="T94" fmla="*/ 378 w 432"/>
              <a:gd name="T95" fmla="*/ 738 h 756"/>
              <a:gd name="T96" fmla="*/ 378 w 432"/>
              <a:gd name="T97" fmla="*/ 738 h 756"/>
              <a:gd name="T98" fmla="*/ 396 w 432"/>
              <a:gd name="T99" fmla="*/ 738 h 756"/>
              <a:gd name="T100" fmla="*/ 390 w 432"/>
              <a:gd name="T101" fmla="*/ 714 h 756"/>
              <a:gd name="T102" fmla="*/ 384 w 432"/>
              <a:gd name="T103" fmla="*/ 630 h 756"/>
              <a:gd name="T104" fmla="*/ 384 w 432"/>
              <a:gd name="T105" fmla="*/ 594 h 756"/>
              <a:gd name="T106" fmla="*/ 378 w 432"/>
              <a:gd name="T107" fmla="*/ 558 h 756"/>
              <a:gd name="T108" fmla="*/ 330 w 432"/>
              <a:gd name="T109" fmla="*/ 534 h 756"/>
              <a:gd name="T110" fmla="*/ 330 w 432"/>
              <a:gd name="T111" fmla="*/ 474 h 756"/>
              <a:gd name="T112" fmla="*/ 384 w 432"/>
              <a:gd name="T113" fmla="*/ 480 h 756"/>
              <a:gd name="T114" fmla="*/ 432 w 432"/>
              <a:gd name="T115" fmla="*/ 4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2" h="756">
                <a:moveTo>
                  <a:pt x="420" y="438"/>
                </a:moveTo>
                <a:lnTo>
                  <a:pt x="414" y="432"/>
                </a:lnTo>
                <a:lnTo>
                  <a:pt x="414" y="432"/>
                </a:lnTo>
                <a:lnTo>
                  <a:pt x="408" y="432"/>
                </a:lnTo>
                <a:lnTo>
                  <a:pt x="408" y="432"/>
                </a:lnTo>
                <a:lnTo>
                  <a:pt x="408" y="432"/>
                </a:lnTo>
                <a:lnTo>
                  <a:pt x="396" y="420"/>
                </a:lnTo>
                <a:lnTo>
                  <a:pt x="396" y="420"/>
                </a:lnTo>
                <a:lnTo>
                  <a:pt x="396" y="420"/>
                </a:lnTo>
                <a:lnTo>
                  <a:pt x="396" y="414"/>
                </a:lnTo>
                <a:lnTo>
                  <a:pt x="390" y="414"/>
                </a:lnTo>
                <a:lnTo>
                  <a:pt x="390" y="414"/>
                </a:lnTo>
                <a:lnTo>
                  <a:pt x="390" y="402"/>
                </a:lnTo>
                <a:lnTo>
                  <a:pt x="384" y="378"/>
                </a:lnTo>
                <a:lnTo>
                  <a:pt x="384" y="378"/>
                </a:lnTo>
                <a:lnTo>
                  <a:pt x="384" y="378"/>
                </a:lnTo>
                <a:lnTo>
                  <a:pt x="384" y="378"/>
                </a:lnTo>
                <a:lnTo>
                  <a:pt x="384" y="378"/>
                </a:lnTo>
                <a:lnTo>
                  <a:pt x="378" y="378"/>
                </a:lnTo>
                <a:lnTo>
                  <a:pt x="372" y="372"/>
                </a:lnTo>
                <a:lnTo>
                  <a:pt x="372" y="372"/>
                </a:lnTo>
                <a:lnTo>
                  <a:pt x="348" y="378"/>
                </a:lnTo>
                <a:lnTo>
                  <a:pt x="348" y="378"/>
                </a:lnTo>
                <a:lnTo>
                  <a:pt x="342" y="378"/>
                </a:lnTo>
                <a:lnTo>
                  <a:pt x="336" y="384"/>
                </a:lnTo>
                <a:lnTo>
                  <a:pt x="336" y="384"/>
                </a:lnTo>
                <a:lnTo>
                  <a:pt x="330" y="402"/>
                </a:lnTo>
                <a:lnTo>
                  <a:pt x="330" y="402"/>
                </a:lnTo>
                <a:lnTo>
                  <a:pt x="330" y="402"/>
                </a:lnTo>
                <a:lnTo>
                  <a:pt x="330" y="408"/>
                </a:lnTo>
                <a:lnTo>
                  <a:pt x="336" y="408"/>
                </a:lnTo>
                <a:lnTo>
                  <a:pt x="330" y="414"/>
                </a:lnTo>
                <a:lnTo>
                  <a:pt x="330" y="414"/>
                </a:lnTo>
                <a:lnTo>
                  <a:pt x="330" y="426"/>
                </a:lnTo>
                <a:lnTo>
                  <a:pt x="324" y="432"/>
                </a:lnTo>
                <a:lnTo>
                  <a:pt x="318" y="414"/>
                </a:lnTo>
                <a:lnTo>
                  <a:pt x="306" y="402"/>
                </a:lnTo>
                <a:lnTo>
                  <a:pt x="312" y="384"/>
                </a:lnTo>
                <a:lnTo>
                  <a:pt x="312" y="372"/>
                </a:lnTo>
                <a:lnTo>
                  <a:pt x="318" y="360"/>
                </a:lnTo>
                <a:lnTo>
                  <a:pt x="318" y="360"/>
                </a:lnTo>
                <a:lnTo>
                  <a:pt x="318" y="354"/>
                </a:lnTo>
                <a:lnTo>
                  <a:pt x="324" y="342"/>
                </a:lnTo>
                <a:lnTo>
                  <a:pt x="324" y="336"/>
                </a:lnTo>
                <a:lnTo>
                  <a:pt x="324" y="336"/>
                </a:lnTo>
                <a:lnTo>
                  <a:pt x="324" y="330"/>
                </a:lnTo>
                <a:lnTo>
                  <a:pt x="324" y="330"/>
                </a:lnTo>
                <a:lnTo>
                  <a:pt x="318" y="324"/>
                </a:lnTo>
                <a:lnTo>
                  <a:pt x="318" y="324"/>
                </a:lnTo>
                <a:lnTo>
                  <a:pt x="312" y="324"/>
                </a:lnTo>
                <a:lnTo>
                  <a:pt x="312" y="324"/>
                </a:lnTo>
                <a:lnTo>
                  <a:pt x="312" y="324"/>
                </a:lnTo>
                <a:lnTo>
                  <a:pt x="294" y="318"/>
                </a:lnTo>
                <a:lnTo>
                  <a:pt x="294" y="318"/>
                </a:lnTo>
                <a:lnTo>
                  <a:pt x="288" y="318"/>
                </a:lnTo>
                <a:lnTo>
                  <a:pt x="270" y="312"/>
                </a:lnTo>
                <a:lnTo>
                  <a:pt x="246" y="288"/>
                </a:lnTo>
                <a:lnTo>
                  <a:pt x="240" y="264"/>
                </a:lnTo>
                <a:lnTo>
                  <a:pt x="234" y="252"/>
                </a:lnTo>
                <a:lnTo>
                  <a:pt x="234" y="252"/>
                </a:lnTo>
                <a:lnTo>
                  <a:pt x="228" y="240"/>
                </a:lnTo>
                <a:lnTo>
                  <a:pt x="222" y="228"/>
                </a:lnTo>
                <a:lnTo>
                  <a:pt x="222" y="228"/>
                </a:lnTo>
                <a:lnTo>
                  <a:pt x="222" y="222"/>
                </a:lnTo>
                <a:lnTo>
                  <a:pt x="222" y="222"/>
                </a:lnTo>
                <a:lnTo>
                  <a:pt x="222" y="222"/>
                </a:lnTo>
                <a:lnTo>
                  <a:pt x="216" y="222"/>
                </a:lnTo>
                <a:lnTo>
                  <a:pt x="216" y="222"/>
                </a:lnTo>
                <a:lnTo>
                  <a:pt x="216" y="222"/>
                </a:lnTo>
                <a:lnTo>
                  <a:pt x="216" y="216"/>
                </a:lnTo>
                <a:lnTo>
                  <a:pt x="210" y="216"/>
                </a:lnTo>
                <a:lnTo>
                  <a:pt x="204" y="216"/>
                </a:lnTo>
                <a:lnTo>
                  <a:pt x="204" y="216"/>
                </a:lnTo>
                <a:lnTo>
                  <a:pt x="198" y="216"/>
                </a:lnTo>
                <a:lnTo>
                  <a:pt x="198" y="216"/>
                </a:lnTo>
                <a:lnTo>
                  <a:pt x="192" y="216"/>
                </a:lnTo>
                <a:lnTo>
                  <a:pt x="192" y="216"/>
                </a:lnTo>
                <a:lnTo>
                  <a:pt x="192" y="210"/>
                </a:lnTo>
                <a:lnTo>
                  <a:pt x="192" y="210"/>
                </a:lnTo>
                <a:lnTo>
                  <a:pt x="192" y="198"/>
                </a:lnTo>
                <a:lnTo>
                  <a:pt x="198" y="192"/>
                </a:lnTo>
                <a:lnTo>
                  <a:pt x="210" y="192"/>
                </a:lnTo>
                <a:lnTo>
                  <a:pt x="228" y="198"/>
                </a:lnTo>
                <a:lnTo>
                  <a:pt x="228" y="198"/>
                </a:lnTo>
                <a:lnTo>
                  <a:pt x="234" y="198"/>
                </a:lnTo>
                <a:lnTo>
                  <a:pt x="234" y="198"/>
                </a:lnTo>
                <a:lnTo>
                  <a:pt x="234" y="204"/>
                </a:lnTo>
                <a:lnTo>
                  <a:pt x="240" y="204"/>
                </a:lnTo>
                <a:lnTo>
                  <a:pt x="240" y="204"/>
                </a:lnTo>
                <a:lnTo>
                  <a:pt x="240" y="204"/>
                </a:lnTo>
                <a:lnTo>
                  <a:pt x="264" y="198"/>
                </a:lnTo>
                <a:lnTo>
                  <a:pt x="264" y="198"/>
                </a:lnTo>
                <a:lnTo>
                  <a:pt x="264" y="198"/>
                </a:lnTo>
                <a:lnTo>
                  <a:pt x="258" y="198"/>
                </a:lnTo>
                <a:lnTo>
                  <a:pt x="246" y="186"/>
                </a:lnTo>
                <a:lnTo>
                  <a:pt x="234" y="180"/>
                </a:lnTo>
                <a:lnTo>
                  <a:pt x="234" y="180"/>
                </a:lnTo>
                <a:lnTo>
                  <a:pt x="234" y="174"/>
                </a:lnTo>
                <a:lnTo>
                  <a:pt x="228" y="174"/>
                </a:lnTo>
                <a:lnTo>
                  <a:pt x="228" y="174"/>
                </a:lnTo>
                <a:lnTo>
                  <a:pt x="228" y="168"/>
                </a:lnTo>
                <a:lnTo>
                  <a:pt x="228" y="168"/>
                </a:lnTo>
                <a:lnTo>
                  <a:pt x="240" y="162"/>
                </a:lnTo>
                <a:lnTo>
                  <a:pt x="246" y="150"/>
                </a:lnTo>
                <a:lnTo>
                  <a:pt x="246" y="144"/>
                </a:lnTo>
                <a:lnTo>
                  <a:pt x="252" y="144"/>
                </a:lnTo>
                <a:lnTo>
                  <a:pt x="252" y="138"/>
                </a:lnTo>
                <a:lnTo>
                  <a:pt x="270" y="132"/>
                </a:lnTo>
                <a:lnTo>
                  <a:pt x="324" y="138"/>
                </a:lnTo>
                <a:lnTo>
                  <a:pt x="330" y="138"/>
                </a:lnTo>
                <a:lnTo>
                  <a:pt x="342" y="144"/>
                </a:lnTo>
                <a:lnTo>
                  <a:pt x="348" y="138"/>
                </a:lnTo>
                <a:lnTo>
                  <a:pt x="348" y="138"/>
                </a:lnTo>
                <a:lnTo>
                  <a:pt x="348" y="132"/>
                </a:lnTo>
                <a:lnTo>
                  <a:pt x="330" y="126"/>
                </a:lnTo>
                <a:lnTo>
                  <a:pt x="324" y="126"/>
                </a:lnTo>
                <a:lnTo>
                  <a:pt x="324" y="126"/>
                </a:lnTo>
                <a:lnTo>
                  <a:pt x="324" y="126"/>
                </a:lnTo>
                <a:lnTo>
                  <a:pt x="324" y="120"/>
                </a:lnTo>
                <a:lnTo>
                  <a:pt x="324" y="120"/>
                </a:lnTo>
                <a:lnTo>
                  <a:pt x="324" y="114"/>
                </a:lnTo>
                <a:lnTo>
                  <a:pt x="324" y="114"/>
                </a:lnTo>
                <a:lnTo>
                  <a:pt x="330" y="108"/>
                </a:lnTo>
                <a:lnTo>
                  <a:pt x="330" y="102"/>
                </a:lnTo>
                <a:lnTo>
                  <a:pt x="330" y="102"/>
                </a:lnTo>
                <a:lnTo>
                  <a:pt x="336" y="102"/>
                </a:lnTo>
                <a:lnTo>
                  <a:pt x="342" y="90"/>
                </a:lnTo>
                <a:lnTo>
                  <a:pt x="342" y="78"/>
                </a:lnTo>
                <a:lnTo>
                  <a:pt x="348" y="66"/>
                </a:lnTo>
                <a:lnTo>
                  <a:pt x="348" y="66"/>
                </a:lnTo>
                <a:lnTo>
                  <a:pt x="348" y="66"/>
                </a:lnTo>
                <a:lnTo>
                  <a:pt x="348" y="36"/>
                </a:lnTo>
                <a:lnTo>
                  <a:pt x="348" y="30"/>
                </a:lnTo>
                <a:lnTo>
                  <a:pt x="342" y="18"/>
                </a:lnTo>
                <a:lnTo>
                  <a:pt x="342" y="18"/>
                </a:lnTo>
                <a:lnTo>
                  <a:pt x="330" y="12"/>
                </a:lnTo>
                <a:lnTo>
                  <a:pt x="312" y="12"/>
                </a:lnTo>
                <a:lnTo>
                  <a:pt x="306" y="12"/>
                </a:lnTo>
                <a:lnTo>
                  <a:pt x="300" y="18"/>
                </a:lnTo>
                <a:lnTo>
                  <a:pt x="294" y="24"/>
                </a:lnTo>
                <a:lnTo>
                  <a:pt x="288" y="24"/>
                </a:lnTo>
                <a:lnTo>
                  <a:pt x="270" y="18"/>
                </a:lnTo>
                <a:lnTo>
                  <a:pt x="270" y="12"/>
                </a:lnTo>
                <a:lnTo>
                  <a:pt x="270" y="12"/>
                </a:lnTo>
                <a:lnTo>
                  <a:pt x="270" y="12"/>
                </a:lnTo>
                <a:lnTo>
                  <a:pt x="252" y="6"/>
                </a:lnTo>
                <a:lnTo>
                  <a:pt x="246" y="0"/>
                </a:lnTo>
                <a:lnTo>
                  <a:pt x="240" y="0"/>
                </a:lnTo>
                <a:lnTo>
                  <a:pt x="240" y="0"/>
                </a:lnTo>
                <a:lnTo>
                  <a:pt x="228" y="6"/>
                </a:lnTo>
                <a:lnTo>
                  <a:pt x="228" y="6"/>
                </a:lnTo>
                <a:lnTo>
                  <a:pt x="204" y="18"/>
                </a:lnTo>
                <a:lnTo>
                  <a:pt x="192" y="30"/>
                </a:lnTo>
                <a:lnTo>
                  <a:pt x="180" y="42"/>
                </a:lnTo>
                <a:lnTo>
                  <a:pt x="168" y="42"/>
                </a:lnTo>
                <a:lnTo>
                  <a:pt x="168" y="42"/>
                </a:lnTo>
                <a:lnTo>
                  <a:pt x="156" y="48"/>
                </a:lnTo>
                <a:lnTo>
                  <a:pt x="156" y="48"/>
                </a:lnTo>
                <a:lnTo>
                  <a:pt x="150" y="42"/>
                </a:lnTo>
                <a:lnTo>
                  <a:pt x="150" y="48"/>
                </a:lnTo>
                <a:lnTo>
                  <a:pt x="144" y="48"/>
                </a:lnTo>
                <a:lnTo>
                  <a:pt x="144" y="42"/>
                </a:lnTo>
                <a:lnTo>
                  <a:pt x="144" y="48"/>
                </a:lnTo>
                <a:lnTo>
                  <a:pt x="144" y="48"/>
                </a:lnTo>
                <a:lnTo>
                  <a:pt x="144" y="54"/>
                </a:lnTo>
                <a:lnTo>
                  <a:pt x="144" y="60"/>
                </a:lnTo>
                <a:lnTo>
                  <a:pt x="144" y="54"/>
                </a:lnTo>
                <a:lnTo>
                  <a:pt x="138" y="54"/>
                </a:lnTo>
                <a:lnTo>
                  <a:pt x="132" y="60"/>
                </a:lnTo>
                <a:lnTo>
                  <a:pt x="132" y="66"/>
                </a:lnTo>
                <a:lnTo>
                  <a:pt x="120" y="84"/>
                </a:lnTo>
                <a:lnTo>
                  <a:pt x="114" y="78"/>
                </a:lnTo>
                <a:lnTo>
                  <a:pt x="108" y="78"/>
                </a:lnTo>
                <a:lnTo>
                  <a:pt x="108" y="78"/>
                </a:lnTo>
                <a:lnTo>
                  <a:pt x="108" y="78"/>
                </a:lnTo>
                <a:lnTo>
                  <a:pt x="102" y="84"/>
                </a:lnTo>
                <a:lnTo>
                  <a:pt x="108" y="84"/>
                </a:lnTo>
                <a:lnTo>
                  <a:pt x="108" y="84"/>
                </a:lnTo>
                <a:lnTo>
                  <a:pt x="108" y="84"/>
                </a:lnTo>
                <a:lnTo>
                  <a:pt x="114" y="90"/>
                </a:lnTo>
                <a:lnTo>
                  <a:pt x="114" y="90"/>
                </a:lnTo>
                <a:lnTo>
                  <a:pt x="114" y="96"/>
                </a:lnTo>
                <a:lnTo>
                  <a:pt x="108" y="102"/>
                </a:lnTo>
                <a:lnTo>
                  <a:pt x="108" y="96"/>
                </a:lnTo>
                <a:lnTo>
                  <a:pt x="102" y="90"/>
                </a:lnTo>
                <a:lnTo>
                  <a:pt x="102" y="90"/>
                </a:lnTo>
                <a:lnTo>
                  <a:pt x="102" y="90"/>
                </a:lnTo>
                <a:lnTo>
                  <a:pt x="102" y="90"/>
                </a:lnTo>
                <a:lnTo>
                  <a:pt x="96" y="90"/>
                </a:lnTo>
                <a:lnTo>
                  <a:pt x="96" y="90"/>
                </a:lnTo>
                <a:lnTo>
                  <a:pt x="78" y="108"/>
                </a:lnTo>
                <a:lnTo>
                  <a:pt x="78" y="108"/>
                </a:lnTo>
                <a:lnTo>
                  <a:pt x="78" y="108"/>
                </a:lnTo>
                <a:lnTo>
                  <a:pt x="72" y="108"/>
                </a:lnTo>
                <a:lnTo>
                  <a:pt x="48" y="108"/>
                </a:lnTo>
                <a:lnTo>
                  <a:pt x="48" y="114"/>
                </a:lnTo>
                <a:lnTo>
                  <a:pt x="48" y="114"/>
                </a:lnTo>
                <a:lnTo>
                  <a:pt x="48" y="120"/>
                </a:lnTo>
                <a:lnTo>
                  <a:pt x="48" y="120"/>
                </a:lnTo>
                <a:lnTo>
                  <a:pt x="30" y="168"/>
                </a:lnTo>
                <a:lnTo>
                  <a:pt x="24" y="180"/>
                </a:lnTo>
                <a:lnTo>
                  <a:pt x="18" y="174"/>
                </a:lnTo>
                <a:lnTo>
                  <a:pt x="18" y="174"/>
                </a:lnTo>
                <a:lnTo>
                  <a:pt x="6" y="186"/>
                </a:lnTo>
                <a:lnTo>
                  <a:pt x="6" y="186"/>
                </a:lnTo>
                <a:lnTo>
                  <a:pt x="0" y="192"/>
                </a:lnTo>
                <a:lnTo>
                  <a:pt x="0" y="198"/>
                </a:lnTo>
                <a:lnTo>
                  <a:pt x="0" y="198"/>
                </a:lnTo>
                <a:lnTo>
                  <a:pt x="0" y="204"/>
                </a:lnTo>
                <a:lnTo>
                  <a:pt x="0" y="204"/>
                </a:lnTo>
                <a:lnTo>
                  <a:pt x="0" y="204"/>
                </a:lnTo>
                <a:lnTo>
                  <a:pt x="0" y="210"/>
                </a:lnTo>
                <a:lnTo>
                  <a:pt x="6" y="210"/>
                </a:lnTo>
                <a:lnTo>
                  <a:pt x="6" y="210"/>
                </a:lnTo>
                <a:lnTo>
                  <a:pt x="6" y="210"/>
                </a:lnTo>
                <a:lnTo>
                  <a:pt x="12" y="210"/>
                </a:lnTo>
                <a:lnTo>
                  <a:pt x="18" y="210"/>
                </a:lnTo>
                <a:lnTo>
                  <a:pt x="18" y="210"/>
                </a:lnTo>
                <a:lnTo>
                  <a:pt x="18" y="210"/>
                </a:lnTo>
                <a:lnTo>
                  <a:pt x="30" y="222"/>
                </a:lnTo>
                <a:lnTo>
                  <a:pt x="36" y="234"/>
                </a:lnTo>
                <a:lnTo>
                  <a:pt x="42" y="246"/>
                </a:lnTo>
                <a:lnTo>
                  <a:pt x="48" y="264"/>
                </a:lnTo>
                <a:lnTo>
                  <a:pt x="48" y="270"/>
                </a:lnTo>
                <a:lnTo>
                  <a:pt x="48" y="270"/>
                </a:lnTo>
                <a:lnTo>
                  <a:pt x="42" y="276"/>
                </a:lnTo>
                <a:lnTo>
                  <a:pt x="42" y="282"/>
                </a:lnTo>
                <a:lnTo>
                  <a:pt x="42" y="306"/>
                </a:lnTo>
                <a:lnTo>
                  <a:pt x="42" y="312"/>
                </a:lnTo>
                <a:lnTo>
                  <a:pt x="42" y="312"/>
                </a:lnTo>
                <a:lnTo>
                  <a:pt x="66" y="354"/>
                </a:lnTo>
                <a:lnTo>
                  <a:pt x="90" y="378"/>
                </a:lnTo>
                <a:lnTo>
                  <a:pt x="102" y="396"/>
                </a:lnTo>
                <a:lnTo>
                  <a:pt x="108" y="402"/>
                </a:lnTo>
                <a:lnTo>
                  <a:pt x="108" y="402"/>
                </a:lnTo>
                <a:lnTo>
                  <a:pt x="126" y="426"/>
                </a:lnTo>
                <a:lnTo>
                  <a:pt x="132" y="438"/>
                </a:lnTo>
                <a:lnTo>
                  <a:pt x="132" y="438"/>
                </a:lnTo>
                <a:lnTo>
                  <a:pt x="132" y="438"/>
                </a:lnTo>
                <a:lnTo>
                  <a:pt x="132" y="438"/>
                </a:lnTo>
                <a:lnTo>
                  <a:pt x="132" y="444"/>
                </a:lnTo>
                <a:lnTo>
                  <a:pt x="138" y="450"/>
                </a:lnTo>
                <a:lnTo>
                  <a:pt x="138" y="450"/>
                </a:lnTo>
                <a:lnTo>
                  <a:pt x="138" y="456"/>
                </a:lnTo>
                <a:lnTo>
                  <a:pt x="150" y="480"/>
                </a:lnTo>
                <a:lnTo>
                  <a:pt x="150" y="480"/>
                </a:lnTo>
                <a:lnTo>
                  <a:pt x="156" y="480"/>
                </a:lnTo>
                <a:lnTo>
                  <a:pt x="156" y="480"/>
                </a:lnTo>
                <a:lnTo>
                  <a:pt x="162" y="486"/>
                </a:lnTo>
                <a:lnTo>
                  <a:pt x="168" y="486"/>
                </a:lnTo>
                <a:lnTo>
                  <a:pt x="168" y="486"/>
                </a:lnTo>
                <a:lnTo>
                  <a:pt x="174" y="486"/>
                </a:lnTo>
                <a:lnTo>
                  <a:pt x="174" y="486"/>
                </a:lnTo>
                <a:lnTo>
                  <a:pt x="174" y="486"/>
                </a:lnTo>
                <a:lnTo>
                  <a:pt x="180" y="486"/>
                </a:lnTo>
                <a:lnTo>
                  <a:pt x="180" y="486"/>
                </a:lnTo>
                <a:lnTo>
                  <a:pt x="192" y="492"/>
                </a:lnTo>
                <a:lnTo>
                  <a:pt x="192" y="492"/>
                </a:lnTo>
                <a:lnTo>
                  <a:pt x="192" y="492"/>
                </a:lnTo>
                <a:lnTo>
                  <a:pt x="186" y="498"/>
                </a:lnTo>
                <a:lnTo>
                  <a:pt x="174" y="504"/>
                </a:lnTo>
                <a:lnTo>
                  <a:pt x="168" y="504"/>
                </a:lnTo>
                <a:lnTo>
                  <a:pt x="156" y="510"/>
                </a:lnTo>
                <a:lnTo>
                  <a:pt x="156" y="510"/>
                </a:lnTo>
                <a:lnTo>
                  <a:pt x="150" y="510"/>
                </a:lnTo>
                <a:lnTo>
                  <a:pt x="150" y="516"/>
                </a:lnTo>
                <a:lnTo>
                  <a:pt x="150" y="516"/>
                </a:lnTo>
                <a:lnTo>
                  <a:pt x="144" y="522"/>
                </a:lnTo>
                <a:lnTo>
                  <a:pt x="144" y="522"/>
                </a:lnTo>
                <a:lnTo>
                  <a:pt x="150" y="522"/>
                </a:lnTo>
                <a:lnTo>
                  <a:pt x="150" y="534"/>
                </a:lnTo>
                <a:lnTo>
                  <a:pt x="138" y="588"/>
                </a:lnTo>
                <a:lnTo>
                  <a:pt x="132" y="588"/>
                </a:lnTo>
                <a:lnTo>
                  <a:pt x="126" y="582"/>
                </a:lnTo>
                <a:lnTo>
                  <a:pt x="126" y="582"/>
                </a:lnTo>
                <a:lnTo>
                  <a:pt x="126" y="582"/>
                </a:lnTo>
                <a:lnTo>
                  <a:pt x="126" y="582"/>
                </a:lnTo>
                <a:lnTo>
                  <a:pt x="120" y="582"/>
                </a:lnTo>
                <a:lnTo>
                  <a:pt x="120" y="588"/>
                </a:lnTo>
                <a:lnTo>
                  <a:pt x="114" y="612"/>
                </a:lnTo>
                <a:lnTo>
                  <a:pt x="114" y="642"/>
                </a:lnTo>
                <a:lnTo>
                  <a:pt x="120" y="648"/>
                </a:lnTo>
                <a:lnTo>
                  <a:pt x="120" y="654"/>
                </a:lnTo>
                <a:lnTo>
                  <a:pt x="120" y="666"/>
                </a:lnTo>
                <a:lnTo>
                  <a:pt x="126" y="678"/>
                </a:lnTo>
                <a:lnTo>
                  <a:pt x="126" y="678"/>
                </a:lnTo>
                <a:lnTo>
                  <a:pt x="126" y="678"/>
                </a:lnTo>
                <a:lnTo>
                  <a:pt x="126" y="684"/>
                </a:lnTo>
                <a:lnTo>
                  <a:pt x="126" y="684"/>
                </a:lnTo>
                <a:lnTo>
                  <a:pt x="132" y="684"/>
                </a:lnTo>
                <a:lnTo>
                  <a:pt x="132" y="690"/>
                </a:lnTo>
                <a:lnTo>
                  <a:pt x="132" y="690"/>
                </a:lnTo>
                <a:lnTo>
                  <a:pt x="138" y="690"/>
                </a:lnTo>
                <a:lnTo>
                  <a:pt x="138" y="690"/>
                </a:lnTo>
                <a:lnTo>
                  <a:pt x="144" y="696"/>
                </a:lnTo>
                <a:lnTo>
                  <a:pt x="150" y="696"/>
                </a:lnTo>
                <a:lnTo>
                  <a:pt x="150" y="696"/>
                </a:lnTo>
                <a:lnTo>
                  <a:pt x="168" y="702"/>
                </a:lnTo>
                <a:lnTo>
                  <a:pt x="174" y="696"/>
                </a:lnTo>
                <a:lnTo>
                  <a:pt x="174" y="696"/>
                </a:lnTo>
                <a:lnTo>
                  <a:pt x="186" y="702"/>
                </a:lnTo>
                <a:lnTo>
                  <a:pt x="192" y="702"/>
                </a:lnTo>
                <a:lnTo>
                  <a:pt x="192" y="708"/>
                </a:lnTo>
                <a:lnTo>
                  <a:pt x="192" y="708"/>
                </a:lnTo>
                <a:lnTo>
                  <a:pt x="192" y="708"/>
                </a:lnTo>
                <a:lnTo>
                  <a:pt x="192" y="714"/>
                </a:lnTo>
                <a:lnTo>
                  <a:pt x="192" y="714"/>
                </a:lnTo>
                <a:lnTo>
                  <a:pt x="192" y="720"/>
                </a:lnTo>
                <a:lnTo>
                  <a:pt x="198" y="720"/>
                </a:lnTo>
                <a:lnTo>
                  <a:pt x="198" y="720"/>
                </a:lnTo>
                <a:lnTo>
                  <a:pt x="204" y="726"/>
                </a:lnTo>
                <a:lnTo>
                  <a:pt x="204" y="726"/>
                </a:lnTo>
                <a:lnTo>
                  <a:pt x="228" y="744"/>
                </a:lnTo>
                <a:lnTo>
                  <a:pt x="234" y="744"/>
                </a:lnTo>
                <a:lnTo>
                  <a:pt x="234" y="744"/>
                </a:lnTo>
                <a:lnTo>
                  <a:pt x="234" y="744"/>
                </a:lnTo>
                <a:lnTo>
                  <a:pt x="240" y="750"/>
                </a:lnTo>
                <a:lnTo>
                  <a:pt x="240" y="750"/>
                </a:lnTo>
                <a:lnTo>
                  <a:pt x="276" y="756"/>
                </a:lnTo>
                <a:lnTo>
                  <a:pt x="282" y="756"/>
                </a:lnTo>
                <a:lnTo>
                  <a:pt x="282" y="756"/>
                </a:lnTo>
                <a:lnTo>
                  <a:pt x="282" y="756"/>
                </a:lnTo>
                <a:lnTo>
                  <a:pt x="288" y="756"/>
                </a:lnTo>
                <a:lnTo>
                  <a:pt x="288" y="756"/>
                </a:lnTo>
                <a:lnTo>
                  <a:pt x="324" y="750"/>
                </a:lnTo>
                <a:lnTo>
                  <a:pt x="342" y="744"/>
                </a:lnTo>
                <a:lnTo>
                  <a:pt x="342" y="744"/>
                </a:lnTo>
                <a:lnTo>
                  <a:pt x="348" y="738"/>
                </a:lnTo>
                <a:lnTo>
                  <a:pt x="348" y="738"/>
                </a:lnTo>
                <a:lnTo>
                  <a:pt x="360" y="738"/>
                </a:lnTo>
                <a:lnTo>
                  <a:pt x="390" y="732"/>
                </a:lnTo>
                <a:lnTo>
                  <a:pt x="390" y="732"/>
                </a:lnTo>
                <a:lnTo>
                  <a:pt x="390" y="738"/>
                </a:lnTo>
                <a:lnTo>
                  <a:pt x="390" y="738"/>
                </a:lnTo>
                <a:lnTo>
                  <a:pt x="384" y="738"/>
                </a:lnTo>
                <a:lnTo>
                  <a:pt x="378" y="738"/>
                </a:lnTo>
                <a:lnTo>
                  <a:pt x="372" y="738"/>
                </a:lnTo>
                <a:lnTo>
                  <a:pt x="372" y="738"/>
                </a:lnTo>
                <a:lnTo>
                  <a:pt x="372" y="738"/>
                </a:lnTo>
                <a:lnTo>
                  <a:pt x="372" y="738"/>
                </a:lnTo>
                <a:lnTo>
                  <a:pt x="372" y="738"/>
                </a:lnTo>
                <a:lnTo>
                  <a:pt x="372" y="738"/>
                </a:lnTo>
                <a:lnTo>
                  <a:pt x="378" y="738"/>
                </a:lnTo>
                <a:lnTo>
                  <a:pt x="378" y="744"/>
                </a:lnTo>
                <a:lnTo>
                  <a:pt x="384" y="744"/>
                </a:lnTo>
                <a:lnTo>
                  <a:pt x="384" y="744"/>
                </a:lnTo>
                <a:lnTo>
                  <a:pt x="390" y="744"/>
                </a:lnTo>
                <a:lnTo>
                  <a:pt x="390" y="744"/>
                </a:lnTo>
                <a:lnTo>
                  <a:pt x="390" y="738"/>
                </a:lnTo>
                <a:lnTo>
                  <a:pt x="396" y="738"/>
                </a:lnTo>
                <a:lnTo>
                  <a:pt x="396" y="738"/>
                </a:lnTo>
                <a:lnTo>
                  <a:pt x="396" y="738"/>
                </a:lnTo>
                <a:lnTo>
                  <a:pt x="396" y="732"/>
                </a:lnTo>
                <a:lnTo>
                  <a:pt x="390" y="726"/>
                </a:lnTo>
                <a:lnTo>
                  <a:pt x="390" y="726"/>
                </a:lnTo>
                <a:lnTo>
                  <a:pt x="390" y="720"/>
                </a:lnTo>
                <a:lnTo>
                  <a:pt x="390" y="714"/>
                </a:lnTo>
                <a:lnTo>
                  <a:pt x="390" y="714"/>
                </a:lnTo>
                <a:lnTo>
                  <a:pt x="384" y="678"/>
                </a:lnTo>
                <a:lnTo>
                  <a:pt x="384" y="678"/>
                </a:lnTo>
                <a:lnTo>
                  <a:pt x="378" y="672"/>
                </a:lnTo>
                <a:lnTo>
                  <a:pt x="378" y="666"/>
                </a:lnTo>
                <a:lnTo>
                  <a:pt x="378" y="666"/>
                </a:lnTo>
                <a:lnTo>
                  <a:pt x="384" y="630"/>
                </a:lnTo>
                <a:lnTo>
                  <a:pt x="384" y="624"/>
                </a:lnTo>
                <a:lnTo>
                  <a:pt x="384" y="618"/>
                </a:lnTo>
                <a:lnTo>
                  <a:pt x="384" y="612"/>
                </a:lnTo>
                <a:lnTo>
                  <a:pt x="390" y="612"/>
                </a:lnTo>
                <a:lnTo>
                  <a:pt x="390" y="600"/>
                </a:lnTo>
                <a:lnTo>
                  <a:pt x="390" y="600"/>
                </a:lnTo>
                <a:lnTo>
                  <a:pt x="384" y="594"/>
                </a:lnTo>
                <a:lnTo>
                  <a:pt x="372" y="582"/>
                </a:lnTo>
                <a:lnTo>
                  <a:pt x="372" y="576"/>
                </a:lnTo>
                <a:lnTo>
                  <a:pt x="366" y="570"/>
                </a:lnTo>
                <a:lnTo>
                  <a:pt x="348" y="570"/>
                </a:lnTo>
                <a:lnTo>
                  <a:pt x="372" y="558"/>
                </a:lnTo>
                <a:lnTo>
                  <a:pt x="378" y="558"/>
                </a:lnTo>
                <a:lnTo>
                  <a:pt x="378" y="558"/>
                </a:lnTo>
                <a:lnTo>
                  <a:pt x="378" y="558"/>
                </a:lnTo>
                <a:lnTo>
                  <a:pt x="366" y="534"/>
                </a:lnTo>
                <a:lnTo>
                  <a:pt x="354" y="528"/>
                </a:lnTo>
                <a:lnTo>
                  <a:pt x="336" y="528"/>
                </a:lnTo>
                <a:lnTo>
                  <a:pt x="336" y="528"/>
                </a:lnTo>
                <a:lnTo>
                  <a:pt x="336" y="540"/>
                </a:lnTo>
                <a:lnTo>
                  <a:pt x="330" y="534"/>
                </a:lnTo>
                <a:lnTo>
                  <a:pt x="324" y="522"/>
                </a:lnTo>
                <a:lnTo>
                  <a:pt x="324" y="522"/>
                </a:lnTo>
                <a:lnTo>
                  <a:pt x="324" y="504"/>
                </a:lnTo>
                <a:lnTo>
                  <a:pt x="324" y="504"/>
                </a:lnTo>
                <a:lnTo>
                  <a:pt x="324" y="492"/>
                </a:lnTo>
                <a:lnTo>
                  <a:pt x="324" y="492"/>
                </a:lnTo>
                <a:lnTo>
                  <a:pt x="330" y="474"/>
                </a:lnTo>
                <a:lnTo>
                  <a:pt x="336" y="456"/>
                </a:lnTo>
                <a:lnTo>
                  <a:pt x="336" y="456"/>
                </a:lnTo>
                <a:lnTo>
                  <a:pt x="342" y="468"/>
                </a:lnTo>
                <a:lnTo>
                  <a:pt x="342" y="474"/>
                </a:lnTo>
                <a:lnTo>
                  <a:pt x="348" y="474"/>
                </a:lnTo>
                <a:lnTo>
                  <a:pt x="378" y="480"/>
                </a:lnTo>
                <a:lnTo>
                  <a:pt x="384" y="480"/>
                </a:lnTo>
                <a:lnTo>
                  <a:pt x="408" y="480"/>
                </a:lnTo>
                <a:lnTo>
                  <a:pt x="414" y="474"/>
                </a:lnTo>
                <a:lnTo>
                  <a:pt x="426" y="462"/>
                </a:lnTo>
                <a:lnTo>
                  <a:pt x="432" y="462"/>
                </a:lnTo>
                <a:lnTo>
                  <a:pt x="432" y="462"/>
                </a:lnTo>
                <a:lnTo>
                  <a:pt x="432" y="462"/>
                </a:lnTo>
                <a:lnTo>
                  <a:pt x="432" y="456"/>
                </a:lnTo>
                <a:lnTo>
                  <a:pt x="426" y="450"/>
                </a:lnTo>
                <a:lnTo>
                  <a:pt x="432" y="450"/>
                </a:lnTo>
                <a:lnTo>
                  <a:pt x="432" y="456"/>
                </a:lnTo>
                <a:lnTo>
                  <a:pt x="432" y="450"/>
                </a:lnTo>
                <a:lnTo>
                  <a:pt x="432" y="450"/>
                </a:lnTo>
                <a:lnTo>
                  <a:pt x="420" y="4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619" name="Freeform 934"/>
          <p:cNvSpPr>
            <a:spLocks/>
          </p:cNvSpPr>
          <p:nvPr/>
        </p:nvSpPr>
        <p:spPr bwMode="auto">
          <a:xfrm>
            <a:off x="2996249" y="844600"/>
            <a:ext cx="248300" cy="324700"/>
          </a:xfrm>
          <a:custGeom>
            <a:avLst/>
            <a:gdLst>
              <a:gd name="T0" fmla="*/ 36 w 156"/>
              <a:gd name="T1" fmla="*/ 126 h 204"/>
              <a:gd name="T2" fmla="*/ 54 w 156"/>
              <a:gd name="T3" fmla="*/ 180 h 204"/>
              <a:gd name="T4" fmla="*/ 60 w 156"/>
              <a:gd name="T5" fmla="*/ 192 h 204"/>
              <a:gd name="T6" fmla="*/ 54 w 156"/>
              <a:gd name="T7" fmla="*/ 198 h 204"/>
              <a:gd name="T8" fmla="*/ 54 w 156"/>
              <a:gd name="T9" fmla="*/ 198 h 204"/>
              <a:gd name="T10" fmla="*/ 54 w 156"/>
              <a:gd name="T11" fmla="*/ 204 h 204"/>
              <a:gd name="T12" fmla="*/ 60 w 156"/>
              <a:gd name="T13" fmla="*/ 204 h 204"/>
              <a:gd name="T14" fmla="*/ 72 w 156"/>
              <a:gd name="T15" fmla="*/ 204 h 204"/>
              <a:gd name="T16" fmla="*/ 72 w 156"/>
              <a:gd name="T17" fmla="*/ 204 h 204"/>
              <a:gd name="T18" fmla="*/ 78 w 156"/>
              <a:gd name="T19" fmla="*/ 204 h 204"/>
              <a:gd name="T20" fmla="*/ 78 w 156"/>
              <a:gd name="T21" fmla="*/ 204 h 204"/>
              <a:gd name="T22" fmla="*/ 78 w 156"/>
              <a:gd name="T23" fmla="*/ 198 h 204"/>
              <a:gd name="T24" fmla="*/ 78 w 156"/>
              <a:gd name="T25" fmla="*/ 198 h 204"/>
              <a:gd name="T26" fmla="*/ 78 w 156"/>
              <a:gd name="T27" fmla="*/ 192 h 204"/>
              <a:gd name="T28" fmla="*/ 78 w 156"/>
              <a:gd name="T29" fmla="*/ 186 h 204"/>
              <a:gd name="T30" fmla="*/ 84 w 156"/>
              <a:gd name="T31" fmla="*/ 180 h 204"/>
              <a:gd name="T32" fmla="*/ 90 w 156"/>
              <a:gd name="T33" fmla="*/ 168 h 204"/>
              <a:gd name="T34" fmla="*/ 102 w 156"/>
              <a:gd name="T35" fmla="*/ 168 h 204"/>
              <a:gd name="T36" fmla="*/ 114 w 156"/>
              <a:gd name="T37" fmla="*/ 174 h 204"/>
              <a:gd name="T38" fmla="*/ 114 w 156"/>
              <a:gd name="T39" fmla="*/ 174 h 204"/>
              <a:gd name="T40" fmla="*/ 120 w 156"/>
              <a:gd name="T41" fmla="*/ 180 h 204"/>
              <a:gd name="T42" fmla="*/ 120 w 156"/>
              <a:gd name="T43" fmla="*/ 180 h 204"/>
              <a:gd name="T44" fmla="*/ 132 w 156"/>
              <a:gd name="T45" fmla="*/ 180 h 204"/>
              <a:gd name="T46" fmla="*/ 132 w 156"/>
              <a:gd name="T47" fmla="*/ 174 h 204"/>
              <a:gd name="T48" fmla="*/ 132 w 156"/>
              <a:gd name="T49" fmla="*/ 174 h 204"/>
              <a:gd name="T50" fmla="*/ 138 w 156"/>
              <a:gd name="T51" fmla="*/ 168 h 204"/>
              <a:gd name="T52" fmla="*/ 138 w 156"/>
              <a:gd name="T53" fmla="*/ 156 h 204"/>
              <a:gd name="T54" fmla="*/ 150 w 156"/>
              <a:gd name="T55" fmla="*/ 108 h 204"/>
              <a:gd name="T56" fmla="*/ 138 w 156"/>
              <a:gd name="T57" fmla="*/ 78 h 204"/>
              <a:gd name="T58" fmla="*/ 132 w 156"/>
              <a:gd name="T59" fmla="*/ 78 h 204"/>
              <a:gd name="T60" fmla="*/ 132 w 156"/>
              <a:gd name="T61" fmla="*/ 72 h 204"/>
              <a:gd name="T62" fmla="*/ 126 w 156"/>
              <a:gd name="T63" fmla="*/ 66 h 204"/>
              <a:gd name="T64" fmla="*/ 114 w 156"/>
              <a:gd name="T65" fmla="*/ 60 h 204"/>
              <a:gd name="T66" fmla="*/ 96 w 156"/>
              <a:gd name="T67" fmla="*/ 54 h 204"/>
              <a:gd name="T68" fmla="*/ 96 w 156"/>
              <a:gd name="T69" fmla="*/ 48 h 204"/>
              <a:gd name="T70" fmla="*/ 78 w 156"/>
              <a:gd name="T71" fmla="*/ 30 h 204"/>
              <a:gd name="T72" fmla="*/ 72 w 156"/>
              <a:gd name="T73" fmla="*/ 24 h 204"/>
              <a:gd name="T74" fmla="*/ 72 w 156"/>
              <a:gd name="T75" fmla="*/ 18 h 204"/>
              <a:gd name="T76" fmla="*/ 66 w 156"/>
              <a:gd name="T77" fmla="*/ 18 h 204"/>
              <a:gd name="T78" fmla="*/ 48 w 156"/>
              <a:gd name="T79" fmla="*/ 6 h 204"/>
              <a:gd name="T80" fmla="*/ 42 w 156"/>
              <a:gd name="T81" fmla="*/ 6 h 204"/>
              <a:gd name="T82" fmla="*/ 42 w 156"/>
              <a:gd name="T83" fmla="*/ 0 h 204"/>
              <a:gd name="T84" fmla="*/ 18 w 156"/>
              <a:gd name="T85" fmla="*/ 30 h 204"/>
              <a:gd name="T86" fmla="*/ 12 w 156"/>
              <a:gd name="T87" fmla="*/ 30 h 204"/>
              <a:gd name="T88" fmla="*/ 6 w 156"/>
              <a:gd name="T89" fmla="*/ 48 h 204"/>
              <a:gd name="T90" fmla="*/ 0 w 156"/>
              <a:gd name="T91" fmla="*/ 60 h 204"/>
              <a:gd name="T92" fmla="*/ 24 w 156"/>
              <a:gd name="T93" fmla="*/ 10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6" h="204">
                <a:moveTo>
                  <a:pt x="24" y="108"/>
                </a:moveTo>
                <a:lnTo>
                  <a:pt x="36" y="126"/>
                </a:lnTo>
                <a:lnTo>
                  <a:pt x="54" y="180"/>
                </a:lnTo>
                <a:lnTo>
                  <a:pt x="54" y="180"/>
                </a:lnTo>
                <a:lnTo>
                  <a:pt x="60" y="192"/>
                </a:lnTo>
                <a:lnTo>
                  <a:pt x="60" y="192"/>
                </a:lnTo>
                <a:lnTo>
                  <a:pt x="60" y="192"/>
                </a:lnTo>
                <a:lnTo>
                  <a:pt x="54" y="198"/>
                </a:lnTo>
                <a:lnTo>
                  <a:pt x="54" y="198"/>
                </a:lnTo>
                <a:lnTo>
                  <a:pt x="54" y="198"/>
                </a:lnTo>
                <a:lnTo>
                  <a:pt x="54" y="204"/>
                </a:lnTo>
                <a:lnTo>
                  <a:pt x="54" y="204"/>
                </a:lnTo>
                <a:lnTo>
                  <a:pt x="54" y="204"/>
                </a:lnTo>
                <a:lnTo>
                  <a:pt x="60" y="204"/>
                </a:lnTo>
                <a:lnTo>
                  <a:pt x="60" y="204"/>
                </a:lnTo>
                <a:lnTo>
                  <a:pt x="72" y="204"/>
                </a:lnTo>
                <a:lnTo>
                  <a:pt x="72" y="204"/>
                </a:lnTo>
                <a:lnTo>
                  <a:pt x="72" y="204"/>
                </a:lnTo>
                <a:lnTo>
                  <a:pt x="78" y="204"/>
                </a:lnTo>
                <a:lnTo>
                  <a:pt x="78" y="204"/>
                </a:lnTo>
                <a:lnTo>
                  <a:pt x="78" y="204"/>
                </a:lnTo>
                <a:lnTo>
                  <a:pt x="78" y="204"/>
                </a:lnTo>
                <a:lnTo>
                  <a:pt x="78" y="198"/>
                </a:lnTo>
                <a:lnTo>
                  <a:pt x="78" y="198"/>
                </a:lnTo>
                <a:lnTo>
                  <a:pt x="78" y="198"/>
                </a:lnTo>
                <a:lnTo>
                  <a:pt x="78" y="198"/>
                </a:lnTo>
                <a:lnTo>
                  <a:pt x="78" y="192"/>
                </a:lnTo>
                <a:lnTo>
                  <a:pt x="78" y="192"/>
                </a:lnTo>
                <a:lnTo>
                  <a:pt x="78" y="186"/>
                </a:lnTo>
                <a:lnTo>
                  <a:pt x="78" y="186"/>
                </a:lnTo>
                <a:lnTo>
                  <a:pt x="78" y="180"/>
                </a:lnTo>
                <a:lnTo>
                  <a:pt x="84" y="180"/>
                </a:lnTo>
                <a:lnTo>
                  <a:pt x="84" y="174"/>
                </a:lnTo>
                <a:lnTo>
                  <a:pt x="90" y="168"/>
                </a:lnTo>
                <a:lnTo>
                  <a:pt x="90" y="168"/>
                </a:lnTo>
                <a:lnTo>
                  <a:pt x="102" y="168"/>
                </a:lnTo>
                <a:lnTo>
                  <a:pt x="108" y="168"/>
                </a:lnTo>
                <a:lnTo>
                  <a:pt x="114" y="174"/>
                </a:lnTo>
                <a:lnTo>
                  <a:pt x="114" y="174"/>
                </a:lnTo>
                <a:lnTo>
                  <a:pt x="114" y="174"/>
                </a:lnTo>
                <a:lnTo>
                  <a:pt x="114" y="180"/>
                </a:lnTo>
                <a:lnTo>
                  <a:pt x="120" y="180"/>
                </a:lnTo>
                <a:lnTo>
                  <a:pt x="120" y="180"/>
                </a:lnTo>
                <a:lnTo>
                  <a:pt x="120" y="180"/>
                </a:lnTo>
                <a:lnTo>
                  <a:pt x="120" y="180"/>
                </a:lnTo>
                <a:lnTo>
                  <a:pt x="132" y="180"/>
                </a:lnTo>
                <a:lnTo>
                  <a:pt x="132" y="174"/>
                </a:lnTo>
                <a:lnTo>
                  <a:pt x="132" y="174"/>
                </a:lnTo>
                <a:lnTo>
                  <a:pt x="132" y="174"/>
                </a:lnTo>
                <a:lnTo>
                  <a:pt x="132" y="174"/>
                </a:lnTo>
                <a:lnTo>
                  <a:pt x="138" y="174"/>
                </a:lnTo>
                <a:lnTo>
                  <a:pt x="138" y="168"/>
                </a:lnTo>
                <a:lnTo>
                  <a:pt x="138" y="168"/>
                </a:lnTo>
                <a:lnTo>
                  <a:pt x="138" y="156"/>
                </a:lnTo>
                <a:lnTo>
                  <a:pt x="156" y="126"/>
                </a:lnTo>
                <a:lnTo>
                  <a:pt x="150" y="108"/>
                </a:lnTo>
                <a:lnTo>
                  <a:pt x="138" y="78"/>
                </a:lnTo>
                <a:lnTo>
                  <a:pt x="138" y="78"/>
                </a:lnTo>
                <a:lnTo>
                  <a:pt x="132" y="78"/>
                </a:lnTo>
                <a:lnTo>
                  <a:pt x="132" y="78"/>
                </a:lnTo>
                <a:lnTo>
                  <a:pt x="132" y="72"/>
                </a:lnTo>
                <a:lnTo>
                  <a:pt x="132" y="72"/>
                </a:lnTo>
                <a:lnTo>
                  <a:pt x="132" y="72"/>
                </a:lnTo>
                <a:lnTo>
                  <a:pt x="126" y="66"/>
                </a:lnTo>
                <a:lnTo>
                  <a:pt x="126" y="66"/>
                </a:lnTo>
                <a:lnTo>
                  <a:pt x="114" y="60"/>
                </a:lnTo>
                <a:lnTo>
                  <a:pt x="108" y="54"/>
                </a:lnTo>
                <a:lnTo>
                  <a:pt x="96" y="54"/>
                </a:lnTo>
                <a:lnTo>
                  <a:pt x="96" y="48"/>
                </a:lnTo>
                <a:lnTo>
                  <a:pt x="96" y="48"/>
                </a:lnTo>
                <a:lnTo>
                  <a:pt x="84" y="42"/>
                </a:lnTo>
                <a:lnTo>
                  <a:pt x="78" y="30"/>
                </a:lnTo>
                <a:lnTo>
                  <a:pt x="78" y="30"/>
                </a:lnTo>
                <a:lnTo>
                  <a:pt x="72" y="24"/>
                </a:lnTo>
                <a:lnTo>
                  <a:pt x="72" y="24"/>
                </a:lnTo>
                <a:lnTo>
                  <a:pt x="72" y="18"/>
                </a:lnTo>
                <a:lnTo>
                  <a:pt x="72" y="18"/>
                </a:lnTo>
                <a:lnTo>
                  <a:pt x="66" y="18"/>
                </a:lnTo>
                <a:lnTo>
                  <a:pt x="48" y="6"/>
                </a:lnTo>
                <a:lnTo>
                  <a:pt x="48" y="6"/>
                </a:lnTo>
                <a:lnTo>
                  <a:pt x="48" y="6"/>
                </a:lnTo>
                <a:lnTo>
                  <a:pt x="42" y="6"/>
                </a:lnTo>
                <a:lnTo>
                  <a:pt x="42" y="0"/>
                </a:lnTo>
                <a:lnTo>
                  <a:pt x="42" y="0"/>
                </a:lnTo>
                <a:lnTo>
                  <a:pt x="42" y="0"/>
                </a:lnTo>
                <a:lnTo>
                  <a:pt x="18" y="30"/>
                </a:lnTo>
                <a:lnTo>
                  <a:pt x="12" y="30"/>
                </a:lnTo>
                <a:lnTo>
                  <a:pt x="12" y="30"/>
                </a:lnTo>
                <a:lnTo>
                  <a:pt x="6" y="42"/>
                </a:lnTo>
                <a:lnTo>
                  <a:pt x="6" y="48"/>
                </a:lnTo>
                <a:lnTo>
                  <a:pt x="6" y="54"/>
                </a:lnTo>
                <a:lnTo>
                  <a:pt x="0" y="60"/>
                </a:lnTo>
                <a:lnTo>
                  <a:pt x="0" y="78"/>
                </a:lnTo>
                <a:lnTo>
                  <a:pt x="24" y="1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620" name="Freeform 935"/>
          <p:cNvSpPr>
            <a:spLocks/>
          </p:cNvSpPr>
          <p:nvPr/>
        </p:nvSpPr>
        <p:spPr bwMode="auto">
          <a:xfrm>
            <a:off x="1641741" y="1341200"/>
            <a:ext cx="76400" cy="181450"/>
          </a:xfrm>
          <a:custGeom>
            <a:avLst/>
            <a:gdLst>
              <a:gd name="T0" fmla="*/ 0 w 48"/>
              <a:gd name="T1" fmla="*/ 96 h 114"/>
              <a:gd name="T2" fmla="*/ 0 w 48"/>
              <a:gd name="T3" fmla="*/ 102 h 114"/>
              <a:gd name="T4" fmla="*/ 0 w 48"/>
              <a:gd name="T5" fmla="*/ 108 h 114"/>
              <a:gd name="T6" fmla="*/ 0 w 48"/>
              <a:gd name="T7" fmla="*/ 114 h 114"/>
              <a:gd name="T8" fmla="*/ 6 w 48"/>
              <a:gd name="T9" fmla="*/ 114 h 114"/>
              <a:gd name="T10" fmla="*/ 6 w 48"/>
              <a:gd name="T11" fmla="*/ 108 h 114"/>
              <a:gd name="T12" fmla="*/ 6 w 48"/>
              <a:gd name="T13" fmla="*/ 108 h 114"/>
              <a:gd name="T14" fmla="*/ 24 w 48"/>
              <a:gd name="T15" fmla="*/ 66 h 114"/>
              <a:gd name="T16" fmla="*/ 42 w 48"/>
              <a:gd name="T17" fmla="*/ 42 h 114"/>
              <a:gd name="T18" fmla="*/ 42 w 48"/>
              <a:gd name="T19" fmla="*/ 30 h 114"/>
              <a:gd name="T20" fmla="*/ 42 w 48"/>
              <a:gd name="T21" fmla="*/ 12 h 114"/>
              <a:gd name="T22" fmla="*/ 42 w 48"/>
              <a:gd name="T23" fmla="*/ 12 h 114"/>
              <a:gd name="T24" fmla="*/ 42 w 48"/>
              <a:gd name="T25" fmla="*/ 12 h 114"/>
              <a:gd name="T26" fmla="*/ 42 w 48"/>
              <a:gd name="T27" fmla="*/ 6 h 114"/>
              <a:gd name="T28" fmla="*/ 42 w 48"/>
              <a:gd name="T29" fmla="*/ 6 h 114"/>
              <a:gd name="T30" fmla="*/ 48 w 48"/>
              <a:gd name="T31" fmla="*/ 6 h 114"/>
              <a:gd name="T32" fmla="*/ 48 w 48"/>
              <a:gd name="T33" fmla="*/ 6 h 114"/>
              <a:gd name="T34" fmla="*/ 42 w 48"/>
              <a:gd name="T35" fmla="*/ 0 h 114"/>
              <a:gd name="T36" fmla="*/ 42 w 48"/>
              <a:gd name="T37" fmla="*/ 0 h 114"/>
              <a:gd name="T38" fmla="*/ 36 w 48"/>
              <a:gd name="T39" fmla="*/ 12 h 114"/>
              <a:gd name="T40" fmla="*/ 18 w 48"/>
              <a:gd name="T41" fmla="*/ 30 h 114"/>
              <a:gd name="T42" fmla="*/ 12 w 48"/>
              <a:gd name="T43" fmla="*/ 60 h 114"/>
              <a:gd name="T44" fmla="*/ 6 w 48"/>
              <a:gd name="T45" fmla="*/ 72 h 114"/>
              <a:gd name="T46" fmla="*/ 0 w 48"/>
              <a:gd name="T47" fmla="*/ 96 h 114"/>
              <a:gd name="T48" fmla="*/ 0 w 48"/>
              <a:gd name="T49" fmla="*/ 9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114">
                <a:moveTo>
                  <a:pt x="0" y="96"/>
                </a:moveTo>
                <a:lnTo>
                  <a:pt x="0" y="102"/>
                </a:lnTo>
                <a:lnTo>
                  <a:pt x="0" y="108"/>
                </a:lnTo>
                <a:lnTo>
                  <a:pt x="0" y="114"/>
                </a:lnTo>
                <a:lnTo>
                  <a:pt x="6" y="114"/>
                </a:lnTo>
                <a:lnTo>
                  <a:pt x="6" y="108"/>
                </a:lnTo>
                <a:lnTo>
                  <a:pt x="6" y="108"/>
                </a:lnTo>
                <a:lnTo>
                  <a:pt x="24" y="66"/>
                </a:lnTo>
                <a:lnTo>
                  <a:pt x="42" y="42"/>
                </a:lnTo>
                <a:lnTo>
                  <a:pt x="42" y="30"/>
                </a:lnTo>
                <a:lnTo>
                  <a:pt x="42" y="12"/>
                </a:lnTo>
                <a:lnTo>
                  <a:pt x="42" y="12"/>
                </a:lnTo>
                <a:lnTo>
                  <a:pt x="42" y="12"/>
                </a:lnTo>
                <a:lnTo>
                  <a:pt x="42" y="6"/>
                </a:lnTo>
                <a:lnTo>
                  <a:pt x="42" y="6"/>
                </a:lnTo>
                <a:lnTo>
                  <a:pt x="48" y="6"/>
                </a:lnTo>
                <a:lnTo>
                  <a:pt x="48" y="6"/>
                </a:lnTo>
                <a:lnTo>
                  <a:pt x="42" y="0"/>
                </a:lnTo>
                <a:lnTo>
                  <a:pt x="42" y="0"/>
                </a:lnTo>
                <a:lnTo>
                  <a:pt x="36" y="12"/>
                </a:lnTo>
                <a:lnTo>
                  <a:pt x="18" y="30"/>
                </a:lnTo>
                <a:lnTo>
                  <a:pt x="12" y="60"/>
                </a:lnTo>
                <a:lnTo>
                  <a:pt x="6" y="72"/>
                </a:lnTo>
                <a:lnTo>
                  <a:pt x="0" y="96"/>
                </a:lnTo>
                <a:lnTo>
                  <a:pt x="0"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621" name="Freeform 936"/>
          <p:cNvSpPr>
            <a:spLocks noEditPoints="1"/>
          </p:cNvSpPr>
          <p:nvPr/>
        </p:nvSpPr>
        <p:spPr bwMode="auto">
          <a:xfrm>
            <a:off x="3349599" y="634500"/>
            <a:ext cx="191000" cy="372450"/>
          </a:xfrm>
          <a:custGeom>
            <a:avLst/>
            <a:gdLst>
              <a:gd name="T0" fmla="*/ 90 w 120"/>
              <a:gd name="T1" fmla="*/ 108 h 234"/>
              <a:gd name="T2" fmla="*/ 84 w 120"/>
              <a:gd name="T3" fmla="*/ 84 h 234"/>
              <a:gd name="T4" fmla="*/ 84 w 120"/>
              <a:gd name="T5" fmla="*/ 60 h 234"/>
              <a:gd name="T6" fmla="*/ 84 w 120"/>
              <a:gd name="T7" fmla="*/ 54 h 234"/>
              <a:gd name="T8" fmla="*/ 72 w 120"/>
              <a:gd name="T9" fmla="*/ 36 h 234"/>
              <a:gd name="T10" fmla="*/ 18 w 120"/>
              <a:gd name="T11" fmla="*/ 0 h 234"/>
              <a:gd name="T12" fmla="*/ 12 w 120"/>
              <a:gd name="T13" fmla="*/ 0 h 234"/>
              <a:gd name="T14" fmla="*/ 12 w 120"/>
              <a:gd name="T15" fmla="*/ 6 h 234"/>
              <a:gd name="T16" fmla="*/ 36 w 120"/>
              <a:gd name="T17" fmla="*/ 42 h 234"/>
              <a:gd name="T18" fmla="*/ 60 w 120"/>
              <a:gd name="T19" fmla="*/ 42 h 234"/>
              <a:gd name="T20" fmla="*/ 72 w 120"/>
              <a:gd name="T21" fmla="*/ 72 h 234"/>
              <a:gd name="T22" fmla="*/ 72 w 120"/>
              <a:gd name="T23" fmla="*/ 78 h 234"/>
              <a:gd name="T24" fmla="*/ 60 w 120"/>
              <a:gd name="T25" fmla="*/ 90 h 234"/>
              <a:gd name="T26" fmla="*/ 54 w 120"/>
              <a:gd name="T27" fmla="*/ 96 h 234"/>
              <a:gd name="T28" fmla="*/ 54 w 120"/>
              <a:gd name="T29" fmla="*/ 96 h 234"/>
              <a:gd name="T30" fmla="*/ 48 w 120"/>
              <a:gd name="T31" fmla="*/ 102 h 234"/>
              <a:gd name="T32" fmla="*/ 36 w 120"/>
              <a:gd name="T33" fmla="*/ 84 h 234"/>
              <a:gd name="T34" fmla="*/ 36 w 120"/>
              <a:gd name="T35" fmla="*/ 78 h 234"/>
              <a:gd name="T36" fmla="*/ 36 w 120"/>
              <a:gd name="T37" fmla="*/ 72 h 234"/>
              <a:gd name="T38" fmla="*/ 24 w 120"/>
              <a:gd name="T39" fmla="*/ 54 h 234"/>
              <a:gd name="T40" fmla="*/ 12 w 120"/>
              <a:gd name="T41" fmla="*/ 42 h 234"/>
              <a:gd name="T42" fmla="*/ 24 w 120"/>
              <a:gd name="T43" fmla="*/ 66 h 234"/>
              <a:gd name="T44" fmla="*/ 30 w 120"/>
              <a:gd name="T45" fmla="*/ 102 h 234"/>
              <a:gd name="T46" fmla="*/ 6 w 120"/>
              <a:gd name="T47" fmla="*/ 84 h 234"/>
              <a:gd name="T48" fmla="*/ 0 w 120"/>
              <a:gd name="T49" fmla="*/ 84 h 234"/>
              <a:gd name="T50" fmla="*/ 6 w 120"/>
              <a:gd name="T51" fmla="*/ 96 h 234"/>
              <a:gd name="T52" fmla="*/ 12 w 120"/>
              <a:gd name="T53" fmla="*/ 102 h 234"/>
              <a:gd name="T54" fmla="*/ 18 w 120"/>
              <a:gd name="T55" fmla="*/ 102 h 234"/>
              <a:gd name="T56" fmla="*/ 18 w 120"/>
              <a:gd name="T57" fmla="*/ 114 h 234"/>
              <a:gd name="T58" fmla="*/ 24 w 120"/>
              <a:gd name="T59" fmla="*/ 120 h 234"/>
              <a:gd name="T60" fmla="*/ 18 w 120"/>
              <a:gd name="T61" fmla="*/ 132 h 234"/>
              <a:gd name="T62" fmla="*/ 24 w 120"/>
              <a:gd name="T63" fmla="*/ 156 h 234"/>
              <a:gd name="T64" fmla="*/ 30 w 120"/>
              <a:gd name="T65" fmla="*/ 156 h 234"/>
              <a:gd name="T66" fmla="*/ 54 w 120"/>
              <a:gd name="T67" fmla="*/ 162 h 234"/>
              <a:gd name="T68" fmla="*/ 72 w 120"/>
              <a:gd name="T69" fmla="*/ 186 h 234"/>
              <a:gd name="T70" fmla="*/ 78 w 120"/>
              <a:gd name="T71" fmla="*/ 204 h 234"/>
              <a:gd name="T72" fmla="*/ 72 w 120"/>
              <a:gd name="T73" fmla="*/ 216 h 234"/>
              <a:gd name="T74" fmla="*/ 60 w 120"/>
              <a:gd name="T75" fmla="*/ 210 h 234"/>
              <a:gd name="T76" fmla="*/ 54 w 120"/>
              <a:gd name="T77" fmla="*/ 210 h 234"/>
              <a:gd name="T78" fmla="*/ 42 w 120"/>
              <a:gd name="T79" fmla="*/ 198 h 234"/>
              <a:gd name="T80" fmla="*/ 54 w 120"/>
              <a:gd name="T81" fmla="*/ 198 h 234"/>
              <a:gd name="T82" fmla="*/ 54 w 120"/>
              <a:gd name="T83" fmla="*/ 198 h 234"/>
              <a:gd name="T84" fmla="*/ 30 w 120"/>
              <a:gd name="T85" fmla="*/ 204 h 234"/>
              <a:gd name="T86" fmla="*/ 30 w 120"/>
              <a:gd name="T87" fmla="*/ 210 h 234"/>
              <a:gd name="T88" fmla="*/ 36 w 120"/>
              <a:gd name="T89" fmla="*/ 216 h 234"/>
              <a:gd name="T90" fmla="*/ 36 w 120"/>
              <a:gd name="T91" fmla="*/ 210 h 234"/>
              <a:gd name="T92" fmla="*/ 42 w 120"/>
              <a:gd name="T93" fmla="*/ 210 h 234"/>
              <a:gd name="T94" fmla="*/ 48 w 120"/>
              <a:gd name="T95" fmla="*/ 216 h 234"/>
              <a:gd name="T96" fmla="*/ 54 w 120"/>
              <a:gd name="T97" fmla="*/ 216 h 234"/>
              <a:gd name="T98" fmla="*/ 60 w 120"/>
              <a:gd name="T99" fmla="*/ 210 h 234"/>
              <a:gd name="T100" fmla="*/ 66 w 120"/>
              <a:gd name="T101" fmla="*/ 216 h 234"/>
              <a:gd name="T102" fmla="*/ 66 w 120"/>
              <a:gd name="T103" fmla="*/ 222 h 234"/>
              <a:gd name="T104" fmla="*/ 72 w 120"/>
              <a:gd name="T105" fmla="*/ 228 h 234"/>
              <a:gd name="T106" fmla="*/ 90 w 120"/>
              <a:gd name="T107" fmla="*/ 234 h 234"/>
              <a:gd name="T108" fmla="*/ 120 w 120"/>
              <a:gd name="T109" fmla="*/ 198 h 234"/>
              <a:gd name="T110" fmla="*/ 102 w 120"/>
              <a:gd name="T111" fmla="*/ 150 h 234"/>
              <a:gd name="T112" fmla="*/ 60 w 120"/>
              <a:gd name="T113" fmla="*/ 120 h 234"/>
              <a:gd name="T114" fmla="*/ 54 w 120"/>
              <a:gd name="T115" fmla="*/ 126 h 234"/>
              <a:gd name="T116" fmla="*/ 54 w 120"/>
              <a:gd name="T117" fmla="*/ 114 h 234"/>
              <a:gd name="T118" fmla="*/ 54 w 120"/>
              <a:gd name="T119" fmla="*/ 96 h 234"/>
              <a:gd name="T120" fmla="*/ 60 w 120"/>
              <a:gd name="T121" fmla="*/ 96 h 234"/>
              <a:gd name="T122" fmla="*/ 60 w 120"/>
              <a:gd name="T123" fmla="*/ 10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 h="234">
                <a:moveTo>
                  <a:pt x="102" y="150"/>
                </a:moveTo>
                <a:lnTo>
                  <a:pt x="90" y="132"/>
                </a:lnTo>
                <a:lnTo>
                  <a:pt x="90" y="108"/>
                </a:lnTo>
                <a:lnTo>
                  <a:pt x="84" y="84"/>
                </a:lnTo>
                <a:lnTo>
                  <a:pt x="84" y="84"/>
                </a:lnTo>
                <a:lnTo>
                  <a:pt x="84" y="84"/>
                </a:lnTo>
                <a:lnTo>
                  <a:pt x="84" y="72"/>
                </a:lnTo>
                <a:lnTo>
                  <a:pt x="84" y="60"/>
                </a:lnTo>
                <a:lnTo>
                  <a:pt x="84" y="60"/>
                </a:lnTo>
                <a:lnTo>
                  <a:pt x="84" y="54"/>
                </a:lnTo>
                <a:lnTo>
                  <a:pt x="84" y="54"/>
                </a:lnTo>
                <a:lnTo>
                  <a:pt x="84" y="54"/>
                </a:lnTo>
                <a:lnTo>
                  <a:pt x="84" y="42"/>
                </a:lnTo>
                <a:lnTo>
                  <a:pt x="78" y="42"/>
                </a:lnTo>
                <a:lnTo>
                  <a:pt x="72" y="36"/>
                </a:lnTo>
                <a:lnTo>
                  <a:pt x="60" y="30"/>
                </a:lnTo>
                <a:lnTo>
                  <a:pt x="30" y="6"/>
                </a:lnTo>
                <a:lnTo>
                  <a:pt x="18" y="0"/>
                </a:lnTo>
                <a:lnTo>
                  <a:pt x="18" y="0"/>
                </a:lnTo>
                <a:lnTo>
                  <a:pt x="12" y="0"/>
                </a:lnTo>
                <a:lnTo>
                  <a:pt x="12" y="0"/>
                </a:lnTo>
                <a:lnTo>
                  <a:pt x="12" y="6"/>
                </a:lnTo>
                <a:lnTo>
                  <a:pt x="12" y="6"/>
                </a:lnTo>
                <a:lnTo>
                  <a:pt x="12" y="6"/>
                </a:lnTo>
                <a:lnTo>
                  <a:pt x="24" y="30"/>
                </a:lnTo>
                <a:lnTo>
                  <a:pt x="36" y="48"/>
                </a:lnTo>
                <a:lnTo>
                  <a:pt x="36" y="42"/>
                </a:lnTo>
                <a:lnTo>
                  <a:pt x="48" y="42"/>
                </a:lnTo>
                <a:lnTo>
                  <a:pt x="60" y="42"/>
                </a:lnTo>
                <a:lnTo>
                  <a:pt x="60" y="42"/>
                </a:lnTo>
                <a:lnTo>
                  <a:pt x="66" y="54"/>
                </a:lnTo>
                <a:lnTo>
                  <a:pt x="72" y="66"/>
                </a:lnTo>
                <a:lnTo>
                  <a:pt x="72" y="72"/>
                </a:lnTo>
                <a:lnTo>
                  <a:pt x="72" y="78"/>
                </a:lnTo>
                <a:lnTo>
                  <a:pt x="72" y="78"/>
                </a:lnTo>
                <a:lnTo>
                  <a:pt x="72" y="78"/>
                </a:lnTo>
                <a:lnTo>
                  <a:pt x="72" y="84"/>
                </a:lnTo>
                <a:lnTo>
                  <a:pt x="66" y="90"/>
                </a:lnTo>
                <a:lnTo>
                  <a:pt x="60" y="90"/>
                </a:lnTo>
                <a:lnTo>
                  <a:pt x="60" y="90"/>
                </a:lnTo>
                <a:lnTo>
                  <a:pt x="42" y="84"/>
                </a:lnTo>
                <a:lnTo>
                  <a:pt x="54" y="96"/>
                </a:lnTo>
                <a:lnTo>
                  <a:pt x="54" y="96"/>
                </a:lnTo>
                <a:lnTo>
                  <a:pt x="54" y="96"/>
                </a:lnTo>
                <a:lnTo>
                  <a:pt x="54" y="96"/>
                </a:lnTo>
                <a:lnTo>
                  <a:pt x="48" y="102"/>
                </a:lnTo>
                <a:lnTo>
                  <a:pt x="48" y="102"/>
                </a:lnTo>
                <a:lnTo>
                  <a:pt x="48" y="102"/>
                </a:lnTo>
                <a:lnTo>
                  <a:pt x="42" y="102"/>
                </a:lnTo>
                <a:lnTo>
                  <a:pt x="36" y="90"/>
                </a:lnTo>
                <a:lnTo>
                  <a:pt x="36" y="84"/>
                </a:lnTo>
                <a:lnTo>
                  <a:pt x="36" y="84"/>
                </a:lnTo>
                <a:lnTo>
                  <a:pt x="36" y="84"/>
                </a:lnTo>
                <a:lnTo>
                  <a:pt x="36" y="78"/>
                </a:lnTo>
                <a:lnTo>
                  <a:pt x="36" y="72"/>
                </a:lnTo>
                <a:lnTo>
                  <a:pt x="36" y="72"/>
                </a:lnTo>
                <a:lnTo>
                  <a:pt x="36" y="72"/>
                </a:lnTo>
                <a:lnTo>
                  <a:pt x="36" y="72"/>
                </a:lnTo>
                <a:lnTo>
                  <a:pt x="24" y="54"/>
                </a:lnTo>
                <a:lnTo>
                  <a:pt x="24" y="54"/>
                </a:lnTo>
                <a:lnTo>
                  <a:pt x="12" y="36"/>
                </a:lnTo>
                <a:lnTo>
                  <a:pt x="12" y="36"/>
                </a:lnTo>
                <a:lnTo>
                  <a:pt x="12" y="42"/>
                </a:lnTo>
                <a:lnTo>
                  <a:pt x="12" y="48"/>
                </a:lnTo>
                <a:lnTo>
                  <a:pt x="18" y="54"/>
                </a:lnTo>
                <a:lnTo>
                  <a:pt x="24" y="66"/>
                </a:lnTo>
                <a:lnTo>
                  <a:pt x="30" y="102"/>
                </a:lnTo>
                <a:lnTo>
                  <a:pt x="30" y="102"/>
                </a:lnTo>
                <a:lnTo>
                  <a:pt x="30" y="102"/>
                </a:lnTo>
                <a:lnTo>
                  <a:pt x="12" y="96"/>
                </a:lnTo>
                <a:lnTo>
                  <a:pt x="6" y="90"/>
                </a:lnTo>
                <a:lnTo>
                  <a:pt x="6" y="84"/>
                </a:lnTo>
                <a:lnTo>
                  <a:pt x="6" y="84"/>
                </a:lnTo>
                <a:lnTo>
                  <a:pt x="6" y="78"/>
                </a:lnTo>
                <a:lnTo>
                  <a:pt x="0" y="84"/>
                </a:lnTo>
                <a:lnTo>
                  <a:pt x="6" y="90"/>
                </a:lnTo>
                <a:lnTo>
                  <a:pt x="6" y="96"/>
                </a:lnTo>
                <a:lnTo>
                  <a:pt x="6" y="96"/>
                </a:lnTo>
                <a:lnTo>
                  <a:pt x="6" y="96"/>
                </a:lnTo>
                <a:lnTo>
                  <a:pt x="12" y="96"/>
                </a:lnTo>
                <a:lnTo>
                  <a:pt x="12" y="102"/>
                </a:lnTo>
                <a:lnTo>
                  <a:pt x="12" y="102"/>
                </a:lnTo>
                <a:lnTo>
                  <a:pt x="18" y="102"/>
                </a:lnTo>
                <a:lnTo>
                  <a:pt x="18" y="102"/>
                </a:lnTo>
                <a:lnTo>
                  <a:pt x="18" y="108"/>
                </a:lnTo>
                <a:lnTo>
                  <a:pt x="18" y="108"/>
                </a:lnTo>
                <a:lnTo>
                  <a:pt x="18" y="114"/>
                </a:lnTo>
                <a:lnTo>
                  <a:pt x="24" y="120"/>
                </a:lnTo>
                <a:lnTo>
                  <a:pt x="24" y="120"/>
                </a:lnTo>
                <a:lnTo>
                  <a:pt x="24" y="120"/>
                </a:lnTo>
                <a:lnTo>
                  <a:pt x="24" y="120"/>
                </a:lnTo>
                <a:lnTo>
                  <a:pt x="18" y="132"/>
                </a:lnTo>
                <a:lnTo>
                  <a:pt x="18" y="132"/>
                </a:lnTo>
                <a:lnTo>
                  <a:pt x="6" y="120"/>
                </a:lnTo>
                <a:lnTo>
                  <a:pt x="6" y="132"/>
                </a:lnTo>
                <a:lnTo>
                  <a:pt x="24" y="156"/>
                </a:lnTo>
                <a:lnTo>
                  <a:pt x="30" y="156"/>
                </a:lnTo>
                <a:lnTo>
                  <a:pt x="30" y="156"/>
                </a:lnTo>
                <a:lnTo>
                  <a:pt x="30" y="156"/>
                </a:lnTo>
                <a:lnTo>
                  <a:pt x="30" y="156"/>
                </a:lnTo>
                <a:lnTo>
                  <a:pt x="42" y="162"/>
                </a:lnTo>
                <a:lnTo>
                  <a:pt x="54" y="162"/>
                </a:lnTo>
                <a:lnTo>
                  <a:pt x="66" y="180"/>
                </a:lnTo>
                <a:lnTo>
                  <a:pt x="72" y="180"/>
                </a:lnTo>
                <a:lnTo>
                  <a:pt x="72" y="186"/>
                </a:lnTo>
                <a:lnTo>
                  <a:pt x="78" y="204"/>
                </a:lnTo>
                <a:lnTo>
                  <a:pt x="78" y="204"/>
                </a:lnTo>
                <a:lnTo>
                  <a:pt x="78" y="204"/>
                </a:lnTo>
                <a:lnTo>
                  <a:pt x="72" y="216"/>
                </a:lnTo>
                <a:lnTo>
                  <a:pt x="72" y="216"/>
                </a:lnTo>
                <a:lnTo>
                  <a:pt x="72" y="216"/>
                </a:lnTo>
                <a:lnTo>
                  <a:pt x="66" y="210"/>
                </a:lnTo>
                <a:lnTo>
                  <a:pt x="66" y="210"/>
                </a:lnTo>
                <a:lnTo>
                  <a:pt x="60" y="210"/>
                </a:lnTo>
                <a:lnTo>
                  <a:pt x="54" y="210"/>
                </a:lnTo>
                <a:lnTo>
                  <a:pt x="54" y="210"/>
                </a:lnTo>
                <a:lnTo>
                  <a:pt x="54" y="210"/>
                </a:lnTo>
                <a:lnTo>
                  <a:pt x="42" y="204"/>
                </a:lnTo>
                <a:lnTo>
                  <a:pt x="42" y="204"/>
                </a:lnTo>
                <a:lnTo>
                  <a:pt x="42" y="198"/>
                </a:lnTo>
                <a:lnTo>
                  <a:pt x="48" y="198"/>
                </a:lnTo>
                <a:lnTo>
                  <a:pt x="48" y="198"/>
                </a:lnTo>
                <a:lnTo>
                  <a:pt x="54" y="198"/>
                </a:lnTo>
                <a:lnTo>
                  <a:pt x="54" y="204"/>
                </a:lnTo>
                <a:lnTo>
                  <a:pt x="54" y="204"/>
                </a:lnTo>
                <a:lnTo>
                  <a:pt x="54" y="198"/>
                </a:lnTo>
                <a:lnTo>
                  <a:pt x="48" y="198"/>
                </a:lnTo>
                <a:lnTo>
                  <a:pt x="30" y="192"/>
                </a:lnTo>
                <a:lnTo>
                  <a:pt x="30" y="204"/>
                </a:lnTo>
                <a:lnTo>
                  <a:pt x="30" y="204"/>
                </a:lnTo>
                <a:lnTo>
                  <a:pt x="30" y="204"/>
                </a:lnTo>
                <a:lnTo>
                  <a:pt x="30" y="210"/>
                </a:lnTo>
                <a:lnTo>
                  <a:pt x="30" y="216"/>
                </a:lnTo>
                <a:lnTo>
                  <a:pt x="36" y="216"/>
                </a:lnTo>
                <a:lnTo>
                  <a:pt x="36" y="216"/>
                </a:lnTo>
                <a:lnTo>
                  <a:pt x="36" y="216"/>
                </a:lnTo>
                <a:lnTo>
                  <a:pt x="36" y="216"/>
                </a:lnTo>
                <a:lnTo>
                  <a:pt x="36" y="210"/>
                </a:lnTo>
                <a:lnTo>
                  <a:pt x="36" y="210"/>
                </a:lnTo>
                <a:lnTo>
                  <a:pt x="42" y="210"/>
                </a:lnTo>
                <a:lnTo>
                  <a:pt x="42" y="210"/>
                </a:lnTo>
                <a:lnTo>
                  <a:pt x="48" y="210"/>
                </a:lnTo>
                <a:lnTo>
                  <a:pt x="48" y="216"/>
                </a:lnTo>
                <a:lnTo>
                  <a:pt x="48" y="216"/>
                </a:lnTo>
                <a:lnTo>
                  <a:pt x="48" y="216"/>
                </a:lnTo>
                <a:lnTo>
                  <a:pt x="54" y="216"/>
                </a:lnTo>
                <a:lnTo>
                  <a:pt x="54" y="216"/>
                </a:lnTo>
                <a:lnTo>
                  <a:pt x="54" y="216"/>
                </a:lnTo>
                <a:lnTo>
                  <a:pt x="60" y="210"/>
                </a:lnTo>
                <a:lnTo>
                  <a:pt x="60" y="210"/>
                </a:lnTo>
                <a:lnTo>
                  <a:pt x="66" y="210"/>
                </a:lnTo>
                <a:lnTo>
                  <a:pt x="66" y="216"/>
                </a:lnTo>
                <a:lnTo>
                  <a:pt x="66" y="216"/>
                </a:lnTo>
                <a:lnTo>
                  <a:pt x="72" y="222"/>
                </a:lnTo>
                <a:lnTo>
                  <a:pt x="72" y="222"/>
                </a:lnTo>
                <a:lnTo>
                  <a:pt x="66" y="222"/>
                </a:lnTo>
                <a:lnTo>
                  <a:pt x="66" y="222"/>
                </a:lnTo>
                <a:lnTo>
                  <a:pt x="66" y="222"/>
                </a:lnTo>
                <a:lnTo>
                  <a:pt x="72" y="228"/>
                </a:lnTo>
                <a:lnTo>
                  <a:pt x="72" y="228"/>
                </a:lnTo>
                <a:lnTo>
                  <a:pt x="72" y="228"/>
                </a:lnTo>
                <a:lnTo>
                  <a:pt x="90" y="234"/>
                </a:lnTo>
                <a:lnTo>
                  <a:pt x="90" y="234"/>
                </a:lnTo>
                <a:lnTo>
                  <a:pt x="90" y="234"/>
                </a:lnTo>
                <a:lnTo>
                  <a:pt x="120" y="198"/>
                </a:lnTo>
                <a:lnTo>
                  <a:pt x="120" y="198"/>
                </a:lnTo>
                <a:lnTo>
                  <a:pt x="114" y="186"/>
                </a:lnTo>
                <a:lnTo>
                  <a:pt x="102" y="150"/>
                </a:lnTo>
                <a:close/>
                <a:moveTo>
                  <a:pt x="60" y="108"/>
                </a:moveTo>
                <a:lnTo>
                  <a:pt x="60" y="114"/>
                </a:lnTo>
                <a:lnTo>
                  <a:pt x="60" y="120"/>
                </a:lnTo>
                <a:lnTo>
                  <a:pt x="60" y="120"/>
                </a:lnTo>
                <a:lnTo>
                  <a:pt x="54" y="126"/>
                </a:lnTo>
                <a:lnTo>
                  <a:pt x="54" y="126"/>
                </a:lnTo>
                <a:lnTo>
                  <a:pt x="48" y="120"/>
                </a:lnTo>
                <a:lnTo>
                  <a:pt x="48" y="120"/>
                </a:lnTo>
                <a:lnTo>
                  <a:pt x="54" y="114"/>
                </a:lnTo>
                <a:lnTo>
                  <a:pt x="54" y="102"/>
                </a:lnTo>
                <a:lnTo>
                  <a:pt x="54" y="96"/>
                </a:lnTo>
                <a:lnTo>
                  <a:pt x="54" y="96"/>
                </a:lnTo>
                <a:lnTo>
                  <a:pt x="54" y="96"/>
                </a:lnTo>
                <a:lnTo>
                  <a:pt x="60" y="96"/>
                </a:lnTo>
                <a:lnTo>
                  <a:pt x="60" y="96"/>
                </a:lnTo>
                <a:lnTo>
                  <a:pt x="60" y="96"/>
                </a:lnTo>
                <a:lnTo>
                  <a:pt x="60" y="102"/>
                </a:lnTo>
                <a:lnTo>
                  <a:pt x="60" y="1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22" name="Freeform 937"/>
          <p:cNvSpPr>
            <a:spLocks/>
          </p:cNvSpPr>
          <p:nvPr/>
        </p:nvSpPr>
        <p:spPr bwMode="auto">
          <a:xfrm>
            <a:off x="3550149" y="4416300"/>
            <a:ext cx="0" cy="9550"/>
          </a:xfrm>
          <a:custGeom>
            <a:avLst/>
            <a:gdLst>
              <a:gd name="T0" fmla="*/ 0 h 6"/>
              <a:gd name="T1" fmla="*/ 0 h 6"/>
              <a:gd name="T2" fmla="*/ 6 h 6"/>
              <a:gd name="T3" fmla="*/ 0 h 6"/>
              <a:gd name="T4" fmla="*/ 0 h 6"/>
              <a:gd name="T5" fmla="*/ 0 h 6"/>
              <a:gd name="T6" fmla="*/ 0 h 6"/>
            </a:gdLst>
            <a:ahLst/>
            <a:cxnLst>
              <a:cxn ang="0">
                <a:pos x="0" y="T0"/>
              </a:cxn>
              <a:cxn ang="0">
                <a:pos x="0" y="T1"/>
              </a:cxn>
              <a:cxn ang="0">
                <a:pos x="0" y="T2"/>
              </a:cxn>
              <a:cxn ang="0">
                <a:pos x="0" y="T3"/>
              </a:cxn>
              <a:cxn ang="0">
                <a:pos x="0" y="T4"/>
              </a:cxn>
              <a:cxn ang="0">
                <a:pos x="0" y="T5"/>
              </a:cxn>
              <a:cxn ang="0">
                <a:pos x="0" y="T6"/>
              </a:cxn>
            </a:cxnLst>
            <a:rect l="0" t="0" r="r" b="b"/>
            <a:pathLst>
              <a:path h="6">
                <a:moveTo>
                  <a:pt x="0" y="0"/>
                </a:moveTo>
                <a:lnTo>
                  <a:pt x="0" y="0"/>
                </a:lnTo>
                <a:lnTo>
                  <a:pt x="0" y="6"/>
                </a:lnTo>
                <a:lnTo>
                  <a:pt x="0" y="0"/>
                </a:lnTo>
                <a:lnTo>
                  <a:pt x="0"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623" name="Freeform 938"/>
          <p:cNvSpPr>
            <a:spLocks/>
          </p:cNvSpPr>
          <p:nvPr/>
        </p:nvSpPr>
        <p:spPr bwMode="auto">
          <a:xfrm>
            <a:off x="3445099" y="4712350"/>
            <a:ext cx="19100" cy="66850"/>
          </a:xfrm>
          <a:custGeom>
            <a:avLst/>
            <a:gdLst>
              <a:gd name="T0" fmla="*/ 12 w 12"/>
              <a:gd name="T1" fmla="*/ 0 h 42"/>
              <a:gd name="T2" fmla="*/ 6 w 12"/>
              <a:gd name="T3" fmla="*/ 0 h 42"/>
              <a:gd name="T4" fmla="*/ 6 w 12"/>
              <a:gd name="T5" fmla="*/ 0 h 42"/>
              <a:gd name="T6" fmla="*/ 6 w 12"/>
              <a:gd name="T7" fmla="*/ 0 h 42"/>
              <a:gd name="T8" fmla="*/ 6 w 12"/>
              <a:gd name="T9" fmla="*/ 0 h 42"/>
              <a:gd name="T10" fmla="*/ 6 w 12"/>
              <a:gd name="T11" fmla="*/ 6 h 42"/>
              <a:gd name="T12" fmla="*/ 6 w 12"/>
              <a:gd name="T13" fmla="*/ 6 h 42"/>
              <a:gd name="T14" fmla="*/ 0 w 12"/>
              <a:gd name="T15" fmla="*/ 12 h 42"/>
              <a:gd name="T16" fmla="*/ 0 w 12"/>
              <a:gd name="T17" fmla="*/ 18 h 42"/>
              <a:gd name="T18" fmla="*/ 0 w 12"/>
              <a:gd name="T19" fmla="*/ 36 h 42"/>
              <a:gd name="T20" fmla="*/ 0 w 12"/>
              <a:gd name="T21" fmla="*/ 36 h 42"/>
              <a:gd name="T22" fmla="*/ 0 w 12"/>
              <a:gd name="T23" fmla="*/ 42 h 42"/>
              <a:gd name="T24" fmla="*/ 6 w 12"/>
              <a:gd name="T25" fmla="*/ 42 h 42"/>
              <a:gd name="T26" fmla="*/ 6 w 12"/>
              <a:gd name="T27" fmla="*/ 42 h 42"/>
              <a:gd name="T28" fmla="*/ 6 w 12"/>
              <a:gd name="T29" fmla="*/ 42 h 42"/>
              <a:gd name="T30" fmla="*/ 6 w 12"/>
              <a:gd name="T31" fmla="*/ 42 h 42"/>
              <a:gd name="T32" fmla="*/ 12 w 12"/>
              <a:gd name="T33" fmla="*/ 42 h 42"/>
              <a:gd name="T34" fmla="*/ 12 w 12"/>
              <a:gd name="T35" fmla="*/ 36 h 42"/>
              <a:gd name="T36" fmla="*/ 12 w 12"/>
              <a:gd name="T37" fmla="*/ 18 h 42"/>
              <a:gd name="T38" fmla="*/ 12 w 12"/>
              <a:gd name="T39" fmla="*/ 0 h 42"/>
              <a:gd name="T40" fmla="*/ 12 w 12"/>
              <a:gd name="T41" fmla="*/ 0 h 42"/>
              <a:gd name="T42" fmla="*/ 12 w 12"/>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42">
                <a:moveTo>
                  <a:pt x="12" y="0"/>
                </a:moveTo>
                <a:lnTo>
                  <a:pt x="6" y="0"/>
                </a:lnTo>
                <a:lnTo>
                  <a:pt x="6" y="0"/>
                </a:lnTo>
                <a:lnTo>
                  <a:pt x="6" y="0"/>
                </a:lnTo>
                <a:lnTo>
                  <a:pt x="6" y="0"/>
                </a:lnTo>
                <a:lnTo>
                  <a:pt x="6" y="6"/>
                </a:lnTo>
                <a:lnTo>
                  <a:pt x="6" y="6"/>
                </a:lnTo>
                <a:lnTo>
                  <a:pt x="0" y="12"/>
                </a:lnTo>
                <a:lnTo>
                  <a:pt x="0" y="18"/>
                </a:lnTo>
                <a:lnTo>
                  <a:pt x="0" y="36"/>
                </a:lnTo>
                <a:lnTo>
                  <a:pt x="0" y="36"/>
                </a:lnTo>
                <a:lnTo>
                  <a:pt x="0" y="42"/>
                </a:lnTo>
                <a:lnTo>
                  <a:pt x="6" y="42"/>
                </a:lnTo>
                <a:lnTo>
                  <a:pt x="6" y="42"/>
                </a:lnTo>
                <a:lnTo>
                  <a:pt x="6" y="42"/>
                </a:lnTo>
                <a:lnTo>
                  <a:pt x="6" y="42"/>
                </a:lnTo>
                <a:lnTo>
                  <a:pt x="12" y="42"/>
                </a:lnTo>
                <a:lnTo>
                  <a:pt x="12" y="36"/>
                </a:lnTo>
                <a:lnTo>
                  <a:pt x="12" y="18"/>
                </a:lnTo>
                <a:lnTo>
                  <a:pt x="12" y="0"/>
                </a:lnTo>
                <a:lnTo>
                  <a:pt x="12" y="0"/>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624" name="Freeform 939"/>
          <p:cNvSpPr>
            <a:spLocks/>
          </p:cNvSpPr>
          <p:nvPr/>
        </p:nvSpPr>
        <p:spPr bwMode="auto">
          <a:xfrm>
            <a:off x="4132699" y="4578650"/>
            <a:ext cx="38200" cy="57300"/>
          </a:xfrm>
          <a:custGeom>
            <a:avLst/>
            <a:gdLst>
              <a:gd name="T0" fmla="*/ 24 w 24"/>
              <a:gd name="T1" fmla="*/ 24 h 36"/>
              <a:gd name="T2" fmla="*/ 18 w 24"/>
              <a:gd name="T3" fmla="*/ 18 h 36"/>
              <a:gd name="T4" fmla="*/ 18 w 24"/>
              <a:gd name="T5" fmla="*/ 18 h 36"/>
              <a:gd name="T6" fmla="*/ 12 w 24"/>
              <a:gd name="T7" fmla="*/ 18 h 36"/>
              <a:gd name="T8" fmla="*/ 6 w 24"/>
              <a:gd name="T9" fmla="*/ 6 h 36"/>
              <a:gd name="T10" fmla="*/ 6 w 24"/>
              <a:gd name="T11" fmla="*/ 0 h 36"/>
              <a:gd name="T12" fmla="*/ 6 w 24"/>
              <a:gd name="T13" fmla="*/ 0 h 36"/>
              <a:gd name="T14" fmla="*/ 6 w 24"/>
              <a:gd name="T15" fmla="*/ 12 h 36"/>
              <a:gd name="T16" fmla="*/ 0 w 24"/>
              <a:gd name="T17" fmla="*/ 12 h 36"/>
              <a:gd name="T18" fmla="*/ 0 w 24"/>
              <a:gd name="T19" fmla="*/ 12 h 36"/>
              <a:gd name="T20" fmla="*/ 0 w 24"/>
              <a:gd name="T21" fmla="*/ 12 h 36"/>
              <a:gd name="T22" fmla="*/ 0 w 24"/>
              <a:gd name="T23" fmla="*/ 18 h 36"/>
              <a:gd name="T24" fmla="*/ 0 w 24"/>
              <a:gd name="T25" fmla="*/ 24 h 36"/>
              <a:gd name="T26" fmla="*/ 0 w 24"/>
              <a:gd name="T27" fmla="*/ 24 h 36"/>
              <a:gd name="T28" fmla="*/ 0 w 24"/>
              <a:gd name="T29" fmla="*/ 24 h 36"/>
              <a:gd name="T30" fmla="*/ 0 w 24"/>
              <a:gd name="T31" fmla="*/ 30 h 36"/>
              <a:gd name="T32" fmla="*/ 6 w 24"/>
              <a:gd name="T33" fmla="*/ 30 h 36"/>
              <a:gd name="T34" fmla="*/ 6 w 24"/>
              <a:gd name="T35" fmla="*/ 30 h 36"/>
              <a:gd name="T36" fmla="*/ 6 w 24"/>
              <a:gd name="T37" fmla="*/ 30 h 36"/>
              <a:gd name="T38" fmla="*/ 18 w 24"/>
              <a:gd name="T39" fmla="*/ 36 h 36"/>
              <a:gd name="T40" fmla="*/ 18 w 24"/>
              <a:gd name="T41" fmla="*/ 36 h 36"/>
              <a:gd name="T42" fmla="*/ 24 w 24"/>
              <a:gd name="T43" fmla="*/ 30 h 36"/>
              <a:gd name="T44" fmla="*/ 24 w 24"/>
              <a:gd name="T45" fmla="*/ 30 h 36"/>
              <a:gd name="T46" fmla="*/ 24 w 24"/>
              <a:gd name="T47" fmla="*/ 30 h 36"/>
              <a:gd name="T48" fmla="*/ 24 w 24"/>
              <a:gd name="T49" fmla="*/ 24 h 36"/>
              <a:gd name="T50" fmla="*/ 24 w 24"/>
              <a:gd name="T51" fmla="*/ 24 h 36"/>
              <a:gd name="T52" fmla="*/ 24 w 24"/>
              <a:gd name="T53" fmla="*/ 24 h 36"/>
              <a:gd name="T54" fmla="*/ 24 w 24"/>
              <a:gd name="T55"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 h="36">
                <a:moveTo>
                  <a:pt x="24" y="24"/>
                </a:moveTo>
                <a:lnTo>
                  <a:pt x="18" y="18"/>
                </a:lnTo>
                <a:lnTo>
                  <a:pt x="18" y="18"/>
                </a:lnTo>
                <a:lnTo>
                  <a:pt x="12" y="18"/>
                </a:lnTo>
                <a:lnTo>
                  <a:pt x="6" y="6"/>
                </a:lnTo>
                <a:lnTo>
                  <a:pt x="6" y="0"/>
                </a:lnTo>
                <a:lnTo>
                  <a:pt x="6" y="0"/>
                </a:lnTo>
                <a:lnTo>
                  <a:pt x="6" y="12"/>
                </a:lnTo>
                <a:lnTo>
                  <a:pt x="0" y="12"/>
                </a:lnTo>
                <a:lnTo>
                  <a:pt x="0" y="12"/>
                </a:lnTo>
                <a:lnTo>
                  <a:pt x="0" y="12"/>
                </a:lnTo>
                <a:lnTo>
                  <a:pt x="0" y="18"/>
                </a:lnTo>
                <a:lnTo>
                  <a:pt x="0" y="24"/>
                </a:lnTo>
                <a:lnTo>
                  <a:pt x="0" y="24"/>
                </a:lnTo>
                <a:lnTo>
                  <a:pt x="0" y="24"/>
                </a:lnTo>
                <a:lnTo>
                  <a:pt x="0" y="30"/>
                </a:lnTo>
                <a:lnTo>
                  <a:pt x="6" y="30"/>
                </a:lnTo>
                <a:lnTo>
                  <a:pt x="6" y="30"/>
                </a:lnTo>
                <a:lnTo>
                  <a:pt x="6" y="30"/>
                </a:lnTo>
                <a:lnTo>
                  <a:pt x="18" y="36"/>
                </a:lnTo>
                <a:lnTo>
                  <a:pt x="18" y="36"/>
                </a:lnTo>
                <a:lnTo>
                  <a:pt x="24" y="30"/>
                </a:lnTo>
                <a:lnTo>
                  <a:pt x="24" y="30"/>
                </a:lnTo>
                <a:lnTo>
                  <a:pt x="24" y="30"/>
                </a:lnTo>
                <a:lnTo>
                  <a:pt x="24" y="24"/>
                </a:lnTo>
                <a:lnTo>
                  <a:pt x="24" y="24"/>
                </a:lnTo>
                <a:lnTo>
                  <a:pt x="24" y="24"/>
                </a:ln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625" name="Freeform 940"/>
          <p:cNvSpPr>
            <a:spLocks/>
          </p:cNvSpPr>
          <p:nvPr/>
        </p:nvSpPr>
        <p:spPr bwMode="auto">
          <a:xfrm>
            <a:off x="3607449" y="1303000"/>
            <a:ext cx="152800" cy="181450"/>
          </a:xfrm>
          <a:custGeom>
            <a:avLst/>
            <a:gdLst>
              <a:gd name="T0" fmla="*/ 72 w 96"/>
              <a:gd name="T1" fmla="*/ 54 h 114"/>
              <a:gd name="T2" fmla="*/ 60 w 96"/>
              <a:gd name="T3" fmla="*/ 36 h 114"/>
              <a:gd name="T4" fmla="*/ 30 w 96"/>
              <a:gd name="T5" fmla="*/ 6 h 114"/>
              <a:gd name="T6" fmla="*/ 42 w 96"/>
              <a:gd name="T7" fmla="*/ 0 h 114"/>
              <a:gd name="T8" fmla="*/ 24 w 96"/>
              <a:gd name="T9" fmla="*/ 0 h 114"/>
              <a:gd name="T10" fmla="*/ 12 w 96"/>
              <a:gd name="T11" fmla="*/ 18 h 114"/>
              <a:gd name="T12" fmla="*/ 12 w 96"/>
              <a:gd name="T13" fmla="*/ 24 h 114"/>
              <a:gd name="T14" fmla="*/ 12 w 96"/>
              <a:gd name="T15" fmla="*/ 24 h 114"/>
              <a:gd name="T16" fmla="*/ 12 w 96"/>
              <a:gd name="T17" fmla="*/ 30 h 114"/>
              <a:gd name="T18" fmla="*/ 12 w 96"/>
              <a:gd name="T19" fmla="*/ 30 h 114"/>
              <a:gd name="T20" fmla="*/ 18 w 96"/>
              <a:gd name="T21" fmla="*/ 30 h 114"/>
              <a:gd name="T22" fmla="*/ 18 w 96"/>
              <a:gd name="T23" fmla="*/ 30 h 114"/>
              <a:gd name="T24" fmla="*/ 18 w 96"/>
              <a:gd name="T25" fmla="*/ 24 h 114"/>
              <a:gd name="T26" fmla="*/ 18 w 96"/>
              <a:gd name="T27" fmla="*/ 24 h 114"/>
              <a:gd name="T28" fmla="*/ 18 w 96"/>
              <a:gd name="T29" fmla="*/ 24 h 114"/>
              <a:gd name="T30" fmla="*/ 18 w 96"/>
              <a:gd name="T31" fmla="*/ 24 h 114"/>
              <a:gd name="T32" fmla="*/ 18 w 96"/>
              <a:gd name="T33" fmla="*/ 24 h 114"/>
              <a:gd name="T34" fmla="*/ 18 w 96"/>
              <a:gd name="T35" fmla="*/ 18 h 114"/>
              <a:gd name="T36" fmla="*/ 24 w 96"/>
              <a:gd name="T37" fmla="*/ 18 h 114"/>
              <a:gd name="T38" fmla="*/ 30 w 96"/>
              <a:gd name="T39" fmla="*/ 18 h 114"/>
              <a:gd name="T40" fmla="*/ 42 w 96"/>
              <a:gd name="T41" fmla="*/ 24 h 114"/>
              <a:gd name="T42" fmla="*/ 42 w 96"/>
              <a:gd name="T43" fmla="*/ 24 h 114"/>
              <a:gd name="T44" fmla="*/ 42 w 96"/>
              <a:gd name="T45" fmla="*/ 24 h 114"/>
              <a:gd name="T46" fmla="*/ 48 w 96"/>
              <a:gd name="T47" fmla="*/ 54 h 114"/>
              <a:gd name="T48" fmla="*/ 48 w 96"/>
              <a:gd name="T49" fmla="*/ 60 h 114"/>
              <a:gd name="T50" fmla="*/ 24 w 96"/>
              <a:gd name="T51" fmla="*/ 60 h 114"/>
              <a:gd name="T52" fmla="*/ 18 w 96"/>
              <a:gd name="T53" fmla="*/ 60 h 114"/>
              <a:gd name="T54" fmla="*/ 18 w 96"/>
              <a:gd name="T55" fmla="*/ 60 h 114"/>
              <a:gd name="T56" fmla="*/ 6 w 96"/>
              <a:gd name="T57" fmla="*/ 48 h 114"/>
              <a:gd name="T58" fmla="*/ 0 w 96"/>
              <a:gd name="T59" fmla="*/ 36 h 114"/>
              <a:gd name="T60" fmla="*/ 0 w 96"/>
              <a:gd name="T61" fmla="*/ 36 h 114"/>
              <a:gd name="T62" fmla="*/ 0 w 96"/>
              <a:gd name="T63" fmla="*/ 36 h 114"/>
              <a:gd name="T64" fmla="*/ 6 w 96"/>
              <a:gd name="T65" fmla="*/ 54 h 114"/>
              <a:gd name="T66" fmla="*/ 30 w 96"/>
              <a:gd name="T67" fmla="*/ 78 h 114"/>
              <a:gd name="T68" fmla="*/ 36 w 96"/>
              <a:gd name="T69" fmla="*/ 84 h 114"/>
              <a:gd name="T70" fmla="*/ 36 w 96"/>
              <a:gd name="T71" fmla="*/ 84 h 114"/>
              <a:gd name="T72" fmla="*/ 54 w 96"/>
              <a:gd name="T73" fmla="*/ 90 h 114"/>
              <a:gd name="T74" fmla="*/ 54 w 96"/>
              <a:gd name="T75" fmla="*/ 90 h 114"/>
              <a:gd name="T76" fmla="*/ 54 w 96"/>
              <a:gd name="T77" fmla="*/ 90 h 114"/>
              <a:gd name="T78" fmla="*/ 54 w 96"/>
              <a:gd name="T79" fmla="*/ 90 h 114"/>
              <a:gd name="T80" fmla="*/ 54 w 96"/>
              <a:gd name="T81" fmla="*/ 96 h 114"/>
              <a:gd name="T82" fmla="*/ 66 w 96"/>
              <a:gd name="T83" fmla="*/ 114 h 114"/>
              <a:gd name="T84" fmla="*/ 66 w 96"/>
              <a:gd name="T85" fmla="*/ 102 h 114"/>
              <a:gd name="T86" fmla="*/ 84 w 96"/>
              <a:gd name="T87" fmla="*/ 78 h 114"/>
              <a:gd name="T88" fmla="*/ 90 w 96"/>
              <a:gd name="T89" fmla="*/ 78 h 114"/>
              <a:gd name="T90" fmla="*/ 90 w 96"/>
              <a:gd name="T91" fmla="*/ 78 h 114"/>
              <a:gd name="T92" fmla="*/ 96 w 96"/>
              <a:gd name="T93" fmla="*/ 78 h 114"/>
              <a:gd name="T94" fmla="*/ 96 w 96"/>
              <a:gd name="T95" fmla="*/ 78 h 114"/>
              <a:gd name="T96" fmla="*/ 90 w 96"/>
              <a:gd name="T97" fmla="*/ 72 h 114"/>
              <a:gd name="T98" fmla="*/ 72 w 96"/>
              <a:gd name="T99"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6" h="114">
                <a:moveTo>
                  <a:pt x="72" y="54"/>
                </a:moveTo>
                <a:lnTo>
                  <a:pt x="60" y="36"/>
                </a:lnTo>
                <a:lnTo>
                  <a:pt x="30" y="6"/>
                </a:lnTo>
                <a:lnTo>
                  <a:pt x="42" y="0"/>
                </a:lnTo>
                <a:lnTo>
                  <a:pt x="24" y="0"/>
                </a:lnTo>
                <a:lnTo>
                  <a:pt x="12" y="18"/>
                </a:lnTo>
                <a:lnTo>
                  <a:pt x="12" y="24"/>
                </a:lnTo>
                <a:lnTo>
                  <a:pt x="12" y="24"/>
                </a:lnTo>
                <a:lnTo>
                  <a:pt x="12" y="30"/>
                </a:lnTo>
                <a:lnTo>
                  <a:pt x="12" y="30"/>
                </a:lnTo>
                <a:lnTo>
                  <a:pt x="18" y="30"/>
                </a:lnTo>
                <a:lnTo>
                  <a:pt x="18" y="30"/>
                </a:lnTo>
                <a:lnTo>
                  <a:pt x="18" y="24"/>
                </a:lnTo>
                <a:lnTo>
                  <a:pt x="18" y="24"/>
                </a:lnTo>
                <a:lnTo>
                  <a:pt x="18" y="24"/>
                </a:lnTo>
                <a:lnTo>
                  <a:pt x="18" y="24"/>
                </a:lnTo>
                <a:lnTo>
                  <a:pt x="18" y="24"/>
                </a:lnTo>
                <a:lnTo>
                  <a:pt x="18" y="18"/>
                </a:lnTo>
                <a:lnTo>
                  <a:pt x="24" y="18"/>
                </a:lnTo>
                <a:lnTo>
                  <a:pt x="30" y="18"/>
                </a:lnTo>
                <a:lnTo>
                  <a:pt x="42" y="24"/>
                </a:lnTo>
                <a:lnTo>
                  <a:pt x="42" y="24"/>
                </a:lnTo>
                <a:lnTo>
                  <a:pt x="42" y="24"/>
                </a:lnTo>
                <a:lnTo>
                  <a:pt x="48" y="54"/>
                </a:lnTo>
                <a:lnTo>
                  <a:pt x="48" y="60"/>
                </a:lnTo>
                <a:lnTo>
                  <a:pt x="24" y="60"/>
                </a:lnTo>
                <a:lnTo>
                  <a:pt x="18" y="60"/>
                </a:lnTo>
                <a:lnTo>
                  <a:pt x="18" y="60"/>
                </a:lnTo>
                <a:lnTo>
                  <a:pt x="6" y="48"/>
                </a:lnTo>
                <a:lnTo>
                  <a:pt x="0" y="36"/>
                </a:lnTo>
                <a:lnTo>
                  <a:pt x="0" y="36"/>
                </a:lnTo>
                <a:lnTo>
                  <a:pt x="0" y="36"/>
                </a:lnTo>
                <a:lnTo>
                  <a:pt x="6" y="54"/>
                </a:lnTo>
                <a:lnTo>
                  <a:pt x="30" y="78"/>
                </a:lnTo>
                <a:lnTo>
                  <a:pt x="36" y="84"/>
                </a:lnTo>
                <a:lnTo>
                  <a:pt x="36" y="84"/>
                </a:lnTo>
                <a:lnTo>
                  <a:pt x="54" y="90"/>
                </a:lnTo>
                <a:lnTo>
                  <a:pt x="54" y="90"/>
                </a:lnTo>
                <a:lnTo>
                  <a:pt x="54" y="90"/>
                </a:lnTo>
                <a:lnTo>
                  <a:pt x="54" y="90"/>
                </a:lnTo>
                <a:lnTo>
                  <a:pt x="54" y="96"/>
                </a:lnTo>
                <a:lnTo>
                  <a:pt x="66" y="114"/>
                </a:lnTo>
                <a:lnTo>
                  <a:pt x="66" y="102"/>
                </a:lnTo>
                <a:lnTo>
                  <a:pt x="84" y="78"/>
                </a:lnTo>
                <a:lnTo>
                  <a:pt x="90" y="78"/>
                </a:lnTo>
                <a:lnTo>
                  <a:pt x="90" y="78"/>
                </a:lnTo>
                <a:lnTo>
                  <a:pt x="96" y="78"/>
                </a:lnTo>
                <a:lnTo>
                  <a:pt x="96" y="78"/>
                </a:lnTo>
                <a:lnTo>
                  <a:pt x="90" y="72"/>
                </a:lnTo>
                <a:lnTo>
                  <a:pt x="72"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626" name="Freeform 941"/>
          <p:cNvSpPr>
            <a:spLocks/>
          </p:cNvSpPr>
          <p:nvPr/>
        </p:nvSpPr>
        <p:spPr bwMode="auto">
          <a:xfrm>
            <a:off x="4104049" y="4444950"/>
            <a:ext cx="38200" cy="76400"/>
          </a:xfrm>
          <a:custGeom>
            <a:avLst/>
            <a:gdLst>
              <a:gd name="T0" fmla="*/ 18 w 24"/>
              <a:gd name="T1" fmla="*/ 48 h 48"/>
              <a:gd name="T2" fmla="*/ 24 w 24"/>
              <a:gd name="T3" fmla="*/ 48 h 48"/>
              <a:gd name="T4" fmla="*/ 24 w 24"/>
              <a:gd name="T5" fmla="*/ 42 h 48"/>
              <a:gd name="T6" fmla="*/ 24 w 24"/>
              <a:gd name="T7" fmla="*/ 42 h 48"/>
              <a:gd name="T8" fmla="*/ 24 w 24"/>
              <a:gd name="T9" fmla="*/ 30 h 48"/>
              <a:gd name="T10" fmla="*/ 24 w 24"/>
              <a:gd name="T11" fmla="*/ 30 h 48"/>
              <a:gd name="T12" fmla="*/ 24 w 24"/>
              <a:gd name="T13" fmla="*/ 30 h 48"/>
              <a:gd name="T14" fmla="*/ 18 w 24"/>
              <a:gd name="T15" fmla="*/ 24 h 48"/>
              <a:gd name="T16" fmla="*/ 18 w 24"/>
              <a:gd name="T17" fmla="*/ 24 h 48"/>
              <a:gd name="T18" fmla="*/ 12 w 24"/>
              <a:gd name="T19" fmla="*/ 18 h 48"/>
              <a:gd name="T20" fmla="*/ 12 w 24"/>
              <a:gd name="T21" fmla="*/ 18 h 48"/>
              <a:gd name="T22" fmla="*/ 6 w 24"/>
              <a:gd name="T23" fmla="*/ 12 h 48"/>
              <a:gd name="T24" fmla="*/ 6 w 24"/>
              <a:gd name="T25" fmla="*/ 12 h 48"/>
              <a:gd name="T26" fmla="*/ 0 w 24"/>
              <a:gd name="T27" fmla="*/ 6 h 48"/>
              <a:gd name="T28" fmla="*/ 0 w 24"/>
              <a:gd name="T29" fmla="*/ 0 h 48"/>
              <a:gd name="T30" fmla="*/ 0 w 24"/>
              <a:gd name="T31" fmla="*/ 0 h 48"/>
              <a:gd name="T32" fmla="*/ 0 w 24"/>
              <a:gd name="T33" fmla="*/ 0 h 48"/>
              <a:gd name="T34" fmla="*/ 0 w 24"/>
              <a:gd name="T35" fmla="*/ 6 h 48"/>
              <a:gd name="T36" fmla="*/ 0 w 24"/>
              <a:gd name="T37" fmla="*/ 6 h 48"/>
              <a:gd name="T38" fmla="*/ 0 w 24"/>
              <a:gd name="T39" fmla="*/ 12 h 48"/>
              <a:gd name="T40" fmla="*/ 0 w 24"/>
              <a:gd name="T41" fmla="*/ 30 h 48"/>
              <a:gd name="T42" fmla="*/ 0 w 24"/>
              <a:gd name="T43" fmla="*/ 30 h 48"/>
              <a:gd name="T44" fmla="*/ 0 w 24"/>
              <a:gd name="T45" fmla="*/ 30 h 48"/>
              <a:gd name="T46" fmla="*/ 6 w 24"/>
              <a:gd name="T47" fmla="*/ 36 h 48"/>
              <a:gd name="T48" fmla="*/ 6 w 24"/>
              <a:gd name="T49" fmla="*/ 42 h 48"/>
              <a:gd name="T50" fmla="*/ 6 w 24"/>
              <a:gd name="T51" fmla="*/ 42 h 48"/>
              <a:gd name="T52" fmla="*/ 12 w 24"/>
              <a:gd name="T53" fmla="*/ 42 h 48"/>
              <a:gd name="T54" fmla="*/ 18 w 24"/>
              <a:gd name="T55" fmla="*/ 48 h 48"/>
              <a:gd name="T56" fmla="*/ 18 w 24"/>
              <a:gd name="T5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48">
                <a:moveTo>
                  <a:pt x="18" y="48"/>
                </a:moveTo>
                <a:lnTo>
                  <a:pt x="24" y="48"/>
                </a:lnTo>
                <a:lnTo>
                  <a:pt x="24" y="42"/>
                </a:lnTo>
                <a:lnTo>
                  <a:pt x="24" y="42"/>
                </a:lnTo>
                <a:lnTo>
                  <a:pt x="24" y="30"/>
                </a:lnTo>
                <a:lnTo>
                  <a:pt x="24" y="30"/>
                </a:lnTo>
                <a:lnTo>
                  <a:pt x="24" y="30"/>
                </a:lnTo>
                <a:lnTo>
                  <a:pt x="18" y="24"/>
                </a:lnTo>
                <a:lnTo>
                  <a:pt x="18" y="24"/>
                </a:lnTo>
                <a:lnTo>
                  <a:pt x="12" y="18"/>
                </a:lnTo>
                <a:lnTo>
                  <a:pt x="12" y="18"/>
                </a:lnTo>
                <a:lnTo>
                  <a:pt x="6" y="12"/>
                </a:lnTo>
                <a:lnTo>
                  <a:pt x="6" y="12"/>
                </a:lnTo>
                <a:lnTo>
                  <a:pt x="0" y="6"/>
                </a:lnTo>
                <a:lnTo>
                  <a:pt x="0" y="0"/>
                </a:lnTo>
                <a:lnTo>
                  <a:pt x="0" y="0"/>
                </a:lnTo>
                <a:lnTo>
                  <a:pt x="0" y="0"/>
                </a:lnTo>
                <a:lnTo>
                  <a:pt x="0" y="6"/>
                </a:lnTo>
                <a:lnTo>
                  <a:pt x="0" y="6"/>
                </a:lnTo>
                <a:lnTo>
                  <a:pt x="0" y="12"/>
                </a:lnTo>
                <a:lnTo>
                  <a:pt x="0" y="30"/>
                </a:lnTo>
                <a:lnTo>
                  <a:pt x="0" y="30"/>
                </a:lnTo>
                <a:lnTo>
                  <a:pt x="0" y="30"/>
                </a:lnTo>
                <a:lnTo>
                  <a:pt x="6" y="36"/>
                </a:lnTo>
                <a:lnTo>
                  <a:pt x="6" y="42"/>
                </a:lnTo>
                <a:lnTo>
                  <a:pt x="6" y="42"/>
                </a:lnTo>
                <a:lnTo>
                  <a:pt x="12" y="42"/>
                </a:lnTo>
                <a:lnTo>
                  <a:pt x="18" y="48"/>
                </a:lnTo>
                <a:lnTo>
                  <a:pt x="18"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627" name="Freeform 942"/>
          <p:cNvSpPr>
            <a:spLocks/>
          </p:cNvSpPr>
          <p:nvPr/>
        </p:nvSpPr>
        <p:spPr bwMode="auto">
          <a:xfrm>
            <a:off x="6682550" y="3050650"/>
            <a:ext cx="495008" cy="210100"/>
          </a:xfrm>
          <a:custGeom>
            <a:avLst/>
            <a:gdLst>
              <a:gd name="T0" fmla="*/ 305 w 311"/>
              <a:gd name="T1" fmla="*/ 0 h 132"/>
              <a:gd name="T2" fmla="*/ 305 w 311"/>
              <a:gd name="T3" fmla="*/ 0 h 132"/>
              <a:gd name="T4" fmla="*/ 293 w 311"/>
              <a:gd name="T5" fmla="*/ 0 h 132"/>
              <a:gd name="T6" fmla="*/ 287 w 311"/>
              <a:gd name="T7" fmla="*/ 0 h 132"/>
              <a:gd name="T8" fmla="*/ 263 w 311"/>
              <a:gd name="T9" fmla="*/ 18 h 132"/>
              <a:gd name="T10" fmla="*/ 239 w 311"/>
              <a:gd name="T11" fmla="*/ 12 h 132"/>
              <a:gd name="T12" fmla="*/ 209 w 311"/>
              <a:gd name="T13" fmla="*/ 18 h 132"/>
              <a:gd name="T14" fmla="*/ 179 w 311"/>
              <a:gd name="T15" fmla="*/ 18 h 132"/>
              <a:gd name="T16" fmla="*/ 161 w 311"/>
              <a:gd name="T17" fmla="*/ 6 h 132"/>
              <a:gd name="T18" fmla="*/ 155 w 311"/>
              <a:gd name="T19" fmla="*/ 6 h 132"/>
              <a:gd name="T20" fmla="*/ 149 w 311"/>
              <a:gd name="T21" fmla="*/ 0 h 132"/>
              <a:gd name="T22" fmla="*/ 137 w 311"/>
              <a:gd name="T23" fmla="*/ 0 h 132"/>
              <a:gd name="T24" fmla="*/ 125 w 311"/>
              <a:gd name="T25" fmla="*/ 0 h 132"/>
              <a:gd name="T26" fmla="*/ 119 w 311"/>
              <a:gd name="T27" fmla="*/ 0 h 132"/>
              <a:gd name="T28" fmla="*/ 114 w 311"/>
              <a:gd name="T29" fmla="*/ 6 h 132"/>
              <a:gd name="T30" fmla="*/ 114 w 311"/>
              <a:gd name="T31" fmla="*/ 6 h 132"/>
              <a:gd name="T32" fmla="*/ 102 w 311"/>
              <a:gd name="T33" fmla="*/ 6 h 132"/>
              <a:gd name="T34" fmla="*/ 96 w 311"/>
              <a:gd name="T35" fmla="*/ 6 h 132"/>
              <a:gd name="T36" fmla="*/ 78 w 311"/>
              <a:gd name="T37" fmla="*/ 0 h 132"/>
              <a:gd name="T38" fmla="*/ 66 w 311"/>
              <a:gd name="T39" fmla="*/ 6 h 132"/>
              <a:gd name="T40" fmla="*/ 66 w 311"/>
              <a:gd name="T41" fmla="*/ 6 h 132"/>
              <a:gd name="T42" fmla="*/ 54 w 311"/>
              <a:gd name="T43" fmla="*/ 18 h 132"/>
              <a:gd name="T44" fmla="*/ 42 w 311"/>
              <a:gd name="T45" fmla="*/ 30 h 132"/>
              <a:gd name="T46" fmla="*/ 36 w 311"/>
              <a:gd name="T47" fmla="*/ 30 h 132"/>
              <a:gd name="T48" fmla="*/ 18 w 311"/>
              <a:gd name="T49" fmla="*/ 48 h 132"/>
              <a:gd name="T50" fmla="*/ 0 w 311"/>
              <a:gd name="T51" fmla="*/ 78 h 132"/>
              <a:gd name="T52" fmla="*/ 0 w 311"/>
              <a:gd name="T53" fmla="*/ 96 h 132"/>
              <a:gd name="T54" fmla="*/ 24 w 311"/>
              <a:gd name="T55" fmla="*/ 120 h 132"/>
              <a:gd name="T56" fmla="*/ 48 w 311"/>
              <a:gd name="T57" fmla="*/ 90 h 132"/>
              <a:gd name="T58" fmla="*/ 48 w 311"/>
              <a:gd name="T59" fmla="*/ 72 h 132"/>
              <a:gd name="T60" fmla="*/ 42 w 311"/>
              <a:gd name="T61" fmla="*/ 66 h 132"/>
              <a:gd name="T62" fmla="*/ 48 w 311"/>
              <a:gd name="T63" fmla="*/ 66 h 132"/>
              <a:gd name="T64" fmla="*/ 48 w 311"/>
              <a:gd name="T65" fmla="*/ 66 h 132"/>
              <a:gd name="T66" fmla="*/ 54 w 311"/>
              <a:gd name="T67" fmla="*/ 60 h 132"/>
              <a:gd name="T68" fmla="*/ 60 w 311"/>
              <a:gd name="T69" fmla="*/ 60 h 132"/>
              <a:gd name="T70" fmla="*/ 78 w 311"/>
              <a:gd name="T71" fmla="*/ 48 h 132"/>
              <a:gd name="T72" fmla="*/ 78 w 311"/>
              <a:gd name="T73" fmla="*/ 30 h 132"/>
              <a:gd name="T74" fmla="*/ 90 w 311"/>
              <a:gd name="T75" fmla="*/ 36 h 132"/>
              <a:gd name="T76" fmla="*/ 108 w 311"/>
              <a:gd name="T77" fmla="*/ 30 h 132"/>
              <a:gd name="T78" fmla="*/ 114 w 311"/>
              <a:gd name="T79" fmla="*/ 24 h 132"/>
              <a:gd name="T80" fmla="*/ 108 w 311"/>
              <a:gd name="T81" fmla="*/ 24 h 132"/>
              <a:gd name="T82" fmla="*/ 108 w 311"/>
              <a:gd name="T83" fmla="*/ 18 h 132"/>
              <a:gd name="T84" fmla="*/ 108 w 311"/>
              <a:gd name="T85" fmla="*/ 18 h 132"/>
              <a:gd name="T86" fmla="*/ 114 w 311"/>
              <a:gd name="T87" fmla="*/ 12 h 132"/>
              <a:gd name="T88" fmla="*/ 114 w 311"/>
              <a:gd name="T89" fmla="*/ 12 h 132"/>
              <a:gd name="T90" fmla="*/ 114 w 311"/>
              <a:gd name="T91" fmla="*/ 12 h 132"/>
              <a:gd name="T92" fmla="*/ 185 w 311"/>
              <a:gd name="T93" fmla="*/ 24 h 132"/>
              <a:gd name="T94" fmla="*/ 257 w 311"/>
              <a:gd name="T95" fmla="*/ 42 h 132"/>
              <a:gd name="T96" fmla="*/ 293 w 311"/>
              <a:gd name="T97" fmla="*/ 36 h 132"/>
              <a:gd name="T98" fmla="*/ 299 w 311"/>
              <a:gd name="T99" fmla="*/ 30 h 132"/>
              <a:gd name="T100" fmla="*/ 311 w 311"/>
              <a:gd name="T101" fmla="*/ 18 h 132"/>
              <a:gd name="T102" fmla="*/ 311 w 311"/>
              <a:gd name="T103" fmla="*/ 18 h 132"/>
              <a:gd name="T104" fmla="*/ 311 w 311"/>
              <a:gd name="T105" fmla="*/ 12 h 132"/>
              <a:gd name="T106" fmla="*/ 311 w 311"/>
              <a:gd name="T10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1" h="132">
                <a:moveTo>
                  <a:pt x="311" y="0"/>
                </a:moveTo>
                <a:lnTo>
                  <a:pt x="305" y="0"/>
                </a:lnTo>
                <a:lnTo>
                  <a:pt x="305" y="0"/>
                </a:lnTo>
                <a:lnTo>
                  <a:pt x="305" y="0"/>
                </a:lnTo>
                <a:lnTo>
                  <a:pt x="299" y="0"/>
                </a:lnTo>
                <a:lnTo>
                  <a:pt x="293" y="0"/>
                </a:lnTo>
                <a:lnTo>
                  <a:pt x="287" y="0"/>
                </a:lnTo>
                <a:lnTo>
                  <a:pt x="287" y="0"/>
                </a:lnTo>
                <a:lnTo>
                  <a:pt x="263" y="12"/>
                </a:lnTo>
                <a:lnTo>
                  <a:pt x="263" y="18"/>
                </a:lnTo>
                <a:lnTo>
                  <a:pt x="251" y="18"/>
                </a:lnTo>
                <a:lnTo>
                  <a:pt x="239" y="12"/>
                </a:lnTo>
                <a:lnTo>
                  <a:pt x="227" y="12"/>
                </a:lnTo>
                <a:lnTo>
                  <a:pt x="209" y="18"/>
                </a:lnTo>
                <a:lnTo>
                  <a:pt x="185" y="18"/>
                </a:lnTo>
                <a:lnTo>
                  <a:pt x="179" y="18"/>
                </a:lnTo>
                <a:lnTo>
                  <a:pt x="167" y="12"/>
                </a:lnTo>
                <a:lnTo>
                  <a:pt x="161" y="6"/>
                </a:lnTo>
                <a:lnTo>
                  <a:pt x="161" y="6"/>
                </a:lnTo>
                <a:lnTo>
                  <a:pt x="155" y="6"/>
                </a:lnTo>
                <a:lnTo>
                  <a:pt x="155" y="6"/>
                </a:lnTo>
                <a:lnTo>
                  <a:pt x="149" y="0"/>
                </a:lnTo>
                <a:lnTo>
                  <a:pt x="149" y="0"/>
                </a:lnTo>
                <a:lnTo>
                  <a:pt x="137" y="0"/>
                </a:lnTo>
                <a:lnTo>
                  <a:pt x="131" y="0"/>
                </a:lnTo>
                <a:lnTo>
                  <a:pt x="125" y="0"/>
                </a:lnTo>
                <a:lnTo>
                  <a:pt x="125" y="0"/>
                </a:lnTo>
                <a:lnTo>
                  <a:pt x="119" y="0"/>
                </a:lnTo>
                <a:lnTo>
                  <a:pt x="119" y="6"/>
                </a:lnTo>
                <a:lnTo>
                  <a:pt x="114" y="6"/>
                </a:lnTo>
                <a:lnTo>
                  <a:pt x="114" y="6"/>
                </a:lnTo>
                <a:lnTo>
                  <a:pt x="114" y="6"/>
                </a:lnTo>
                <a:lnTo>
                  <a:pt x="108" y="6"/>
                </a:lnTo>
                <a:lnTo>
                  <a:pt x="102" y="6"/>
                </a:lnTo>
                <a:lnTo>
                  <a:pt x="102" y="6"/>
                </a:lnTo>
                <a:lnTo>
                  <a:pt x="96" y="6"/>
                </a:lnTo>
                <a:lnTo>
                  <a:pt x="84" y="0"/>
                </a:lnTo>
                <a:lnTo>
                  <a:pt x="78" y="0"/>
                </a:lnTo>
                <a:lnTo>
                  <a:pt x="72" y="6"/>
                </a:lnTo>
                <a:lnTo>
                  <a:pt x="66" y="6"/>
                </a:lnTo>
                <a:lnTo>
                  <a:pt x="66" y="6"/>
                </a:lnTo>
                <a:lnTo>
                  <a:pt x="66" y="6"/>
                </a:lnTo>
                <a:lnTo>
                  <a:pt x="66" y="6"/>
                </a:lnTo>
                <a:lnTo>
                  <a:pt x="54" y="18"/>
                </a:lnTo>
                <a:lnTo>
                  <a:pt x="42" y="30"/>
                </a:lnTo>
                <a:lnTo>
                  <a:pt x="42" y="30"/>
                </a:lnTo>
                <a:lnTo>
                  <a:pt x="42" y="30"/>
                </a:lnTo>
                <a:lnTo>
                  <a:pt x="36" y="30"/>
                </a:lnTo>
                <a:lnTo>
                  <a:pt x="36" y="30"/>
                </a:lnTo>
                <a:lnTo>
                  <a:pt x="18" y="48"/>
                </a:lnTo>
                <a:lnTo>
                  <a:pt x="12" y="54"/>
                </a:lnTo>
                <a:lnTo>
                  <a:pt x="0" y="78"/>
                </a:lnTo>
                <a:lnTo>
                  <a:pt x="0" y="96"/>
                </a:lnTo>
                <a:lnTo>
                  <a:pt x="0" y="96"/>
                </a:lnTo>
                <a:lnTo>
                  <a:pt x="6" y="96"/>
                </a:lnTo>
                <a:lnTo>
                  <a:pt x="24" y="120"/>
                </a:lnTo>
                <a:lnTo>
                  <a:pt x="42" y="132"/>
                </a:lnTo>
                <a:lnTo>
                  <a:pt x="48" y="90"/>
                </a:lnTo>
                <a:lnTo>
                  <a:pt x="48" y="90"/>
                </a:lnTo>
                <a:lnTo>
                  <a:pt x="48" y="72"/>
                </a:lnTo>
                <a:lnTo>
                  <a:pt x="48" y="66"/>
                </a:lnTo>
                <a:lnTo>
                  <a:pt x="42" y="66"/>
                </a:lnTo>
                <a:lnTo>
                  <a:pt x="42" y="66"/>
                </a:lnTo>
                <a:lnTo>
                  <a:pt x="48" y="66"/>
                </a:lnTo>
                <a:lnTo>
                  <a:pt x="48" y="66"/>
                </a:lnTo>
                <a:lnTo>
                  <a:pt x="48" y="66"/>
                </a:lnTo>
                <a:lnTo>
                  <a:pt x="48" y="60"/>
                </a:lnTo>
                <a:lnTo>
                  <a:pt x="54" y="60"/>
                </a:lnTo>
                <a:lnTo>
                  <a:pt x="60" y="60"/>
                </a:lnTo>
                <a:lnTo>
                  <a:pt x="60" y="60"/>
                </a:lnTo>
                <a:lnTo>
                  <a:pt x="78" y="54"/>
                </a:lnTo>
                <a:lnTo>
                  <a:pt x="78" y="48"/>
                </a:lnTo>
                <a:lnTo>
                  <a:pt x="78" y="36"/>
                </a:lnTo>
                <a:lnTo>
                  <a:pt x="78" y="30"/>
                </a:lnTo>
                <a:lnTo>
                  <a:pt x="84" y="30"/>
                </a:lnTo>
                <a:lnTo>
                  <a:pt x="90" y="36"/>
                </a:lnTo>
                <a:lnTo>
                  <a:pt x="96" y="30"/>
                </a:lnTo>
                <a:lnTo>
                  <a:pt x="108" y="30"/>
                </a:lnTo>
                <a:lnTo>
                  <a:pt x="114" y="24"/>
                </a:lnTo>
                <a:lnTo>
                  <a:pt x="114" y="24"/>
                </a:lnTo>
                <a:lnTo>
                  <a:pt x="114" y="24"/>
                </a:lnTo>
                <a:lnTo>
                  <a:pt x="108" y="24"/>
                </a:lnTo>
                <a:lnTo>
                  <a:pt x="108" y="18"/>
                </a:lnTo>
                <a:lnTo>
                  <a:pt x="108" y="18"/>
                </a:lnTo>
                <a:lnTo>
                  <a:pt x="108" y="18"/>
                </a:lnTo>
                <a:lnTo>
                  <a:pt x="108" y="18"/>
                </a:lnTo>
                <a:lnTo>
                  <a:pt x="108" y="12"/>
                </a:lnTo>
                <a:lnTo>
                  <a:pt x="114" y="12"/>
                </a:lnTo>
                <a:lnTo>
                  <a:pt x="114" y="12"/>
                </a:lnTo>
                <a:lnTo>
                  <a:pt x="114" y="12"/>
                </a:lnTo>
                <a:lnTo>
                  <a:pt x="114" y="12"/>
                </a:lnTo>
                <a:lnTo>
                  <a:pt x="114" y="12"/>
                </a:lnTo>
                <a:lnTo>
                  <a:pt x="131" y="24"/>
                </a:lnTo>
                <a:lnTo>
                  <a:pt x="185" y="24"/>
                </a:lnTo>
                <a:lnTo>
                  <a:pt x="233" y="30"/>
                </a:lnTo>
                <a:lnTo>
                  <a:pt x="257" y="42"/>
                </a:lnTo>
                <a:lnTo>
                  <a:pt x="293" y="36"/>
                </a:lnTo>
                <a:lnTo>
                  <a:pt x="293" y="36"/>
                </a:lnTo>
                <a:lnTo>
                  <a:pt x="299" y="36"/>
                </a:lnTo>
                <a:lnTo>
                  <a:pt x="299" y="30"/>
                </a:lnTo>
                <a:lnTo>
                  <a:pt x="299" y="30"/>
                </a:lnTo>
                <a:lnTo>
                  <a:pt x="311" y="18"/>
                </a:lnTo>
                <a:lnTo>
                  <a:pt x="311" y="18"/>
                </a:lnTo>
                <a:lnTo>
                  <a:pt x="311" y="18"/>
                </a:lnTo>
                <a:lnTo>
                  <a:pt x="311" y="12"/>
                </a:lnTo>
                <a:lnTo>
                  <a:pt x="311" y="12"/>
                </a:lnTo>
                <a:lnTo>
                  <a:pt x="311" y="12"/>
                </a:lnTo>
                <a:lnTo>
                  <a:pt x="3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628" name="Freeform 943"/>
          <p:cNvSpPr>
            <a:spLocks/>
          </p:cNvSpPr>
          <p:nvPr/>
        </p:nvSpPr>
        <p:spPr bwMode="auto">
          <a:xfrm>
            <a:off x="2728849" y="1322100"/>
            <a:ext cx="105050" cy="191000"/>
          </a:xfrm>
          <a:custGeom>
            <a:avLst/>
            <a:gdLst>
              <a:gd name="T0" fmla="*/ 66 w 66"/>
              <a:gd name="T1" fmla="*/ 102 h 120"/>
              <a:gd name="T2" fmla="*/ 60 w 66"/>
              <a:gd name="T3" fmla="*/ 90 h 120"/>
              <a:gd name="T4" fmla="*/ 60 w 66"/>
              <a:gd name="T5" fmla="*/ 90 h 120"/>
              <a:gd name="T6" fmla="*/ 54 w 66"/>
              <a:gd name="T7" fmla="*/ 84 h 120"/>
              <a:gd name="T8" fmla="*/ 48 w 66"/>
              <a:gd name="T9" fmla="*/ 84 h 120"/>
              <a:gd name="T10" fmla="*/ 48 w 66"/>
              <a:gd name="T11" fmla="*/ 60 h 120"/>
              <a:gd name="T12" fmla="*/ 48 w 66"/>
              <a:gd name="T13" fmla="*/ 30 h 120"/>
              <a:gd name="T14" fmla="*/ 42 w 66"/>
              <a:gd name="T15" fmla="*/ 6 h 120"/>
              <a:gd name="T16" fmla="*/ 42 w 66"/>
              <a:gd name="T17" fmla="*/ 6 h 120"/>
              <a:gd name="T18" fmla="*/ 42 w 66"/>
              <a:gd name="T19" fmla="*/ 0 h 120"/>
              <a:gd name="T20" fmla="*/ 42 w 66"/>
              <a:gd name="T21" fmla="*/ 0 h 120"/>
              <a:gd name="T22" fmla="*/ 36 w 66"/>
              <a:gd name="T23" fmla="*/ 0 h 120"/>
              <a:gd name="T24" fmla="*/ 36 w 66"/>
              <a:gd name="T25" fmla="*/ 0 h 120"/>
              <a:gd name="T26" fmla="*/ 30 w 66"/>
              <a:gd name="T27" fmla="*/ 0 h 120"/>
              <a:gd name="T28" fmla="*/ 30 w 66"/>
              <a:gd name="T29" fmla="*/ 0 h 120"/>
              <a:gd name="T30" fmla="*/ 30 w 66"/>
              <a:gd name="T31" fmla="*/ 0 h 120"/>
              <a:gd name="T32" fmla="*/ 24 w 66"/>
              <a:gd name="T33" fmla="*/ 0 h 120"/>
              <a:gd name="T34" fmla="*/ 18 w 66"/>
              <a:gd name="T35" fmla="*/ 0 h 120"/>
              <a:gd name="T36" fmla="*/ 12 w 66"/>
              <a:gd name="T37" fmla="*/ 0 h 120"/>
              <a:gd name="T38" fmla="*/ 12 w 66"/>
              <a:gd name="T39" fmla="*/ 0 h 120"/>
              <a:gd name="T40" fmla="*/ 6 w 66"/>
              <a:gd name="T41" fmla="*/ 6 h 120"/>
              <a:gd name="T42" fmla="*/ 6 w 66"/>
              <a:gd name="T43" fmla="*/ 6 h 120"/>
              <a:gd name="T44" fmla="*/ 6 w 66"/>
              <a:gd name="T45" fmla="*/ 6 h 120"/>
              <a:gd name="T46" fmla="*/ 6 w 66"/>
              <a:gd name="T47" fmla="*/ 12 h 120"/>
              <a:gd name="T48" fmla="*/ 6 w 66"/>
              <a:gd name="T49" fmla="*/ 12 h 120"/>
              <a:gd name="T50" fmla="*/ 0 w 66"/>
              <a:gd name="T51" fmla="*/ 12 h 120"/>
              <a:gd name="T52" fmla="*/ 0 w 66"/>
              <a:gd name="T53" fmla="*/ 12 h 120"/>
              <a:gd name="T54" fmla="*/ 0 w 66"/>
              <a:gd name="T55" fmla="*/ 18 h 120"/>
              <a:gd name="T56" fmla="*/ 0 w 66"/>
              <a:gd name="T57" fmla="*/ 18 h 120"/>
              <a:gd name="T58" fmla="*/ 0 w 66"/>
              <a:gd name="T59" fmla="*/ 18 h 120"/>
              <a:gd name="T60" fmla="*/ 0 w 66"/>
              <a:gd name="T61" fmla="*/ 24 h 120"/>
              <a:gd name="T62" fmla="*/ 18 w 66"/>
              <a:gd name="T63" fmla="*/ 48 h 120"/>
              <a:gd name="T64" fmla="*/ 36 w 66"/>
              <a:gd name="T65" fmla="*/ 96 h 120"/>
              <a:gd name="T66" fmla="*/ 36 w 66"/>
              <a:gd name="T67" fmla="*/ 102 h 120"/>
              <a:gd name="T68" fmla="*/ 36 w 66"/>
              <a:gd name="T69" fmla="*/ 102 h 120"/>
              <a:gd name="T70" fmla="*/ 42 w 66"/>
              <a:gd name="T71" fmla="*/ 108 h 120"/>
              <a:gd name="T72" fmla="*/ 54 w 66"/>
              <a:gd name="T73" fmla="*/ 120 h 120"/>
              <a:gd name="T74" fmla="*/ 66 w 66"/>
              <a:gd name="T75" fmla="*/ 120 h 120"/>
              <a:gd name="T76" fmla="*/ 66 w 66"/>
              <a:gd name="T77" fmla="*/ 120 h 120"/>
              <a:gd name="T78" fmla="*/ 66 w 66"/>
              <a:gd name="T79" fmla="*/ 114 h 120"/>
              <a:gd name="T80" fmla="*/ 66 w 66"/>
              <a:gd name="T81" fmla="*/ 108 h 120"/>
              <a:gd name="T82" fmla="*/ 66 w 66"/>
              <a:gd name="T83" fmla="*/ 102 h 120"/>
              <a:gd name="T84" fmla="*/ 66 w 66"/>
              <a:gd name="T85" fmla="*/ 10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 h="120">
                <a:moveTo>
                  <a:pt x="66" y="102"/>
                </a:moveTo>
                <a:lnTo>
                  <a:pt x="60" y="90"/>
                </a:lnTo>
                <a:lnTo>
                  <a:pt x="60" y="90"/>
                </a:lnTo>
                <a:lnTo>
                  <a:pt x="54" y="84"/>
                </a:lnTo>
                <a:lnTo>
                  <a:pt x="48" y="84"/>
                </a:lnTo>
                <a:lnTo>
                  <a:pt x="48" y="60"/>
                </a:lnTo>
                <a:lnTo>
                  <a:pt x="48" y="30"/>
                </a:lnTo>
                <a:lnTo>
                  <a:pt x="42" y="6"/>
                </a:lnTo>
                <a:lnTo>
                  <a:pt x="42" y="6"/>
                </a:lnTo>
                <a:lnTo>
                  <a:pt x="42" y="0"/>
                </a:lnTo>
                <a:lnTo>
                  <a:pt x="42" y="0"/>
                </a:lnTo>
                <a:lnTo>
                  <a:pt x="36" y="0"/>
                </a:lnTo>
                <a:lnTo>
                  <a:pt x="36" y="0"/>
                </a:lnTo>
                <a:lnTo>
                  <a:pt x="30" y="0"/>
                </a:lnTo>
                <a:lnTo>
                  <a:pt x="30" y="0"/>
                </a:lnTo>
                <a:lnTo>
                  <a:pt x="30" y="0"/>
                </a:lnTo>
                <a:lnTo>
                  <a:pt x="24" y="0"/>
                </a:lnTo>
                <a:lnTo>
                  <a:pt x="18" y="0"/>
                </a:lnTo>
                <a:lnTo>
                  <a:pt x="12" y="0"/>
                </a:lnTo>
                <a:lnTo>
                  <a:pt x="12" y="0"/>
                </a:lnTo>
                <a:lnTo>
                  <a:pt x="6" y="6"/>
                </a:lnTo>
                <a:lnTo>
                  <a:pt x="6" y="6"/>
                </a:lnTo>
                <a:lnTo>
                  <a:pt x="6" y="6"/>
                </a:lnTo>
                <a:lnTo>
                  <a:pt x="6" y="12"/>
                </a:lnTo>
                <a:lnTo>
                  <a:pt x="6" y="12"/>
                </a:lnTo>
                <a:lnTo>
                  <a:pt x="0" y="12"/>
                </a:lnTo>
                <a:lnTo>
                  <a:pt x="0" y="12"/>
                </a:lnTo>
                <a:lnTo>
                  <a:pt x="0" y="18"/>
                </a:lnTo>
                <a:lnTo>
                  <a:pt x="0" y="18"/>
                </a:lnTo>
                <a:lnTo>
                  <a:pt x="0" y="18"/>
                </a:lnTo>
                <a:lnTo>
                  <a:pt x="0" y="24"/>
                </a:lnTo>
                <a:lnTo>
                  <a:pt x="18" y="48"/>
                </a:lnTo>
                <a:lnTo>
                  <a:pt x="36" y="96"/>
                </a:lnTo>
                <a:lnTo>
                  <a:pt x="36" y="102"/>
                </a:lnTo>
                <a:lnTo>
                  <a:pt x="36" y="102"/>
                </a:lnTo>
                <a:lnTo>
                  <a:pt x="42" y="108"/>
                </a:lnTo>
                <a:lnTo>
                  <a:pt x="54" y="120"/>
                </a:lnTo>
                <a:lnTo>
                  <a:pt x="66" y="120"/>
                </a:lnTo>
                <a:lnTo>
                  <a:pt x="66" y="120"/>
                </a:lnTo>
                <a:lnTo>
                  <a:pt x="66" y="114"/>
                </a:lnTo>
                <a:lnTo>
                  <a:pt x="66" y="108"/>
                </a:lnTo>
                <a:lnTo>
                  <a:pt x="66" y="102"/>
                </a:lnTo>
                <a:lnTo>
                  <a:pt x="66" y="1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629" name="Freeform 944"/>
          <p:cNvSpPr>
            <a:spLocks/>
          </p:cNvSpPr>
          <p:nvPr/>
        </p:nvSpPr>
        <p:spPr bwMode="auto">
          <a:xfrm>
            <a:off x="2595149" y="586750"/>
            <a:ext cx="95500" cy="124150"/>
          </a:xfrm>
          <a:custGeom>
            <a:avLst/>
            <a:gdLst>
              <a:gd name="T0" fmla="*/ 6 w 60"/>
              <a:gd name="T1" fmla="*/ 24 h 78"/>
              <a:gd name="T2" fmla="*/ 12 w 60"/>
              <a:gd name="T3" fmla="*/ 24 h 78"/>
              <a:gd name="T4" fmla="*/ 12 w 60"/>
              <a:gd name="T5" fmla="*/ 12 h 78"/>
              <a:gd name="T6" fmla="*/ 18 w 60"/>
              <a:gd name="T7" fmla="*/ 12 h 78"/>
              <a:gd name="T8" fmla="*/ 30 w 60"/>
              <a:gd name="T9" fmla="*/ 24 h 78"/>
              <a:gd name="T10" fmla="*/ 30 w 60"/>
              <a:gd name="T11" fmla="*/ 24 h 78"/>
              <a:gd name="T12" fmla="*/ 36 w 60"/>
              <a:gd name="T13" fmla="*/ 36 h 78"/>
              <a:gd name="T14" fmla="*/ 36 w 60"/>
              <a:gd name="T15" fmla="*/ 30 h 78"/>
              <a:gd name="T16" fmla="*/ 30 w 60"/>
              <a:gd name="T17" fmla="*/ 36 h 78"/>
              <a:gd name="T18" fmla="*/ 30 w 60"/>
              <a:gd name="T19" fmla="*/ 36 h 78"/>
              <a:gd name="T20" fmla="*/ 24 w 60"/>
              <a:gd name="T21" fmla="*/ 60 h 78"/>
              <a:gd name="T22" fmla="*/ 18 w 60"/>
              <a:gd name="T23" fmla="*/ 66 h 78"/>
              <a:gd name="T24" fmla="*/ 18 w 60"/>
              <a:gd name="T25" fmla="*/ 66 h 78"/>
              <a:gd name="T26" fmla="*/ 18 w 60"/>
              <a:gd name="T27" fmla="*/ 66 h 78"/>
              <a:gd name="T28" fmla="*/ 24 w 60"/>
              <a:gd name="T29" fmla="*/ 72 h 78"/>
              <a:gd name="T30" fmla="*/ 24 w 60"/>
              <a:gd name="T31" fmla="*/ 78 h 78"/>
              <a:gd name="T32" fmla="*/ 24 w 60"/>
              <a:gd name="T33" fmla="*/ 78 h 78"/>
              <a:gd name="T34" fmla="*/ 24 w 60"/>
              <a:gd name="T35" fmla="*/ 78 h 78"/>
              <a:gd name="T36" fmla="*/ 24 w 60"/>
              <a:gd name="T37" fmla="*/ 78 h 78"/>
              <a:gd name="T38" fmla="*/ 24 w 60"/>
              <a:gd name="T39" fmla="*/ 72 h 78"/>
              <a:gd name="T40" fmla="*/ 24 w 60"/>
              <a:gd name="T41" fmla="*/ 66 h 78"/>
              <a:gd name="T42" fmla="*/ 24 w 60"/>
              <a:gd name="T43" fmla="*/ 66 h 78"/>
              <a:gd name="T44" fmla="*/ 30 w 60"/>
              <a:gd name="T45" fmla="*/ 60 h 78"/>
              <a:gd name="T46" fmla="*/ 36 w 60"/>
              <a:gd name="T47" fmla="*/ 48 h 78"/>
              <a:gd name="T48" fmla="*/ 36 w 60"/>
              <a:gd name="T49" fmla="*/ 36 h 78"/>
              <a:gd name="T50" fmla="*/ 36 w 60"/>
              <a:gd name="T51" fmla="*/ 36 h 78"/>
              <a:gd name="T52" fmla="*/ 42 w 60"/>
              <a:gd name="T53" fmla="*/ 42 h 78"/>
              <a:gd name="T54" fmla="*/ 42 w 60"/>
              <a:gd name="T55" fmla="*/ 42 h 78"/>
              <a:gd name="T56" fmla="*/ 42 w 60"/>
              <a:gd name="T57" fmla="*/ 48 h 78"/>
              <a:gd name="T58" fmla="*/ 48 w 60"/>
              <a:gd name="T59" fmla="*/ 48 h 78"/>
              <a:gd name="T60" fmla="*/ 48 w 60"/>
              <a:gd name="T61" fmla="*/ 48 h 78"/>
              <a:gd name="T62" fmla="*/ 48 w 60"/>
              <a:gd name="T63" fmla="*/ 54 h 78"/>
              <a:gd name="T64" fmla="*/ 54 w 60"/>
              <a:gd name="T65" fmla="*/ 54 h 78"/>
              <a:gd name="T66" fmla="*/ 60 w 60"/>
              <a:gd name="T67" fmla="*/ 54 h 78"/>
              <a:gd name="T68" fmla="*/ 54 w 60"/>
              <a:gd name="T69" fmla="*/ 48 h 78"/>
              <a:gd name="T70" fmla="*/ 30 w 60"/>
              <a:gd name="T71" fmla="*/ 12 h 78"/>
              <a:gd name="T72" fmla="*/ 12 w 60"/>
              <a:gd name="T73" fmla="*/ 0 h 78"/>
              <a:gd name="T74" fmla="*/ 12 w 60"/>
              <a:gd name="T75" fmla="*/ 0 h 78"/>
              <a:gd name="T76" fmla="*/ 0 w 60"/>
              <a:gd name="T77" fmla="*/ 18 h 78"/>
              <a:gd name="T78" fmla="*/ 0 w 60"/>
              <a:gd name="T79" fmla="*/ 18 h 78"/>
              <a:gd name="T80" fmla="*/ 0 w 60"/>
              <a:gd name="T81" fmla="*/ 18 h 78"/>
              <a:gd name="T82" fmla="*/ 0 w 60"/>
              <a:gd name="T83" fmla="*/ 24 h 78"/>
              <a:gd name="T84" fmla="*/ 0 w 60"/>
              <a:gd name="T85" fmla="*/ 24 h 78"/>
              <a:gd name="T86" fmla="*/ 6 w 60"/>
              <a:gd name="T87" fmla="*/ 2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 h="78">
                <a:moveTo>
                  <a:pt x="6" y="24"/>
                </a:moveTo>
                <a:lnTo>
                  <a:pt x="12" y="24"/>
                </a:lnTo>
                <a:lnTo>
                  <a:pt x="12" y="12"/>
                </a:lnTo>
                <a:lnTo>
                  <a:pt x="18" y="12"/>
                </a:lnTo>
                <a:lnTo>
                  <a:pt x="30" y="24"/>
                </a:lnTo>
                <a:lnTo>
                  <a:pt x="30" y="24"/>
                </a:lnTo>
                <a:lnTo>
                  <a:pt x="36" y="36"/>
                </a:lnTo>
                <a:lnTo>
                  <a:pt x="36" y="30"/>
                </a:lnTo>
                <a:lnTo>
                  <a:pt x="30" y="36"/>
                </a:lnTo>
                <a:lnTo>
                  <a:pt x="30" y="36"/>
                </a:lnTo>
                <a:lnTo>
                  <a:pt x="24" y="60"/>
                </a:lnTo>
                <a:lnTo>
                  <a:pt x="18" y="66"/>
                </a:lnTo>
                <a:lnTo>
                  <a:pt x="18" y="66"/>
                </a:lnTo>
                <a:lnTo>
                  <a:pt x="18" y="66"/>
                </a:lnTo>
                <a:lnTo>
                  <a:pt x="24" y="72"/>
                </a:lnTo>
                <a:lnTo>
                  <a:pt x="24" y="78"/>
                </a:lnTo>
                <a:lnTo>
                  <a:pt x="24" y="78"/>
                </a:lnTo>
                <a:lnTo>
                  <a:pt x="24" y="78"/>
                </a:lnTo>
                <a:lnTo>
                  <a:pt x="24" y="78"/>
                </a:lnTo>
                <a:lnTo>
                  <a:pt x="24" y="72"/>
                </a:lnTo>
                <a:lnTo>
                  <a:pt x="24" y="66"/>
                </a:lnTo>
                <a:lnTo>
                  <a:pt x="24" y="66"/>
                </a:lnTo>
                <a:lnTo>
                  <a:pt x="30" y="60"/>
                </a:lnTo>
                <a:lnTo>
                  <a:pt x="36" y="48"/>
                </a:lnTo>
                <a:lnTo>
                  <a:pt x="36" y="36"/>
                </a:lnTo>
                <a:lnTo>
                  <a:pt x="36" y="36"/>
                </a:lnTo>
                <a:lnTo>
                  <a:pt x="42" y="42"/>
                </a:lnTo>
                <a:lnTo>
                  <a:pt x="42" y="42"/>
                </a:lnTo>
                <a:lnTo>
                  <a:pt x="42" y="48"/>
                </a:lnTo>
                <a:lnTo>
                  <a:pt x="48" y="48"/>
                </a:lnTo>
                <a:lnTo>
                  <a:pt x="48" y="48"/>
                </a:lnTo>
                <a:lnTo>
                  <a:pt x="48" y="54"/>
                </a:lnTo>
                <a:lnTo>
                  <a:pt x="54" y="54"/>
                </a:lnTo>
                <a:lnTo>
                  <a:pt x="60" y="54"/>
                </a:lnTo>
                <a:lnTo>
                  <a:pt x="54" y="48"/>
                </a:lnTo>
                <a:lnTo>
                  <a:pt x="30" y="12"/>
                </a:lnTo>
                <a:lnTo>
                  <a:pt x="12" y="0"/>
                </a:lnTo>
                <a:lnTo>
                  <a:pt x="12" y="0"/>
                </a:lnTo>
                <a:lnTo>
                  <a:pt x="0" y="18"/>
                </a:lnTo>
                <a:lnTo>
                  <a:pt x="0" y="18"/>
                </a:lnTo>
                <a:lnTo>
                  <a:pt x="0" y="18"/>
                </a:lnTo>
                <a:lnTo>
                  <a:pt x="0" y="24"/>
                </a:lnTo>
                <a:lnTo>
                  <a:pt x="0" y="24"/>
                </a:ln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30" name="Freeform 945"/>
          <p:cNvSpPr>
            <a:spLocks/>
          </p:cNvSpPr>
          <p:nvPr/>
        </p:nvSpPr>
        <p:spPr bwMode="auto">
          <a:xfrm>
            <a:off x="2614249" y="615400"/>
            <a:ext cx="133700" cy="191000"/>
          </a:xfrm>
          <a:custGeom>
            <a:avLst/>
            <a:gdLst>
              <a:gd name="T0" fmla="*/ 84 w 84"/>
              <a:gd name="T1" fmla="*/ 18 h 120"/>
              <a:gd name="T2" fmla="*/ 78 w 84"/>
              <a:gd name="T3" fmla="*/ 0 h 120"/>
              <a:gd name="T4" fmla="*/ 72 w 84"/>
              <a:gd name="T5" fmla="*/ 0 h 120"/>
              <a:gd name="T6" fmla="*/ 54 w 84"/>
              <a:gd name="T7" fmla="*/ 18 h 120"/>
              <a:gd name="T8" fmla="*/ 60 w 84"/>
              <a:gd name="T9" fmla="*/ 42 h 120"/>
              <a:gd name="T10" fmla="*/ 30 w 84"/>
              <a:gd name="T11" fmla="*/ 54 h 120"/>
              <a:gd name="T12" fmla="*/ 30 w 84"/>
              <a:gd name="T13" fmla="*/ 60 h 120"/>
              <a:gd name="T14" fmla="*/ 36 w 84"/>
              <a:gd name="T15" fmla="*/ 66 h 120"/>
              <a:gd name="T16" fmla="*/ 36 w 84"/>
              <a:gd name="T17" fmla="*/ 72 h 120"/>
              <a:gd name="T18" fmla="*/ 30 w 84"/>
              <a:gd name="T19" fmla="*/ 72 h 120"/>
              <a:gd name="T20" fmla="*/ 24 w 84"/>
              <a:gd name="T21" fmla="*/ 72 h 120"/>
              <a:gd name="T22" fmla="*/ 24 w 84"/>
              <a:gd name="T23" fmla="*/ 72 h 120"/>
              <a:gd name="T24" fmla="*/ 24 w 84"/>
              <a:gd name="T25" fmla="*/ 72 h 120"/>
              <a:gd name="T26" fmla="*/ 18 w 84"/>
              <a:gd name="T27" fmla="*/ 66 h 120"/>
              <a:gd name="T28" fmla="*/ 18 w 84"/>
              <a:gd name="T29" fmla="*/ 72 h 120"/>
              <a:gd name="T30" fmla="*/ 18 w 84"/>
              <a:gd name="T31" fmla="*/ 90 h 120"/>
              <a:gd name="T32" fmla="*/ 6 w 84"/>
              <a:gd name="T33" fmla="*/ 102 h 120"/>
              <a:gd name="T34" fmla="*/ 6 w 84"/>
              <a:gd name="T35" fmla="*/ 102 h 120"/>
              <a:gd name="T36" fmla="*/ 0 w 84"/>
              <a:gd name="T37" fmla="*/ 102 h 120"/>
              <a:gd name="T38" fmla="*/ 0 w 84"/>
              <a:gd name="T39" fmla="*/ 114 h 120"/>
              <a:gd name="T40" fmla="*/ 6 w 84"/>
              <a:gd name="T41" fmla="*/ 120 h 120"/>
              <a:gd name="T42" fmla="*/ 6 w 84"/>
              <a:gd name="T43" fmla="*/ 120 h 120"/>
              <a:gd name="T44" fmla="*/ 12 w 84"/>
              <a:gd name="T45" fmla="*/ 120 h 120"/>
              <a:gd name="T46" fmla="*/ 18 w 84"/>
              <a:gd name="T47" fmla="*/ 120 h 120"/>
              <a:gd name="T48" fmla="*/ 18 w 84"/>
              <a:gd name="T49" fmla="*/ 114 h 120"/>
              <a:gd name="T50" fmla="*/ 12 w 84"/>
              <a:gd name="T51" fmla="*/ 114 h 120"/>
              <a:gd name="T52" fmla="*/ 12 w 84"/>
              <a:gd name="T53" fmla="*/ 114 h 120"/>
              <a:gd name="T54" fmla="*/ 12 w 84"/>
              <a:gd name="T55" fmla="*/ 108 h 120"/>
              <a:gd name="T56" fmla="*/ 18 w 84"/>
              <a:gd name="T57" fmla="*/ 96 h 120"/>
              <a:gd name="T58" fmla="*/ 18 w 84"/>
              <a:gd name="T59" fmla="*/ 96 h 120"/>
              <a:gd name="T60" fmla="*/ 24 w 84"/>
              <a:gd name="T61" fmla="*/ 78 h 120"/>
              <a:gd name="T62" fmla="*/ 24 w 84"/>
              <a:gd name="T63" fmla="*/ 84 h 120"/>
              <a:gd name="T64" fmla="*/ 30 w 84"/>
              <a:gd name="T65" fmla="*/ 90 h 120"/>
              <a:gd name="T66" fmla="*/ 36 w 84"/>
              <a:gd name="T67" fmla="*/ 90 h 120"/>
              <a:gd name="T68" fmla="*/ 36 w 84"/>
              <a:gd name="T69" fmla="*/ 60 h 120"/>
              <a:gd name="T70" fmla="*/ 42 w 84"/>
              <a:gd name="T71" fmla="*/ 48 h 120"/>
              <a:gd name="T72" fmla="*/ 72 w 84"/>
              <a:gd name="T73" fmla="*/ 42 h 120"/>
              <a:gd name="T74" fmla="*/ 84 w 84"/>
              <a:gd name="T75" fmla="*/ 2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120">
                <a:moveTo>
                  <a:pt x="84" y="24"/>
                </a:moveTo>
                <a:lnTo>
                  <a:pt x="84" y="18"/>
                </a:lnTo>
                <a:lnTo>
                  <a:pt x="78" y="0"/>
                </a:lnTo>
                <a:lnTo>
                  <a:pt x="78" y="0"/>
                </a:lnTo>
                <a:lnTo>
                  <a:pt x="78" y="0"/>
                </a:lnTo>
                <a:lnTo>
                  <a:pt x="72" y="0"/>
                </a:lnTo>
                <a:lnTo>
                  <a:pt x="72" y="0"/>
                </a:lnTo>
                <a:lnTo>
                  <a:pt x="54" y="18"/>
                </a:lnTo>
                <a:lnTo>
                  <a:pt x="54" y="18"/>
                </a:lnTo>
                <a:lnTo>
                  <a:pt x="60" y="42"/>
                </a:lnTo>
                <a:lnTo>
                  <a:pt x="48" y="48"/>
                </a:lnTo>
                <a:lnTo>
                  <a:pt x="30" y="54"/>
                </a:lnTo>
                <a:lnTo>
                  <a:pt x="30" y="54"/>
                </a:lnTo>
                <a:lnTo>
                  <a:pt x="30" y="60"/>
                </a:lnTo>
                <a:lnTo>
                  <a:pt x="30" y="66"/>
                </a:lnTo>
                <a:lnTo>
                  <a:pt x="36" y="66"/>
                </a:lnTo>
                <a:lnTo>
                  <a:pt x="36" y="72"/>
                </a:lnTo>
                <a:lnTo>
                  <a:pt x="36" y="72"/>
                </a:lnTo>
                <a:lnTo>
                  <a:pt x="36" y="78"/>
                </a:lnTo>
                <a:lnTo>
                  <a:pt x="30" y="72"/>
                </a:lnTo>
                <a:lnTo>
                  <a:pt x="30" y="72"/>
                </a:lnTo>
                <a:lnTo>
                  <a:pt x="24" y="72"/>
                </a:lnTo>
                <a:lnTo>
                  <a:pt x="24" y="66"/>
                </a:lnTo>
                <a:lnTo>
                  <a:pt x="24" y="72"/>
                </a:lnTo>
                <a:lnTo>
                  <a:pt x="24" y="72"/>
                </a:lnTo>
                <a:lnTo>
                  <a:pt x="24" y="72"/>
                </a:lnTo>
                <a:lnTo>
                  <a:pt x="18" y="66"/>
                </a:lnTo>
                <a:lnTo>
                  <a:pt x="18" y="66"/>
                </a:lnTo>
                <a:lnTo>
                  <a:pt x="18" y="72"/>
                </a:lnTo>
                <a:lnTo>
                  <a:pt x="18" y="72"/>
                </a:lnTo>
                <a:lnTo>
                  <a:pt x="18" y="84"/>
                </a:lnTo>
                <a:lnTo>
                  <a:pt x="18" y="90"/>
                </a:lnTo>
                <a:lnTo>
                  <a:pt x="6" y="102"/>
                </a:lnTo>
                <a:lnTo>
                  <a:pt x="6" y="102"/>
                </a:lnTo>
                <a:lnTo>
                  <a:pt x="6" y="102"/>
                </a:lnTo>
                <a:lnTo>
                  <a:pt x="6" y="102"/>
                </a:lnTo>
                <a:lnTo>
                  <a:pt x="0" y="102"/>
                </a:lnTo>
                <a:lnTo>
                  <a:pt x="0" y="102"/>
                </a:lnTo>
                <a:lnTo>
                  <a:pt x="0" y="102"/>
                </a:lnTo>
                <a:lnTo>
                  <a:pt x="0" y="114"/>
                </a:lnTo>
                <a:lnTo>
                  <a:pt x="6" y="114"/>
                </a:lnTo>
                <a:lnTo>
                  <a:pt x="6" y="120"/>
                </a:lnTo>
                <a:lnTo>
                  <a:pt x="6" y="120"/>
                </a:lnTo>
                <a:lnTo>
                  <a:pt x="6" y="120"/>
                </a:lnTo>
                <a:lnTo>
                  <a:pt x="6" y="120"/>
                </a:lnTo>
                <a:lnTo>
                  <a:pt x="12" y="120"/>
                </a:lnTo>
                <a:lnTo>
                  <a:pt x="18" y="120"/>
                </a:lnTo>
                <a:lnTo>
                  <a:pt x="18" y="120"/>
                </a:lnTo>
                <a:lnTo>
                  <a:pt x="18" y="120"/>
                </a:lnTo>
                <a:lnTo>
                  <a:pt x="18" y="114"/>
                </a:lnTo>
                <a:lnTo>
                  <a:pt x="18" y="114"/>
                </a:lnTo>
                <a:lnTo>
                  <a:pt x="12" y="114"/>
                </a:lnTo>
                <a:lnTo>
                  <a:pt x="12" y="114"/>
                </a:lnTo>
                <a:lnTo>
                  <a:pt x="12" y="114"/>
                </a:lnTo>
                <a:lnTo>
                  <a:pt x="12" y="108"/>
                </a:lnTo>
                <a:lnTo>
                  <a:pt x="12" y="108"/>
                </a:lnTo>
                <a:lnTo>
                  <a:pt x="12" y="102"/>
                </a:lnTo>
                <a:lnTo>
                  <a:pt x="18" y="96"/>
                </a:lnTo>
                <a:lnTo>
                  <a:pt x="18" y="96"/>
                </a:lnTo>
                <a:lnTo>
                  <a:pt x="18" y="96"/>
                </a:lnTo>
                <a:lnTo>
                  <a:pt x="18" y="102"/>
                </a:lnTo>
                <a:lnTo>
                  <a:pt x="24" y="78"/>
                </a:lnTo>
                <a:lnTo>
                  <a:pt x="24" y="84"/>
                </a:lnTo>
                <a:lnTo>
                  <a:pt x="24" y="84"/>
                </a:lnTo>
                <a:lnTo>
                  <a:pt x="30" y="90"/>
                </a:lnTo>
                <a:lnTo>
                  <a:pt x="30" y="90"/>
                </a:lnTo>
                <a:lnTo>
                  <a:pt x="30" y="90"/>
                </a:lnTo>
                <a:lnTo>
                  <a:pt x="36" y="90"/>
                </a:lnTo>
                <a:lnTo>
                  <a:pt x="36" y="72"/>
                </a:lnTo>
                <a:lnTo>
                  <a:pt x="36" y="60"/>
                </a:lnTo>
                <a:lnTo>
                  <a:pt x="42" y="48"/>
                </a:lnTo>
                <a:lnTo>
                  <a:pt x="42" y="48"/>
                </a:lnTo>
                <a:lnTo>
                  <a:pt x="66" y="42"/>
                </a:lnTo>
                <a:lnTo>
                  <a:pt x="72" y="42"/>
                </a:lnTo>
                <a:lnTo>
                  <a:pt x="78" y="54"/>
                </a:lnTo>
                <a:lnTo>
                  <a:pt x="8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31" name="Freeform 946"/>
          <p:cNvSpPr>
            <a:spLocks/>
          </p:cNvSpPr>
          <p:nvPr/>
        </p:nvSpPr>
        <p:spPr bwMode="auto">
          <a:xfrm>
            <a:off x="2614249" y="806400"/>
            <a:ext cx="9550"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632" name="Freeform 947"/>
          <p:cNvSpPr>
            <a:spLocks/>
          </p:cNvSpPr>
          <p:nvPr/>
        </p:nvSpPr>
        <p:spPr bwMode="auto">
          <a:xfrm>
            <a:off x="1488941" y="1255250"/>
            <a:ext cx="152800" cy="171900"/>
          </a:xfrm>
          <a:custGeom>
            <a:avLst/>
            <a:gdLst>
              <a:gd name="T0" fmla="*/ 72 w 96"/>
              <a:gd name="T1" fmla="*/ 78 h 108"/>
              <a:gd name="T2" fmla="*/ 78 w 96"/>
              <a:gd name="T3" fmla="*/ 72 h 108"/>
              <a:gd name="T4" fmla="*/ 84 w 96"/>
              <a:gd name="T5" fmla="*/ 66 h 108"/>
              <a:gd name="T6" fmla="*/ 90 w 96"/>
              <a:gd name="T7" fmla="*/ 60 h 108"/>
              <a:gd name="T8" fmla="*/ 96 w 96"/>
              <a:gd name="T9" fmla="*/ 36 h 108"/>
              <a:gd name="T10" fmla="*/ 90 w 96"/>
              <a:gd name="T11" fmla="*/ 18 h 108"/>
              <a:gd name="T12" fmla="*/ 90 w 96"/>
              <a:gd name="T13" fmla="*/ 12 h 108"/>
              <a:gd name="T14" fmla="*/ 90 w 96"/>
              <a:gd name="T15" fmla="*/ 12 h 108"/>
              <a:gd name="T16" fmla="*/ 90 w 96"/>
              <a:gd name="T17" fmla="*/ 6 h 108"/>
              <a:gd name="T18" fmla="*/ 90 w 96"/>
              <a:gd name="T19" fmla="*/ 6 h 108"/>
              <a:gd name="T20" fmla="*/ 84 w 96"/>
              <a:gd name="T21" fmla="*/ 6 h 108"/>
              <a:gd name="T22" fmla="*/ 84 w 96"/>
              <a:gd name="T23" fmla="*/ 6 h 108"/>
              <a:gd name="T24" fmla="*/ 72 w 96"/>
              <a:gd name="T25" fmla="*/ 0 h 108"/>
              <a:gd name="T26" fmla="*/ 42 w 96"/>
              <a:gd name="T27" fmla="*/ 6 h 108"/>
              <a:gd name="T28" fmla="*/ 42 w 96"/>
              <a:gd name="T29" fmla="*/ 6 h 108"/>
              <a:gd name="T30" fmla="*/ 42 w 96"/>
              <a:gd name="T31" fmla="*/ 6 h 108"/>
              <a:gd name="T32" fmla="*/ 42 w 96"/>
              <a:gd name="T33" fmla="*/ 6 h 108"/>
              <a:gd name="T34" fmla="*/ 24 w 96"/>
              <a:gd name="T35" fmla="*/ 30 h 108"/>
              <a:gd name="T36" fmla="*/ 6 w 96"/>
              <a:gd name="T37" fmla="*/ 48 h 108"/>
              <a:gd name="T38" fmla="*/ 6 w 96"/>
              <a:gd name="T39" fmla="*/ 48 h 108"/>
              <a:gd name="T40" fmla="*/ 6 w 96"/>
              <a:gd name="T41" fmla="*/ 48 h 108"/>
              <a:gd name="T42" fmla="*/ 6 w 96"/>
              <a:gd name="T43" fmla="*/ 60 h 108"/>
              <a:gd name="T44" fmla="*/ 6 w 96"/>
              <a:gd name="T45" fmla="*/ 66 h 108"/>
              <a:gd name="T46" fmla="*/ 6 w 96"/>
              <a:gd name="T47" fmla="*/ 78 h 108"/>
              <a:gd name="T48" fmla="*/ 0 w 96"/>
              <a:gd name="T49" fmla="*/ 96 h 108"/>
              <a:gd name="T50" fmla="*/ 0 w 96"/>
              <a:gd name="T51" fmla="*/ 102 h 108"/>
              <a:gd name="T52" fmla="*/ 0 w 96"/>
              <a:gd name="T53" fmla="*/ 108 h 108"/>
              <a:gd name="T54" fmla="*/ 0 w 96"/>
              <a:gd name="T55" fmla="*/ 108 h 108"/>
              <a:gd name="T56" fmla="*/ 12 w 96"/>
              <a:gd name="T57" fmla="*/ 108 h 108"/>
              <a:gd name="T58" fmla="*/ 12 w 96"/>
              <a:gd name="T59" fmla="*/ 108 h 108"/>
              <a:gd name="T60" fmla="*/ 12 w 96"/>
              <a:gd name="T61" fmla="*/ 108 h 108"/>
              <a:gd name="T62" fmla="*/ 18 w 96"/>
              <a:gd name="T63" fmla="*/ 108 h 108"/>
              <a:gd name="T64" fmla="*/ 18 w 96"/>
              <a:gd name="T65" fmla="*/ 108 h 108"/>
              <a:gd name="T66" fmla="*/ 36 w 96"/>
              <a:gd name="T67" fmla="*/ 90 h 108"/>
              <a:gd name="T68" fmla="*/ 54 w 96"/>
              <a:gd name="T69" fmla="*/ 84 h 108"/>
              <a:gd name="T70" fmla="*/ 72 w 96"/>
              <a:gd name="T71" fmla="*/ 7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6" h="108">
                <a:moveTo>
                  <a:pt x="72" y="78"/>
                </a:moveTo>
                <a:lnTo>
                  <a:pt x="78" y="72"/>
                </a:lnTo>
                <a:lnTo>
                  <a:pt x="84" y="66"/>
                </a:lnTo>
                <a:lnTo>
                  <a:pt x="90" y="60"/>
                </a:lnTo>
                <a:lnTo>
                  <a:pt x="96" y="36"/>
                </a:lnTo>
                <a:lnTo>
                  <a:pt x="90" y="18"/>
                </a:lnTo>
                <a:lnTo>
                  <a:pt x="90" y="12"/>
                </a:lnTo>
                <a:lnTo>
                  <a:pt x="90" y="12"/>
                </a:lnTo>
                <a:lnTo>
                  <a:pt x="90" y="6"/>
                </a:lnTo>
                <a:lnTo>
                  <a:pt x="90" y="6"/>
                </a:lnTo>
                <a:lnTo>
                  <a:pt x="84" y="6"/>
                </a:lnTo>
                <a:lnTo>
                  <a:pt x="84" y="6"/>
                </a:lnTo>
                <a:lnTo>
                  <a:pt x="72" y="0"/>
                </a:lnTo>
                <a:lnTo>
                  <a:pt x="42" y="6"/>
                </a:lnTo>
                <a:lnTo>
                  <a:pt x="42" y="6"/>
                </a:lnTo>
                <a:lnTo>
                  <a:pt x="42" y="6"/>
                </a:lnTo>
                <a:lnTo>
                  <a:pt x="42" y="6"/>
                </a:lnTo>
                <a:lnTo>
                  <a:pt x="24" y="30"/>
                </a:lnTo>
                <a:lnTo>
                  <a:pt x="6" y="48"/>
                </a:lnTo>
                <a:lnTo>
                  <a:pt x="6" y="48"/>
                </a:lnTo>
                <a:lnTo>
                  <a:pt x="6" y="48"/>
                </a:lnTo>
                <a:lnTo>
                  <a:pt x="6" y="60"/>
                </a:lnTo>
                <a:lnTo>
                  <a:pt x="6" y="66"/>
                </a:lnTo>
                <a:lnTo>
                  <a:pt x="6" y="78"/>
                </a:lnTo>
                <a:lnTo>
                  <a:pt x="0" y="96"/>
                </a:lnTo>
                <a:lnTo>
                  <a:pt x="0" y="102"/>
                </a:lnTo>
                <a:lnTo>
                  <a:pt x="0" y="108"/>
                </a:lnTo>
                <a:lnTo>
                  <a:pt x="0" y="108"/>
                </a:lnTo>
                <a:lnTo>
                  <a:pt x="12" y="108"/>
                </a:lnTo>
                <a:lnTo>
                  <a:pt x="12" y="108"/>
                </a:lnTo>
                <a:lnTo>
                  <a:pt x="12" y="108"/>
                </a:lnTo>
                <a:lnTo>
                  <a:pt x="18" y="108"/>
                </a:lnTo>
                <a:lnTo>
                  <a:pt x="18" y="108"/>
                </a:lnTo>
                <a:lnTo>
                  <a:pt x="36" y="90"/>
                </a:lnTo>
                <a:lnTo>
                  <a:pt x="54" y="84"/>
                </a:lnTo>
                <a:lnTo>
                  <a:pt x="72"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633" name="Freeform 948"/>
          <p:cNvSpPr>
            <a:spLocks/>
          </p:cNvSpPr>
          <p:nvPr/>
        </p:nvSpPr>
        <p:spPr bwMode="auto">
          <a:xfrm>
            <a:off x="333391" y="6794250"/>
            <a:ext cx="105050" cy="85950"/>
          </a:xfrm>
          <a:custGeom>
            <a:avLst/>
            <a:gdLst>
              <a:gd name="T0" fmla="*/ 60 w 66"/>
              <a:gd name="T1" fmla="*/ 54 h 54"/>
              <a:gd name="T2" fmla="*/ 60 w 66"/>
              <a:gd name="T3" fmla="*/ 42 h 54"/>
              <a:gd name="T4" fmla="*/ 60 w 66"/>
              <a:gd name="T5" fmla="*/ 42 h 54"/>
              <a:gd name="T6" fmla="*/ 48 w 66"/>
              <a:gd name="T7" fmla="*/ 42 h 54"/>
              <a:gd name="T8" fmla="*/ 54 w 66"/>
              <a:gd name="T9" fmla="*/ 36 h 54"/>
              <a:gd name="T10" fmla="*/ 60 w 66"/>
              <a:gd name="T11" fmla="*/ 36 h 54"/>
              <a:gd name="T12" fmla="*/ 54 w 66"/>
              <a:gd name="T13" fmla="*/ 30 h 54"/>
              <a:gd name="T14" fmla="*/ 48 w 66"/>
              <a:gd name="T15" fmla="*/ 30 h 54"/>
              <a:gd name="T16" fmla="*/ 48 w 66"/>
              <a:gd name="T17" fmla="*/ 36 h 54"/>
              <a:gd name="T18" fmla="*/ 42 w 66"/>
              <a:gd name="T19" fmla="*/ 36 h 54"/>
              <a:gd name="T20" fmla="*/ 36 w 66"/>
              <a:gd name="T21" fmla="*/ 36 h 54"/>
              <a:gd name="T22" fmla="*/ 30 w 66"/>
              <a:gd name="T23" fmla="*/ 24 h 54"/>
              <a:gd name="T24" fmla="*/ 24 w 66"/>
              <a:gd name="T25" fmla="*/ 18 h 54"/>
              <a:gd name="T26" fmla="*/ 24 w 66"/>
              <a:gd name="T27" fmla="*/ 18 h 54"/>
              <a:gd name="T28" fmla="*/ 30 w 66"/>
              <a:gd name="T29" fmla="*/ 12 h 54"/>
              <a:gd name="T30" fmla="*/ 30 w 66"/>
              <a:gd name="T31" fmla="*/ 12 h 54"/>
              <a:gd name="T32" fmla="*/ 24 w 66"/>
              <a:gd name="T33" fmla="*/ 6 h 54"/>
              <a:gd name="T34" fmla="*/ 24 w 66"/>
              <a:gd name="T35" fmla="*/ 12 h 54"/>
              <a:gd name="T36" fmla="*/ 24 w 66"/>
              <a:gd name="T37" fmla="*/ 12 h 54"/>
              <a:gd name="T38" fmla="*/ 24 w 66"/>
              <a:gd name="T39" fmla="*/ 18 h 54"/>
              <a:gd name="T40" fmla="*/ 12 w 66"/>
              <a:gd name="T41" fmla="*/ 6 h 54"/>
              <a:gd name="T42" fmla="*/ 6 w 66"/>
              <a:gd name="T43" fmla="*/ 0 h 54"/>
              <a:gd name="T44" fmla="*/ 12 w 66"/>
              <a:gd name="T45" fmla="*/ 6 h 54"/>
              <a:gd name="T46" fmla="*/ 12 w 66"/>
              <a:gd name="T47" fmla="*/ 6 h 54"/>
              <a:gd name="T48" fmla="*/ 12 w 66"/>
              <a:gd name="T49" fmla="*/ 6 h 54"/>
              <a:gd name="T50" fmla="*/ 6 w 66"/>
              <a:gd name="T51" fmla="*/ 12 h 54"/>
              <a:gd name="T52" fmla="*/ 0 w 66"/>
              <a:gd name="T53" fmla="*/ 12 h 54"/>
              <a:gd name="T54" fmla="*/ 0 w 66"/>
              <a:gd name="T55" fmla="*/ 12 h 54"/>
              <a:gd name="T56" fmla="*/ 6 w 66"/>
              <a:gd name="T57" fmla="*/ 12 h 54"/>
              <a:gd name="T58" fmla="*/ 12 w 66"/>
              <a:gd name="T59" fmla="*/ 12 h 54"/>
              <a:gd name="T60" fmla="*/ 18 w 66"/>
              <a:gd name="T61" fmla="*/ 12 h 54"/>
              <a:gd name="T62" fmla="*/ 30 w 66"/>
              <a:gd name="T63" fmla="*/ 30 h 54"/>
              <a:gd name="T64" fmla="*/ 48 w 66"/>
              <a:gd name="T65" fmla="*/ 42 h 54"/>
              <a:gd name="T66" fmla="*/ 60 w 66"/>
              <a:gd name="T67" fmla="*/ 48 h 54"/>
              <a:gd name="T68" fmla="*/ 60 w 66"/>
              <a:gd name="T6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 h="54">
                <a:moveTo>
                  <a:pt x="66" y="54"/>
                </a:moveTo>
                <a:lnTo>
                  <a:pt x="60" y="54"/>
                </a:lnTo>
                <a:lnTo>
                  <a:pt x="60" y="48"/>
                </a:lnTo>
                <a:lnTo>
                  <a:pt x="60" y="42"/>
                </a:lnTo>
                <a:lnTo>
                  <a:pt x="60" y="42"/>
                </a:lnTo>
                <a:lnTo>
                  <a:pt x="60" y="42"/>
                </a:lnTo>
                <a:lnTo>
                  <a:pt x="54" y="42"/>
                </a:lnTo>
                <a:lnTo>
                  <a:pt x="48" y="42"/>
                </a:lnTo>
                <a:lnTo>
                  <a:pt x="48" y="36"/>
                </a:lnTo>
                <a:lnTo>
                  <a:pt x="54" y="36"/>
                </a:lnTo>
                <a:lnTo>
                  <a:pt x="60" y="36"/>
                </a:lnTo>
                <a:lnTo>
                  <a:pt x="60" y="36"/>
                </a:lnTo>
                <a:lnTo>
                  <a:pt x="60" y="36"/>
                </a:lnTo>
                <a:lnTo>
                  <a:pt x="54" y="30"/>
                </a:lnTo>
                <a:lnTo>
                  <a:pt x="48" y="30"/>
                </a:lnTo>
                <a:lnTo>
                  <a:pt x="48" y="30"/>
                </a:lnTo>
                <a:lnTo>
                  <a:pt x="48" y="36"/>
                </a:lnTo>
                <a:lnTo>
                  <a:pt x="48" y="36"/>
                </a:lnTo>
                <a:lnTo>
                  <a:pt x="48" y="36"/>
                </a:lnTo>
                <a:lnTo>
                  <a:pt x="42" y="36"/>
                </a:lnTo>
                <a:lnTo>
                  <a:pt x="36" y="36"/>
                </a:lnTo>
                <a:lnTo>
                  <a:pt x="36" y="36"/>
                </a:lnTo>
                <a:lnTo>
                  <a:pt x="36" y="36"/>
                </a:lnTo>
                <a:lnTo>
                  <a:pt x="30" y="24"/>
                </a:lnTo>
                <a:lnTo>
                  <a:pt x="30" y="24"/>
                </a:lnTo>
                <a:lnTo>
                  <a:pt x="24" y="18"/>
                </a:lnTo>
                <a:lnTo>
                  <a:pt x="24" y="18"/>
                </a:lnTo>
                <a:lnTo>
                  <a:pt x="24" y="18"/>
                </a:lnTo>
                <a:lnTo>
                  <a:pt x="30" y="18"/>
                </a:lnTo>
                <a:lnTo>
                  <a:pt x="30" y="12"/>
                </a:lnTo>
                <a:lnTo>
                  <a:pt x="30" y="12"/>
                </a:lnTo>
                <a:lnTo>
                  <a:pt x="30" y="12"/>
                </a:lnTo>
                <a:lnTo>
                  <a:pt x="24" y="6"/>
                </a:lnTo>
                <a:lnTo>
                  <a:pt x="24" y="6"/>
                </a:lnTo>
                <a:lnTo>
                  <a:pt x="24" y="6"/>
                </a:lnTo>
                <a:lnTo>
                  <a:pt x="24" y="12"/>
                </a:lnTo>
                <a:lnTo>
                  <a:pt x="24" y="12"/>
                </a:lnTo>
                <a:lnTo>
                  <a:pt x="24" y="12"/>
                </a:lnTo>
                <a:lnTo>
                  <a:pt x="24" y="12"/>
                </a:lnTo>
                <a:lnTo>
                  <a:pt x="24" y="18"/>
                </a:lnTo>
                <a:lnTo>
                  <a:pt x="12" y="12"/>
                </a:lnTo>
                <a:lnTo>
                  <a:pt x="12" y="6"/>
                </a:lnTo>
                <a:lnTo>
                  <a:pt x="12" y="0"/>
                </a:lnTo>
                <a:lnTo>
                  <a:pt x="6" y="0"/>
                </a:lnTo>
                <a:lnTo>
                  <a:pt x="12" y="6"/>
                </a:lnTo>
                <a:lnTo>
                  <a:pt x="12" y="6"/>
                </a:lnTo>
                <a:lnTo>
                  <a:pt x="12" y="6"/>
                </a:lnTo>
                <a:lnTo>
                  <a:pt x="12" y="6"/>
                </a:lnTo>
                <a:lnTo>
                  <a:pt x="12" y="12"/>
                </a:lnTo>
                <a:lnTo>
                  <a:pt x="12" y="6"/>
                </a:lnTo>
                <a:lnTo>
                  <a:pt x="12" y="6"/>
                </a:lnTo>
                <a:lnTo>
                  <a:pt x="6" y="12"/>
                </a:lnTo>
                <a:lnTo>
                  <a:pt x="0" y="12"/>
                </a:lnTo>
                <a:lnTo>
                  <a:pt x="0" y="12"/>
                </a:lnTo>
                <a:lnTo>
                  <a:pt x="0" y="12"/>
                </a:lnTo>
                <a:lnTo>
                  <a:pt x="0" y="12"/>
                </a:lnTo>
                <a:lnTo>
                  <a:pt x="6" y="12"/>
                </a:lnTo>
                <a:lnTo>
                  <a:pt x="6" y="12"/>
                </a:lnTo>
                <a:lnTo>
                  <a:pt x="6" y="12"/>
                </a:lnTo>
                <a:lnTo>
                  <a:pt x="12" y="12"/>
                </a:lnTo>
                <a:lnTo>
                  <a:pt x="12" y="12"/>
                </a:lnTo>
                <a:lnTo>
                  <a:pt x="18" y="12"/>
                </a:lnTo>
                <a:lnTo>
                  <a:pt x="18" y="12"/>
                </a:lnTo>
                <a:lnTo>
                  <a:pt x="30" y="30"/>
                </a:lnTo>
                <a:lnTo>
                  <a:pt x="30" y="36"/>
                </a:lnTo>
                <a:lnTo>
                  <a:pt x="48" y="42"/>
                </a:lnTo>
                <a:lnTo>
                  <a:pt x="54" y="42"/>
                </a:lnTo>
                <a:lnTo>
                  <a:pt x="60" y="48"/>
                </a:lnTo>
                <a:lnTo>
                  <a:pt x="60" y="48"/>
                </a:lnTo>
                <a:lnTo>
                  <a:pt x="60" y="54"/>
                </a:lnTo>
                <a:lnTo>
                  <a:pt x="66"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34" name="Freeform 949"/>
          <p:cNvSpPr>
            <a:spLocks/>
          </p:cNvSpPr>
          <p:nvPr/>
        </p:nvSpPr>
        <p:spPr bwMode="auto">
          <a:xfrm>
            <a:off x="438441" y="6832450"/>
            <a:ext cx="28650" cy="47750"/>
          </a:xfrm>
          <a:custGeom>
            <a:avLst/>
            <a:gdLst>
              <a:gd name="T0" fmla="*/ 18 w 18"/>
              <a:gd name="T1" fmla="*/ 30 h 30"/>
              <a:gd name="T2" fmla="*/ 18 w 18"/>
              <a:gd name="T3" fmla="*/ 30 h 30"/>
              <a:gd name="T4" fmla="*/ 12 w 18"/>
              <a:gd name="T5" fmla="*/ 30 h 30"/>
              <a:gd name="T6" fmla="*/ 12 w 18"/>
              <a:gd name="T7" fmla="*/ 30 h 30"/>
              <a:gd name="T8" fmla="*/ 6 w 18"/>
              <a:gd name="T9" fmla="*/ 24 h 30"/>
              <a:gd name="T10" fmla="*/ 12 w 18"/>
              <a:gd name="T11" fmla="*/ 18 h 30"/>
              <a:gd name="T12" fmla="*/ 12 w 18"/>
              <a:gd name="T13" fmla="*/ 6 h 30"/>
              <a:gd name="T14" fmla="*/ 12 w 18"/>
              <a:gd name="T15" fmla="*/ 6 h 30"/>
              <a:gd name="T16" fmla="*/ 18 w 18"/>
              <a:gd name="T17" fmla="*/ 6 h 30"/>
              <a:gd name="T18" fmla="*/ 18 w 18"/>
              <a:gd name="T19" fmla="*/ 0 h 30"/>
              <a:gd name="T20" fmla="*/ 12 w 18"/>
              <a:gd name="T21" fmla="*/ 0 h 30"/>
              <a:gd name="T22" fmla="*/ 12 w 18"/>
              <a:gd name="T23" fmla="*/ 0 h 30"/>
              <a:gd name="T24" fmla="*/ 12 w 18"/>
              <a:gd name="T25" fmla="*/ 0 h 30"/>
              <a:gd name="T26" fmla="*/ 12 w 18"/>
              <a:gd name="T27" fmla="*/ 6 h 30"/>
              <a:gd name="T28" fmla="*/ 12 w 18"/>
              <a:gd name="T29" fmla="*/ 6 h 30"/>
              <a:gd name="T30" fmla="*/ 6 w 18"/>
              <a:gd name="T31" fmla="*/ 18 h 30"/>
              <a:gd name="T32" fmla="*/ 6 w 18"/>
              <a:gd name="T33" fmla="*/ 18 h 30"/>
              <a:gd name="T34" fmla="*/ 6 w 18"/>
              <a:gd name="T35" fmla="*/ 18 h 30"/>
              <a:gd name="T36" fmla="*/ 0 w 18"/>
              <a:gd name="T37" fmla="*/ 18 h 30"/>
              <a:gd name="T38" fmla="*/ 0 w 18"/>
              <a:gd name="T39" fmla="*/ 18 h 30"/>
              <a:gd name="T40" fmla="*/ 6 w 18"/>
              <a:gd name="T41" fmla="*/ 30 h 30"/>
              <a:gd name="T42" fmla="*/ 6 w 18"/>
              <a:gd name="T43" fmla="*/ 30 h 30"/>
              <a:gd name="T44" fmla="*/ 18 w 18"/>
              <a:gd name="T4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30">
                <a:moveTo>
                  <a:pt x="18" y="30"/>
                </a:moveTo>
                <a:lnTo>
                  <a:pt x="18" y="30"/>
                </a:lnTo>
                <a:lnTo>
                  <a:pt x="12" y="30"/>
                </a:lnTo>
                <a:lnTo>
                  <a:pt x="12" y="30"/>
                </a:lnTo>
                <a:lnTo>
                  <a:pt x="6" y="24"/>
                </a:lnTo>
                <a:lnTo>
                  <a:pt x="12" y="18"/>
                </a:lnTo>
                <a:lnTo>
                  <a:pt x="12" y="6"/>
                </a:lnTo>
                <a:lnTo>
                  <a:pt x="12" y="6"/>
                </a:lnTo>
                <a:lnTo>
                  <a:pt x="18" y="6"/>
                </a:lnTo>
                <a:lnTo>
                  <a:pt x="18" y="0"/>
                </a:lnTo>
                <a:lnTo>
                  <a:pt x="12" y="0"/>
                </a:lnTo>
                <a:lnTo>
                  <a:pt x="12" y="0"/>
                </a:lnTo>
                <a:lnTo>
                  <a:pt x="12" y="0"/>
                </a:lnTo>
                <a:lnTo>
                  <a:pt x="12" y="6"/>
                </a:lnTo>
                <a:lnTo>
                  <a:pt x="12" y="6"/>
                </a:lnTo>
                <a:lnTo>
                  <a:pt x="6" y="18"/>
                </a:lnTo>
                <a:lnTo>
                  <a:pt x="6" y="18"/>
                </a:lnTo>
                <a:lnTo>
                  <a:pt x="6" y="18"/>
                </a:lnTo>
                <a:lnTo>
                  <a:pt x="0" y="18"/>
                </a:lnTo>
                <a:lnTo>
                  <a:pt x="0" y="18"/>
                </a:lnTo>
                <a:lnTo>
                  <a:pt x="6" y="30"/>
                </a:lnTo>
                <a:lnTo>
                  <a:pt x="6" y="30"/>
                </a:lnTo>
                <a:lnTo>
                  <a:pt x="18"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35" name="Freeform 950"/>
          <p:cNvSpPr>
            <a:spLocks/>
          </p:cNvSpPr>
          <p:nvPr/>
        </p:nvSpPr>
        <p:spPr bwMode="auto">
          <a:xfrm>
            <a:off x="1737241" y="1264800"/>
            <a:ext cx="95500" cy="38200"/>
          </a:xfrm>
          <a:custGeom>
            <a:avLst/>
            <a:gdLst>
              <a:gd name="T0" fmla="*/ 48 w 60"/>
              <a:gd name="T1" fmla="*/ 6 h 24"/>
              <a:gd name="T2" fmla="*/ 24 w 60"/>
              <a:gd name="T3" fmla="*/ 6 h 24"/>
              <a:gd name="T4" fmla="*/ 18 w 60"/>
              <a:gd name="T5" fmla="*/ 0 h 24"/>
              <a:gd name="T6" fmla="*/ 0 w 60"/>
              <a:gd name="T7" fmla="*/ 6 h 24"/>
              <a:gd name="T8" fmla="*/ 0 w 60"/>
              <a:gd name="T9" fmla="*/ 6 h 24"/>
              <a:gd name="T10" fmla="*/ 0 w 60"/>
              <a:gd name="T11" fmla="*/ 6 h 24"/>
              <a:gd name="T12" fmla="*/ 0 w 60"/>
              <a:gd name="T13" fmla="*/ 6 h 24"/>
              <a:gd name="T14" fmla="*/ 24 w 60"/>
              <a:gd name="T15" fmla="*/ 18 h 24"/>
              <a:gd name="T16" fmla="*/ 24 w 60"/>
              <a:gd name="T17" fmla="*/ 24 h 24"/>
              <a:gd name="T18" fmla="*/ 24 w 60"/>
              <a:gd name="T19" fmla="*/ 24 h 24"/>
              <a:gd name="T20" fmla="*/ 30 w 60"/>
              <a:gd name="T21" fmla="*/ 24 h 24"/>
              <a:gd name="T22" fmla="*/ 30 w 60"/>
              <a:gd name="T23" fmla="*/ 24 h 24"/>
              <a:gd name="T24" fmla="*/ 60 w 60"/>
              <a:gd name="T25" fmla="*/ 6 h 24"/>
              <a:gd name="T26" fmla="*/ 60 w 60"/>
              <a:gd name="T27" fmla="*/ 6 h 24"/>
              <a:gd name="T28" fmla="*/ 60 w 60"/>
              <a:gd name="T29" fmla="*/ 0 h 24"/>
              <a:gd name="T30" fmla="*/ 54 w 60"/>
              <a:gd name="T31" fmla="*/ 6 h 24"/>
              <a:gd name="T32" fmla="*/ 48 w 60"/>
              <a:gd name="T33"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24">
                <a:moveTo>
                  <a:pt x="48" y="6"/>
                </a:moveTo>
                <a:lnTo>
                  <a:pt x="24" y="6"/>
                </a:lnTo>
                <a:lnTo>
                  <a:pt x="18" y="0"/>
                </a:lnTo>
                <a:lnTo>
                  <a:pt x="0" y="6"/>
                </a:lnTo>
                <a:lnTo>
                  <a:pt x="0" y="6"/>
                </a:lnTo>
                <a:lnTo>
                  <a:pt x="0" y="6"/>
                </a:lnTo>
                <a:lnTo>
                  <a:pt x="0" y="6"/>
                </a:lnTo>
                <a:lnTo>
                  <a:pt x="24" y="18"/>
                </a:lnTo>
                <a:lnTo>
                  <a:pt x="24" y="24"/>
                </a:lnTo>
                <a:lnTo>
                  <a:pt x="24" y="24"/>
                </a:lnTo>
                <a:lnTo>
                  <a:pt x="30" y="24"/>
                </a:lnTo>
                <a:lnTo>
                  <a:pt x="30" y="24"/>
                </a:lnTo>
                <a:lnTo>
                  <a:pt x="60" y="6"/>
                </a:lnTo>
                <a:lnTo>
                  <a:pt x="60" y="6"/>
                </a:lnTo>
                <a:lnTo>
                  <a:pt x="60" y="0"/>
                </a:lnTo>
                <a:lnTo>
                  <a:pt x="54" y="6"/>
                </a:lnTo>
                <a:lnTo>
                  <a:pt x="4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636" name="Freeform 951"/>
          <p:cNvSpPr>
            <a:spLocks/>
          </p:cNvSpPr>
          <p:nvPr/>
        </p:nvSpPr>
        <p:spPr bwMode="auto">
          <a:xfrm>
            <a:off x="1756341" y="1398500"/>
            <a:ext cx="28650" cy="19100"/>
          </a:xfrm>
          <a:custGeom>
            <a:avLst/>
            <a:gdLst>
              <a:gd name="T0" fmla="*/ 6 w 18"/>
              <a:gd name="T1" fmla="*/ 0 h 12"/>
              <a:gd name="T2" fmla="*/ 6 w 18"/>
              <a:gd name="T3" fmla="*/ 0 h 12"/>
              <a:gd name="T4" fmla="*/ 6 w 18"/>
              <a:gd name="T5" fmla="*/ 0 h 12"/>
              <a:gd name="T6" fmla="*/ 0 w 18"/>
              <a:gd name="T7" fmla="*/ 6 h 12"/>
              <a:gd name="T8" fmla="*/ 0 w 18"/>
              <a:gd name="T9" fmla="*/ 6 h 12"/>
              <a:gd name="T10" fmla="*/ 6 w 18"/>
              <a:gd name="T11" fmla="*/ 6 h 12"/>
              <a:gd name="T12" fmla="*/ 6 w 18"/>
              <a:gd name="T13" fmla="*/ 6 h 12"/>
              <a:gd name="T14" fmla="*/ 6 w 18"/>
              <a:gd name="T15" fmla="*/ 12 h 12"/>
              <a:gd name="T16" fmla="*/ 6 w 18"/>
              <a:gd name="T17" fmla="*/ 12 h 12"/>
              <a:gd name="T18" fmla="*/ 18 w 18"/>
              <a:gd name="T19" fmla="*/ 0 h 12"/>
              <a:gd name="T20" fmla="*/ 6 w 18"/>
              <a:gd name="T21" fmla="*/ 0 h 12"/>
              <a:gd name="T22" fmla="*/ 6 w 18"/>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2">
                <a:moveTo>
                  <a:pt x="6" y="0"/>
                </a:moveTo>
                <a:lnTo>
                  <a:pt x="6" y="0"/>
                </a:lnTo>
                <a:lnTo>
                  <a:pt x="6" y="0"/>
                </a:lnTo>
                <a:lnTo>
                  <a:pt x="0" y="6"/>
                </a:lnTo>
                <a:lnTo>
                  <a:pt x="0" y="6"/>
                </a:lnTo>
                <a:lnTo>
                  <a:pt x="6" y="6"/>
                </a:lnTo>
                <a:lnTo>
                  <a:pt x="6" y="6"/>
                </a:lnTo>
                <a:lnTo>
                  <a:pt x="6" y="12"/>
                </a:lnTo>
                <a:lnTo>
                  <a:pt x="6" y="12"/>
                </a:lnTo>
                <a:lnTo>
                  <a:pt x="18" y="0"/>
                </a:lnTo>
                <a:lnTo>
                  <a:pt x="6" y="0"/>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637" name="Freeform 952"/>
          <p:cNvSpPr>
            <a:spLocks/>
          </p:cNvSpPr>
          <p:nvPr/>
        </p:nvSpPr>
        <p:spPr bwMode="auto">
          <a:xfrm>
            <a:off x="1565341" y="6354950"/>
            <a:ext cx="171900" cy="124150"/>
          </a:xfrm>
          <a:custGeom>
            <a:avLst/>
            <a:gdLst>
              <a:gd name="T0" fmla="*/ 90 w 108"/>
              <a:gd name="T1" fmla="*/ 42 h 78"/>
              <a:gd name="T2" fmla="*/ 78 w 108"/>
              <a:gd name="T3" fmla="*/ 36 h 78"/>
              <a:gd name="T4" fmla="*/ 72 w 108"/>
              <a:gd name="T5" fmla="*/ 36 h 78"/>
              <a:gd name="T6" fmla="*/ 72 w 108"/>
              <a:gd name="T7" fmla="*/ 36 h 78"/>
              <a:gd name="T8" fmla="*/ 66 w 108"/>
              <a:gd name="T9" fmla="*/ 42 h 78"/>
              <a:gd name="T10" fmla="*/ 54 w 108"/>
              <a:gd name="T11" fmla="*/ 42 h 78"/>
              <a:gd name="T12" fmla="*/ 48 w 108"/>
              <a:gd name="T13" fmla="*/ 36 h 78"/>
              <a:gd name="T14" fmla="*/ 36 w 108"/>
              <a:gd name="T15" fmla="*/ 18 h 78"/>
              <a:gd name="T16" fmla="*/ 36 w 108"/>
              <a:gd name="T17" fmla="*/ 12 h 78"/>
              <a:gd name="T18" fmla="*/ 36 w 108"/>
              <a:gd name="T19" fmla="*/ 12 h 78"/>
              <a:gd name="T20" fmla="*/ 30 w 108"/>
              <a:gd name="T21" fmla="*/ 6 h 78"/>
              <a:gd name="T22" fmla="*/ 30 w 108"/>
              <a:gd name="T23" fmla="*/ 6 h 78"/>
              <a:gd name="T24" fmla="*/ 24 w 108"/>
              <a:gd name="T25" fmla="*/ 0 h 78"/>
              <a:gd name="T26" fmla="*/ 18 w 108"/>
              <a:gd name="T27" fmla="*/ 0 h 78"/>
              <a:gd name="T28" fmla="*/ 18 w 108"/>
              <a:gd name="T29" fmla="*/ 0 h 78"/>
              <a:gd name="T30" fmla="*/ 6 w 108"/>
              <a:gd name="T31" fmla="*/ 0 h 78"/>
              <a:gd name="T32" fmla="*/ 6 w 108"/>
              <a:gd name="T33" fmla="*/ 0 h 78"/>
              <a:gd name="T34" fmla="*/ 0 w 108"/>
              <a:gd name="T35" fmla="*/ 6 h 78"/>
              <a:gd name="T36" fmla="*/ 0 w 108"/>
              <a:gd name="T37" fmla="*/ 6 h 78"/>
              <a:gd name="T38" fmla="*/ 0 w 108"/>
              <a:gd name="T39" fmla="*/ 12 h 78"/>
              <a:gd name="T40" fmla="*/ 12 w 108"/>
              <a:gd name="T41" fmla="*/ 30 h 78"/>
              <a:gd name="T42" fmla="*/ 12 w 108"/>
              <a:gd name="T43" fmla="*/ 30 h 78"/>
              <a:gd name="T44" fmla="*/ 18 w 108"/>
              <a:gd name="T45" fmla="*/ 42 h 78"/>
              <a:gd name="T46" fmla="*/ 30 w 108"/>
              <a:gd name="T47" fmla="*/ 54 h 78"/>
              <a:gd name="T48" fmla="*/ 36 w 108"/>
              <a:gd name="T49" fmla="*/ 54 h 78"/>
              <a:gd name="T50" fmla="*/ 36 w 108"/>
              <a:gd name="T51" fmla="*/ 66 h 78"/>
              <a:gd name="T52" fmla="*/ 36 w 108"/>
              <a:gd name="T53" fmla="*/ 72 h 78"/>
              <a:gd name="T54" fmla="*/ 36 w 108"/>
              <a:gd name="T55" fmla="*/ 72 h 78"/>
              <a:gd name="T56" fmla="*/ 42 w 108"/>
              <a:gd name="T57" fmla="*/ 78 h 78"/>
              <a:gd name="T58" fmla="*/ 42 w 108"/>
              <a:gd name="T59" fmla="*/ 78 h 78"/>
              <a:gd name="T60" fmla="*/ 42 w 108"/>
              <a:gd name="T61" fmla="*/ 78 h 78"/>
              <a:gd name="T62" fmla="*/ 54 w 108"/>
              <a:gd name="T63" fmla="*/ 78 h 78"/>
              <a:gd name="T64" fmla="*/ 54 w 108"/>
              <a:gd name="T65" fmla="*/ 78 h 78"/>
              <a:gd name="T66" fmla="*/ 66 w 108"/>
              <a:gd name="T67" fmla="*/ 72 h 78"/>
              <a:gd name="T68" fmla="*/ 66 w 108"/>
              <a:gd name="T69" fmla="*/ 72 h 78"/>
              <a:gd name="T70" fmla="*/ 66 w 108"/>
              <a:gd name="T71" fmla="*/ 66 h 78"/>
              <a:gd name="T72" fmla="*/ 72 w 108"/>
              <a:gd name="T73" fmla="*/ 60 h 78"/>
              <a:gd name="T74" fmla="*/ 84 w 108"/>
              <a:gd name="T75" fmla="*/ 60 h 78"/>
              <a:gd name="T76" fmla="*/ 90 w 108"/>
              <a:gd name="T77" fmla="*/ 60 h 78"/>
              <a:gd name="T78" fmla="*/ 90 w 108"/>
              <a:gd name="T79" fmla="*/ 60 h 78"/>
              <a:gd name="T80" fmla="*/ 102 w 108"/>
              <a:gd name="T81" fmla="*/ 54 h 78"/>
              <a:gd name="T82" fmla="*/ 108 w 108"/>
              <a:gd name="T83" fmla="*/ 54 h 78"/>
              <a:gd name="T84" fmla="*/ 108 w 108"/>
              <a:gd name="T85" fmla="*/ 54 h 78"/>
              <a:gd name="T86" fmla="*/ 102 w 108"/>
              <a:gd name="T87" fmla="*/ 48 h 78"/>
              <a:gd name="T88" fmla="*/ 90 w 108"/>
              <a:gd name="T89" fmla="*/ 4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 h="78">
                <a:moveTo>
                  <a:pt x="90" y="42"/>
                </a:moveTo>
                <a:lnTo>
                  <a:pt x="78" y="36"/>
                </a:lnTo>
                <a:lnTo>
                  <a:pt x="72" y="36"/>
                </a:lnTo>
                <a:lnTo>
                  <a:pt x="72" y="36"/>
                </a:lnTo>
                <a:lnTo>
                  <a:pt x="66" y="42"/>
                </a:lnTo>
                <a:lnTo>
                  <a:pt x="54" y="42"/>
                </a:lnTo>
                <a:lnTo>
                  <a:pt x="48" y="36"/>
                </a:lnTo>
                <a:lnTo>
                  <a:pt x="36" y="18"/>
                </a:lnTo>
                <a:lnTo>
                  <a:pt x="36" y="12"/>
                </a:lnTo>
                <a:lnTo>
                  <a:pt x="36" y="12"/>
                </a:lnTo>
                <a:lnTo>
                  <a:pt x="30" y="6"/>
                </a:lnTo>
                <a:lnTo>
                  <a:pt x="30" y="6"/>
                </a:lnTo>
                <a:lnTo>
                  <a:pt x="24" y="0"/>
                </a:lnTo>
                <a:lnTo>
                  <a:pt x="18" y="0"/>
                </a:lnTo>
                <a:lnTo>
                  <a:pt x="18" y="0"/>
                </a:lnTo>
                <a:lnTo>
                  <a:pt x="6" y="0"/>
                </a:lnTo>
                <a:lnTo>
                  <a:pt x="6" y="0"/>
                </a:lnTo>
                <a:lnTo>
                  <a:pt x="0" y="6"/>
                </a:lnTo>
                <a:lnTo>
                  <a:pt x="0" y="6"/>
                </a:lnTo>
                <a:lnTo>
                  <a:pt x="0" y="12"/>
                </a:lnTo>
                <a:lnTo>
                  <a:pt x="12" y="30"/>
                </a:lnTo>
                <a:lnTo>
                  <a:pt x="12" y="30"/>
                </a:lnTo>
                <a:lnTo>
                  <a:pt x="18" y="42"/>
                </a:lnTo>
                <a:lnTo>
                  <a:pt x="30" y="54"/>
                </a:lnTo>
                <a:lnTo>
                  <a:pt x="36" y="54"/>
                </a:lnTo>
                <a:lnTo>
                  <a:pt x="36" y="66"/>
                </a:lnTo>
                <a:lnTo>
                  <a:pt x="36" y="72"/>
                </a:lnTo>
                <a:lnTo>
                  <a:pt x="36" y="72"/>
                </a:lnTo>
                <a:lnTo>
                  <a:pt x="42" y="78"/>
                </a:lnTo>
                <a:lnTo>
                  <a:pt x="42" y="78"/>
                </a:lnTo>
                <a:lnTo>
                  <a:pt x="42" y="78"/>
                </a:lnTo>
                <a:lnTo>
                  <a:pt x="54" y="78"/>
                </a:lnTo>
                <a:lnTo>
                  <a:pt x="54" y="78"/>
                </a:lnTo>
                <a:lnTo>
                  <a:pt x="66" y="72"/>
                </a:lnTo>
                <a:lnTo>
                  <a:pt x="66" y="72"/>
                </a:lnTo>
                <a:lnTo>
                  <a:pt x="66" y="66"/>
                </a:lnTo>
                <a:lnTo>
                  <a:pt x="72" y="60"/>
                </a:lnTo>
                <a:lnTo>
                  <a:pt x="84" y="60"/>
                </a:lnTo>
                <a:lnTo>
                  <a:pt x="90" y="60"/>
                </a:lnTo>
                <a:lnTo>
                  <a:pt x="90" y="60"/>
                </a:lnTo>
                <a:lnTo>
                  <a:pt x="102" y="54"/>
                </a:lnTo>
                <a:lnTo>
                  <a:pt x="108" y="54"/>
                </a:lnTo>
                <a:lnTo>
                  <a:pt x="108" y="54"/>
                </a:lnTo>
                <a:lnTo>
                  <a:pt x="102" y="48"/>
                </a:lnTo>
                <a:lnTo>
                  <a:pt x="9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638" name="Freeform 953"/>
          <p:cNvSpPr>
            <a:spLocks/>
          </p:cNvSpPr>
          <p:nvPr/>
        </p:nvSpPr>
        <p:spPr bwMode="auto">
          <a:xfrm>
            <a:off x="2623799" y="901900"/>
            <a:ext cx="57300" cy="95500"/>
          </a:xfrm>
          <a:custGeom>
            <a:avLst/>
            <a:gdLst>
              <a:gd name="T0" fmla="*/ 6 w 36"/>
              <a:gd name="T1" fmla="*/ 24 h 60"/>
              <a:gd name="T2" fmla="*/ 6 w 36"/>
              <a:gd name="T3" fmla="*/ 30 h 60"/>
              <a:gd name="T4" fmla="*/ 12 w 36"/>
              <a:gd name="T5" fmla="*/ 30 h 60"/>
              <a:gd name="T6" fmla="*/ 18 w 36"/>
              <a:gd name="T7" fmla="*/ 30 h 60"/>
              <a:gd name="T8" fmla="*/ 18 w 36"/>
              <a:gd name="T9" fmla="*/ 30 h 60"/>
              <a:gd name="T10" fmla="*/ 18 w 36"/>
              <a:gd name="T11" fmla="*/ 36 h 60"/>
              <a:gd name="T12" fmla="*/ 24 w 36"/>
              <a:gd name="T13" fmla="*/ 42 h 60"/>
              <a:gd name="T14" fmla="*/ 24 w 36"/>
              <a:gd name="T15" fmla="*/ 42 h 60"/>
              <a:gd name="T16" fmla="*/ 24 w 36"/>
              <a:gd name="T17" fmla="*/ 42 h 60"/>
              <a:gd name="T18" fmla="*/ 24 w 36"/>
              <a:gd name="T19" fmla="*/ 48 h 60"/>
              <a:gd name="T20" fmla="*/ 24 w 36"/>
              <a:gd name="T21" fmla="*/ 54 h 60"/>
              <a:gd name="T22" fmla="*/ 18 w 36"/>
              <a:gd name="T23" fmla="*/ 54 h 60"/>
              <a:gd name="T24" fmla="*/ 18 w 36"/>
              <a:gd name="T25" fmla="*/ 54 h 60"/>
              <a:gd name="T26" fmla="*/ 18 w 36"/>
              <a:gd name="T27" fmla="*/ 54 h 60"/>
              <a:gd name="T28" fmla="*/ 18 w 36"/>
              <a:gd name="T29" fmla="*/ 54 h 60"/>
              <a:gd name="T30" fmla="*/ 18 w 36"/>
              <a:gd name="T31" fmla="*/ 54 h 60"/>
              <a:gd name="T32" fmla="*/ 18 w 36"/>
              <a:gd name="T33" fmla="*/ 54 h 60"/>
              <a:gd name="T34" fmla="*/ 18 w 36"/>
              <a:gd name="T35" fmla="*/ 60 h 60"/>
              <a:gd name="T36" fmla="*/ 24 w 36"/>
              <a:gd name="T37" fmla="*/ 54 h 60"/>
              <a:gd name="T38" fmla="*/ 24 w 36"/>
              <a:gd name="T39" fmla="*/ 48 h 60"/>
              <a:gd name="T40" fmla="*/ 30 w 36"/>
              <a:gd name="T41" fmla="*/ 42 h 60"/>
              <a:gd name="T42" fmla="*/ 30 w 36"/>
              <a:gd name="T43" fmla="*/ 36 h 60"/>
              <a:gd name="T44" fmla="*/ 30 w 36"/>
              <a:gd name="T45" fmla="*/ 36 h 60"/>
              <a:gd name="T46" fmla="*/ 30 w 36"/>
              <a:gd name="T47" fmla="*/ 24 h 60"/>
              <a:gd name="T48" fmla="*/ 30 w 36"/>
              <a:gd name="T49" fmla="*/ 24 h 60"/>
              <a:gd name="T50" fmla="*/ 30 w 36"/>
              <a:gd name="T51" fmla="*/ 24 h 60"/>
              <a:gd name="T52" fmla="*/ 30 w 36"/>
              <a:gd name="T53" fmla="*/ 24 h 60"/>
              <a:gd name="T54" fmla="*/ 30 w 36"/>
              <a:gd name="T55" fmla="*/ 24 h 60"/>
              <a:gd name="T56" fmla="*/ 36 w 36"/>
              <a:gd name="T57" fmla="*/ 6 h 60"/>
              <a:gd name="T58" fmla="*/ 36 w 36"/>
              <a:gd name="T59" fmla="*/ 0 h 60"/>
              <a:gd name="T60" fmla="*/ 36 w 36"/>
              <a:gd name="T61" fmla="*/ 0 h 60"/>
              <a:gd name="T62" fmla="*/ 36 w 36"/>
              <a:gd name="T63" fmla="*/ 6 h 60"/>
              <a:gd name="T64" fmla="*/ 24 w 36"/>
              <a:gd name="T65" fmla="*/ 18 h 60"/>
              <a:gd name="T66" fmla="*/ 18 w 36"/>
              <a:gd name="T67" fmla="*/ 24 h 60"/>
              <a:gd name="T68" fmla="*/ 18 w 36"/>
              <a:gd name="T69" fmla="*/ 24 h 60"/>
              <a:gd name="T70" fmla="*/ 6 w 36"/>
              <a:gd name="T71" fmla="*/ 24 h 60"/>
              <a:gd name="T72" fmla="*/ 0 w 36"/>
              <a:gd name="T73" fmla="*/ 18 h 60"/>
              <a:gd name="T74" fmla="*/ 0 w 36"/>
              <a:gd name="T75" fmla="*/ 18 h 60"/>
              <a:gd name="T76" fmla="*/ 6 w 36"/>
              <a:gd name="T77" fmla="*/ 24 h 60"/>
              <a:gd name="T78" fmla="*/ 6 w 36"/>
              <a:gd name="T79"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 h="60">
                <a:moveTo>
                  <a:pt x="6" y="24"/>
                </a:moveTo>
                <a:lnTo>
                  <a:pt x="6" y="30"/>
                </a:lnTo>
                <a:lnTo>
                  <a:pt x="12" y="30"/>
                </a:lnTo>
                <a:lnTo>
                  <a:pt x="18" y="30"/>
                </a:lnTo>
                <a:lnTo>
                  <a:pt x="18" y="30"/>
                </a:lnTo>
                <a:lnTo>
                  <a:pt x="18" y="36"/>
                </a:lnTo>
                <a:lnTo>
                  <a:pt x="24" y="42"/>
                </a:lnTo>
                <a:lnTo>
                  <a:pt x="24" y="42"/>
                </a:lnTo>
                <a:lnTo>
                  <a:pt x="24" y="42"/>
                </a:lnTo>
                <a:lnTo>
                  <a:pt x="24" y="48"/>
                </a:lnTo>
                <a:lnTo>
                  <a:pt x="24" y="54"/>
                </a:lnTo>
                <a:lnTo>
                  <a:pt x="18" y="54"/>
                </a:lnTo>
                <a:lnTo>
                  <a:pt x="18" y="54"/>
                </a:lnTo>
                <a:lnTo>
                  <a:pt x="18" y="54"/>
                </a:lnTo>
                <a:lnTo>
                  <a:pt x="18" y="54"/>
                </a:lnTo>
                <a:lnTo>
                  <a:pt x="18" y="54"/>
                </a:lnTo>
                <a:lnTo>
                  <a:pt x="18" y="54"/>
                </a:lnTo>
                <a:lnTo>
                  <a:pt x="18" y="60"/>
                </a:lnTo>
                <a:lnTo>
                  <a:pt x="24" y="54"/>
                </a:lnTo>
                <a:lnTo>
                  <a:pt x="24" y="48"/>
                </a:lnTo>
                <a:lnTo>
                  <a:pt x="30" y="42"/>
                </a:lnTo>
                <a:lnTo>
                  <a:pt x="30" y="36"/>
                </a:lnTo>
                <a:lnTo>
                  <a:pt x="30" y="36"/>
                </a:lnTo>
                <a:lnTo>
                  <a:pt x="30" y="24"/>
                </a:lnTo>
                <a:lnTo>
                  <a:pt x="30" y="24"/>
                </a:lnTo>
                <a:lnTo>
                  <a:pt x="30" y="24"/>
                </a:lnTo>
                <a:lnTo>
                  <a:pt x="30" y="24"/>
                </a:lnTo>
                <a:lnTo>
                  <a:pt x="30" y="24"/>
                </a:lnTo>
                <a:lnTo>
                  <a:pt x="36" y="6"/>
                </a:lnTo>
                <a:lnTo>
                  <a:pt x="36" y="0"/>
                </a:lnTo>
                <a:lnTo>
                  <a:pt x="36" y="0"/>
                </a:lnTo>
                <a:lnTo>
                  <a:pt x="36" y="6"/>
                </a:lnTo>
                <a:lnTo>
                  <a:pt x="24" y="18"/>
                </a:lnTo>
                <a:lnTo>
                  <a:pt x="18" y="24"/>
                </a:lnTo>
                <a:lnTo>
                  <a:pt x="18" y="24"/>
                </a:lnTo>
                <a:lnTo>
                  <a:pt x="6" y="24"/>
                </a:lnTo>
                <a:lnTo>
                  <a:pt x="0" y="18"/>
                </a:lnTo>
                <a:lnTo>
                  <a:pt x="0" y="18"/>
                </a:lnTo>
                <a:lnTo>
                  <a:pt x="6" y="24"/>
                </a:ln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639" name="Rectangle 954"/>
          <p:cNvSpPr>
            <a:spLocks noChangeArrowheads="1"/>
          </p:cNvSpPr>
          <p:nvPr/>
        </p:nvSpPr>
        <p:spPr bwMode="auto">
          <a:xfrm>
            <a:off x="2614249" y="806400"/>
            <a:ext cx="1592" cy="9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640" name="Freeform 955"/>
          <p:cNvSpPr>
            <a:spLocks/>
          </p:cNvSpPr>
          <p:nvPr/>
        </p:nvSpPr>
        <p:spPr bwMode="auto">
          <a:xfrm>
            <a:off x="2585599" y="806400"/>
            <a:ext cx="47750" cy="181450"/>
          </a:xfrm>
          <a:custGeom>
            <a:avLst/>
            <a:gdLst>
              <a:gd name="T0" fmla="*/ 18 w 30"/>
              <a:gd name="T1" fmla="*/ 6 h 114"/>
              <a:gd name="T2" fmla="*/ 12 w 30"/>
              <a:gd name="T3" fmla="*/ 6 h 114"/>
              <a:gd name="T4" fmla="*/ 12 w 30"/>
              <a:gd name="T5" fmla="*/ 6 h 114"/>
              <a:gd name="T6" fmla="*/ 6 w 30"/>
              <a:gd name="T7" fmla="*/ 24 h 114"/>
              <a:gd name="T8" fmla="*/ 6 w 30"/>
              <a:gd name="T9" fmla="*/ 30 h 114"/>
              <a:gd name="T10" fmla="*/ 12 w 30"/>
              <a:gd name="T11" fmla="*/ 36 h 114"/>
              <a:gd name="T12" fmla="*/ 12 w 30"/>
              <a:gd name="T13" fmla="*/ 42 h 114"/>
              <a:gd name="T14" fmla="*/ 0 w 30"/>
              <a:gd name="T15" fmla="*/ 54 h 114"/>
              <a:gd name="T16" fmla="*/ 0 w 30"/>
              <a:gd name="T17" fmla="*/ 60 h 114"/>
              <a:gd name="T18" fmla="*/ 18 w 30"/>
              <a:gd name="T19" fmla="*/ 114 h 114"/>
              <a:gd name="T20" fmla="*/ 18 w 30"/>
              <a:gd name="T21" fmla="*/ 108 h 114"/>
              <a:gd name="T22" fmla="*/ 18 w 30"/>
              <a:gd name="T23" fmla="*/ 102 h 114"/>
              <a:gd name="T24" fmla="*/ 18 w 30"/>
              <a:gd name="T25" fmla="*/ 102 h 114"/>
              <a:gd name="T26" fmla="*/ 18 w 30"/>
              <a:gd name="T27" fmla="*/ 102 h 114"/>
              <a:gd name="T28" fmla="*/ 18 w 30"/>
              <a:gd name="T29" fmla="*/ 96 h 114"/>
              <a:gd name="T30" fmla="*/ 24 w 30"/>
              <a:gd name="T31" fmla="*/ 90 h 114"/>
              <a:gd name="T32" fmla="*/ 24 w 30"/>
              <a:gd name="T33" fmla="*/ 90 h 114"/>
              <a:gd name="T34" fmla="*/ 24 w 30"/>
              <a:gd name="T35" fmla="*/ 84 h 114"/>
              <a:gd name="T36" fmla="*/ 24 w 30"/>
              <a:gd name="T37" fmla="*/ 84 h 114"/>
              <a:gd name="T38" fmla="*/ 18 w 30"/>
              <a:gd name="T39" fmla="*/ 84 h 114"/>
              <a:gd name="T40" fmla="*/ 18 w 30"/>
              <a:gd name="T41" fmla="*/ 78 h 114"/>
              <a:gd name="T42" fmla="*/ 24 w 30"/>
              <a:gd name="T43" fmla="*/ 78 h 114"/>
              <a:gd name="T44" fmla="*/ 18 w 30"/>
              <a:gd name="T45" fmla="*/ 78 h 114"/>
              <a:gd name="T46" fmla="*/ 18 w 30"/>
              <a:gd name="T47" fmla="*/ 78 h 114"/>
              <a:gd name="T48" fmla="*/ 18 w 30"/>
              <a:gd name="T49" fmla="*/ 54 h 114"/>
              <a:gd name="T50" fmla="*/ 18 w 30"/>
              <a:gd name="T51" fmla="*/ 54 h 114"/>
              <a:gd name="T52" fmla="*/ 18 w 30"/>
              <a:gd name="T53" fmla="*/ 42 h 114"/>
              <a:gd name="T54" fmla="*/ 18 w 30"/>
              <a:gd name="T55" fmla="*/ 42 h 114"/>
              <a:gd name="T56" fmla="*/ 24 w 30"/>
              <a:gd name="T57" fmla="*/ 30 h 114"/>
              <a:gd name="T58" fmla="*/ 30 w 30"/>
              <a:gd name="T59" fmla="*/ 18 h 114"/>
              <a:gd name="T60" fmla="*/ 24 w 30"/>
              <a:gd name="T61" fmla="*/ 18 h 114"/>
              <a:gd name="T62" fmla="*/ 24 w 30"/>
              <a:gd name="T63" fmla="*/ 24 h 114"/>
              <a:gd name="T64" fmla="*/ 18 w 30"/>
              <a:gd name="T65" fmla="*/ 24 h 114"/>
              <a:gd name="T66" fmla="*/ 18 w 30"/>
              <a:gd name="T67" fmla="*/ 24 h 114"/>
              <a:gd name="T68" fmla="*/ 18 w 30"/>
              <a:gd name="T69" fmla="*/ 24 h 114"/>
              <a:gd name="T70" fmla="*/ 18 w 30"/>
              <a:gd name="T71" fmla="*/ 0 h 114"/>
              <a:gd name="T72" fmla="*/ 18 w 30"/>
              <a:gd name="T73" fmla="*/ 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 h="114">
                <a:moveTo>
                  <a:pt x="18" y="6"/>
                </a:moveTo>
                <a:lnTo>
                  <a:pt x="18" y="6"/>
                </a:lnTo>
                <a:lnTo>
                  <a:pt x="12" y="6"/>
                </a:lnTo>
                <a:lnTo>
                  <a:pt x="12" y="6"/>
                </a:lnTo>
                <a:lnTo>
                  <a:pt x="12" y="6"/>
                </a:lnTo>
                <a:lnTo>
                  <a:pt x="12" y="6"/>
                </a:lnTo>
                <a:lnTo>
                  <a:pt x="12" y="24"/>
                </a:lnTo>
                <a:lnTo>
                  <a:pt x="6" y="24"/>
                </a:lnTo>
                <a:lnTo>
                  <a:pt x="6" y="30"/>
                </a:lnTo>
                <a:lnTo>
                  <a:pt x="6" y="30"/>
                </a:lnTo>
                <a:lnTo>
                  <a:pt x="6" y="30"/>
                </a:lnTo>
                <a:lnTo>
                  <a:pt x="12" y="36"/>
                </a:lnTo>
                <a:lnTo>
                  <a:pt x="12" y="42"/>
                </a:lnTo>
                <a:lnTo>
                  <a:pt x="12" y="42"/>
                </a:lnTo>
                <a:lnTo>
                  <a:pt x="0" y="48"/>
                </a:lnTo>
                <a:lnTo>
                  <a:pt x="0" y="54"/>
                </a:lnTo>
                <a:lnTo>
                  <a:pt x="0" y="54"/>
                </a:lnTo>
                <a:lnTo>
                  <a:pt x="0" y="60"/>
                </a:lnTo>
                <a:lnTo>
                  <a:pt x="6" y="102"/>
                </a:lnTo>
                <a:lnTo>
                  <a:pt x="18" y="114"/>
                </a:lnTo>
                <a:lnTo>
                  <a:pt x="18" y="114"/>
                </a:lnTo>
                <a:lnTo>
                  <a:pt x="18" y="108"/>
                </a:lnTo>
                <a:lnTo>
                  <a:pt x="18" y="108"/>
                </a:lnTo>
                <a:lnTo>
                  <a:pt x="18" y="102"/>
                </a:lnTo>
                <a:lnTo>
                  <a:pt x="18" y="102"/>
                </a:lnTo>
                <a:lnTo>
                  <a:pt x="18" y="102"/>
                </a:lnTo>
                <a:lnTo>
                  <a:pt x="18" y="102"/>
                </a:lnTo>
                <a:lnTo>
                  <a:pt x="18" y="102"/>
                </a:lnTo>
                <a:lnTo>
                  <a:pt x="18" y="102"/>
                </a:lnTo>
                <a:lnTo>
                  <a:pt x="18" y="96"/>
                </a:lnTo>
                <a:lnTo>
                  <a:pt x="18" y="90"/>
                </a:lnTo>
                <a:lnTo>
                  <a:pt x="24" y="90"/>
                </a:lnTo>
                <a:lnTo>
                  <a:pt x="24" y="90"/>
                </a:lnTo>
                <a:lnTo>
                  <a:pt x="24" y="90"/>
                </a:lnTo>
                <a:lnTo>
                  <a:pt x="24" y="90"/>
                </a:lnTo>
                <a:lnTo>
                  <a:pt x="24" y="84"/>
                </a:lnTo>
                <a:lnTo>
                  <a:pt x="24" y="84"/>
                </a:lnTo>
                <a:lnTo>
                  <a:pt x="24" y="84"/>
                </a:lnTo>
                <a:lnTo>
                  <a:pt x="24" y="84"/>
                </a:lnTo>
                <a:lnTo>
                  <a:pt x="18" y="84"/>
                </a:lnTo>
                <a:lnTo>
                  <a:pt x="18" y="78"/>
                </a:lnTo>
                <a:lnTo>
                  <a:pt x="18" y="78"/>
                </a:lnTo>
                <a:lnTo>
                  <a:pt x="24" y="78"/>
                </a:lnTo>
                <a:lnTo>
                  <a:pt x="24" y="78"/>
                </a:lnTo>
                <a:lnTo>
                  <a:pt x="18" y="78"/>
                </a:lnTo>
                <a:lnTo>
                  <a:pt x="18" y="78"/>
                </a:lnTo>
                <a:lnTo>
                  <a:pt x="18" y="78"/>
                </a:lnTo>
                <a:lnTo>
                  <a:pt x="18" y="78"/>
                </a:lnTo>
                <a:lnTo>
                  <a:pt x="18" y="78"/>
                </a:lnTo>
                <a:lnTo>
                  <a:pt x="18" y="54"/>
                </a:lnTo>
                <a:lnTo>
                  <a:pt x="18" y="54"/>
                </a:lnTo>
                <a:lnTo>
                  <a:pt x="18" y="54"/>
                </a:lnTo>
                <a:lnTo>
                  <a:pt x="18" y="42"/>
                </a:lnTo>
                <a:lnTo>
                  <a:pt x="18" y="42"/>
                </a:lnTo>
                <a:lnTo>
                  <a:pt x="18" y="42"/>
                </a:lnTo>
                <a:lnTo>
                  <a:pt x="18" y="42"/>
                </a:lnTo>
                <a:lnTo>
                  <a:pt x="24" y="42"/>
                </a:lnTo>
                <a:lnTo>
                  <a:pt x="24" y="30"/>
                </a:lnTo>
                <a:lnTo>
                  <a:pt x="24" y="30"/>
                </a:lnTo>
                <a:lnTo>
                  <a:pt x="30" y="18"/>
                </a:lnTo>
                <a:lnTo>
                  <a:pt x="24" y="18"/>
                </a:lnTo>
                <a:lnTo>
                  <a:pt x="24" y="18"/>
                </a:lnTo>
                <a:lnTo>
                  <a:pt x="24" y="24"/>
                </a:lnTo>
                <a:lnTo>
                  <a:pt x="24" y="24"/>
                </a:lnTo>
                <a:lnTo>
                  <a:pt x="24" y="24"/>
                </a:lnTo>
                <a:lnTo>
                  <a:pt x="18" y="24"/>
                </a:lnTo>
                <a:lnTo>
                  <a:pt x="18" y="24"/>
                </a:lnTo>
                <a:lnTo>
                  <a:pt x="18" y="24"/>
                </a:lnTo>
                <a:lnTo>
                  <a:pt x="18" y="24"/>
                </a:lnTo>
                <a:lnTo>
                  <a:pt x="18" y="24"/>
                </a:lnTo>
                <a:lnTo>
                  <a:pt x="18" y="6"/>
                </a:lnTo>
                <a:lnTo>
                  <a:pt x="18" y="0"/>
                </a:lnTo>
                <a:lnTo>
                  <a:pt x="18" y="0"/>
                </a:lnTo>
                <a:lnTo>
                  <a:pt x="1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641" name="Freeform 956"/>
          <p:cNvSpPr>
            <a:spLocks/>
          </p:cNvSpPr>
          <p:nvPr/>
        </p:nvSpPr>
        <p:spPr bwMode="auto">
          <a:xfrm>
            <a:off x="2614249" y="815950"/>
            <a:ext cx="0" cy="38200"/>
          </a:xfrm>
          <a:custGeom>
            <a:avLst/>
            <a:gdLst>
              <a:gd name="T0" fmla="*/ 18 h 24"/>
              <a:gd name="T1" fmla="*/ 18 h 24"/>
              <a:gd name="T2" fmla="*/ 24 h 24"/>
              <a:gd name="T3" fmla="*/ 0 h 24"/>
              <a:gd name="T4" fmla="*/ 18 h 24"/>
            </a:gdLst>
            <a:ahLst/>
            <a:cxnLst>
              <a:cxn ang="0">
                <a:pos x="0" y="T0"/>
              </a:cxn>
              <a:cxn ang="0">
                <a:pos x="0" y="T1"/>
              </a:cxn>
              <a:cxn ang="0">
                <a:pos x="0" y="T2"/>
              </a:cxn>
              <a:cxn ang="0">
                <a:pos x="0" y="T3"/>
              </a:cxn>
              <a:cxn ang="0">
                <a:pos x="0" y="T4"/>
              </a:cxn>
            </a:cxnLst>
            <a:rect l="0" t="0" r="r" b="b"/>
            <a:pathLst>
              <a:path h="24">
                <a:moveTo>
                  <a:pt x="0" y="18"/>
                </a:moveTo>
                <a:lnTo>
                  <a:pt x="0" y="18"/>
                </a:lnTo>
                <a:lnTo>
                  <a:pt x="0" y="24"/>
                </a:lnTo>
                <a:lnTo>
                  <a:pt x="0" y="0"/>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642" name="Freeform 957"/>
          <p:cNvSpPr>
            <a:spLocks noEditPoints="1"/>
          </p:cNvSpPr>
          <p:nvPr/>
        </p:nvSpPr>
        <p:spPr bwMode="auto">
          <a:xfrm>
            <a:off x="2481345" y="510350"/>
            <a:ext cx="267400" cy="458400"/>
          </a:xfrm>
          <a:custGeom>
            <a:avLst/>
            <a:gdLst>
              <a:gd name="T0" fmla="*/ 120 w 168"/>
              <a:gd name="T1" fmla="*/ 228 h 288"/>
              <a:gd name="T2" fmla="*/ 150 w 168"/>
              <a:gd name="T3" fmla="*/ 186 h 288"/>
              <a:gd name="T4" fmla="*/ 144 w 168"/>
              <a:gd name="T5" fmla="*/ 186 h 288"/>
              <a:gd name="T6" fmla="*/ 132 w 168"/>
              <a:gd name="T7" fmla="*/ 174 h 288"/>
              <a:gd name="T8" fmla="*/ 162 w 168"/>
              <a:gd name="T9" fmla="*/ 174 h 288"/>
              <a:gd name="T10" fmla="*/ 150 w 168"/>
              <a:gd name="T11" fmla="*/ 114 h 288"/>
              <a:gd name="T12" fmla="*/ 132 w 168"/>
              <a:gd name="T13" fmla="*/ 114 h 288"/>
              <a:gd name="T14" fmla="*/ 132 w 168"/>
              <a:gd name="T15" fmla="*/ 132 h 288"/>
              <a:gd name="T16" fmla="*/ 102 w 168"/>
              <a:gd name="T17" fmla="*/ 174 h 288"/>
              <a:gd name="T18" fmla="*/ 102 w 168"/>
              <a:gd name="T19" fmla="*/ 144 h 288"/>
              <a:gd name="T20" fmla="*/ 96 w 168"/>
              <a:gd name="T21" fmla="*/ 144 h 288"/>
              <a:gd name="T22" fmla="*/ 60 w 168"/>
              <a:gd name="T23" fmla="*/ 156 h 288"/>
              <a:gd name="T24" fmla="*/ 60 w 168"/>
              <a:gd name="T25" fmla="*/ 138 h 288"/>
              <a:gd name="T26" fmla="*/ 48 w 168"/>
              <a:gd name="T27" fmla="*/ 114 h 288"/>
              <a:gd name="T28" fmla="*/ 60 w 168"/>
              <a:gd name="T29" fmla="*/ 102 h 288"/>
              <a:gd name="T30" fmla="*/ 108 w 168"/>
              <a:gd name="T31" fmla="*/ 138 h 288"/>
              <a:gd name="T32" fmla="*/ 72 w 168"/>
              <a:gd name="T33" fmla="*/ 108 h 288"/>
              <a:gd name="T34" fmla="*/ 30 w 168"/>
              <a:gd name="T35" fmla="*/ 72 h 288"/>
              <a:gd name="T36" fmla="*/ 12 w 168"/>
              <a:gd name="T37" fmla="*/ 18 h 288"/>
              <a:gd name="T38" fmla="*/ 0 w 168"/>
              <a:gd name="T39" fmla="*/ 0 h 288"/>
              <a:gd name="T40" fmla="*/ 42 w 168"/>
              <a:gd name="T41" fmla="*/ 126 h 288"/>
              <a:gd name="T42" fmla="*/ 12 w 168"/>
              <a:gd name="T43" fmla="*/ 114 h 288"/>
              <a:gd name="T44" fmla="*/ 54 w 168"/>
              <a:gd name="T45" fmla="*/ 168 h 288"/>
              <a:gd name="T46" fmla="*/ 72 w 168"/>
              <a:gd name="T47" fmla="*/ 174 h 288"/>
              <a:gd name="T48" fmla="*/ 96 w 168"/>
              <a:gd name="T49" fmla="*/ 192 h 288"/>
              <a:gd name="T50" fmla="*/ 96 w 168"/>
              <a:gd name="T51" fmla="*/ 204 h 288"/>
              <a:gd name="T52" fmla="*/ 72 w 168"/>
              <a:gd name="T53" fmla="*/ 216 h 288"/>
              <a:gd name="T54" fmla="*/ 84 w 168"/>
              <a:gd name="T55" fmla="*/ 228 h 288"/>
              <a:gd name="T56" fmla="*/ 42 w 168"/>
              <a:gd name="T57" fmla="*/ 228 h 288"/>
              <a:gd name="T58" fmla="*/ 30 w 168"/>
              <a:gd name="T59" fmla="*/ 234 h 288"/>
              <a:gd name="T60" fmla="*/ 30 w 168"/>
              <a:gd name="T61" fmla="*/ 228 h 288"/>
              <a:gd name="T62" fmla="*/ 24 w 168"/>
              <a:gd name="T63" fmla="*/ 240 h 288"/>
              <a:gd name="T64" fmla="*/ 18 w 168"/>
              <a:gd name="T65" fmla="*/ 222 h 288"/>
              <a:gd name="T66" fmla="*/ 30 w 168"/>
              <a:gd name="T67" fmla="*/ 246 h 288"/>
              <a:gd name="T68" fmla="*/ 66 w 168"/>
              <a:gd name="T69" fmla="*/ 288 h 288"/>
              <a:gd name="T70" fmla="*/ 102 w 168"/>
              <a:gd name="T71" fmla="*/ 270 h 288"/>
              <a:gd name="T72" fmla="*/ 96 w 168"/>
              <a:gd name="T73" fmla="*/ 246 h 288"/>
              <a:gd name="T74" fmla="*/ 48 w 168"/>
              <a:gd name="T75" fmla="*/ 72 h 288"/>
              <a:gd name="T76" fmla="*/ 60 w 168"/>
              <a:gd name="T77" fmla="*/ 90 h 288"/>
              <a:gd name="T78" fmla="*/ 48 w 168"/>
              <a:gd name="T79" fmla="*/ 90 h 288"/>
              <a:gd name="T80" fmla="*/ 114 w 168"/>
              <a:gd name="T81" fmla="*/ 168 h 288"/>
              <a:gd name="T82" fmla="*/ 138 w 168"/>
              <a:gd name="T83" fmla="*/ 180 h 288"/>
              <a:gd name="T84" fmla="*/ 132 w 168"/>
              <a:gd name="T85" fmla="*/ 186 h 288"/>
              <a:gd name="T86" fmla="*/ 126 w 168"/>
              <a:gd name="T87" fmla="*/ 210 h 288"/>
              <a:gd name="T88" fmla="*/ 36 w 168"/>
              <a:gd name="T89" fmla="*/ 264 h 288"/>
              <a:gd name="T90" fmla="*/ 24 w 168"/>
              <a:gd name="T91" fmla="*/ 246 h 288"/>
              <a:gd name="T92" fmla="*/ 54 w 168"/>
              <a:gd name="T93" fmla="*/ 246 h 288"/>
              <a:gd name="T94" fmla="*/ 30 w 168"/>
              <a:gd name="T95" fmla="*/ 246 h 288"/>
              <a:gd name="T96" fmla="*/ 42 w 168"/>
              <a:gd name="T97" fmla="*/ 240 h 288"/>
              <a:gd name="T98" fmla="*/ 72 w 168"/>
              <a:gd name="T99" fmla="*/ 240 h 288"/>
              <a:gd name="T100" fmla="*/ 84 w 168"/>
              <a:gd name="T101" fmla="*/ 240 h 288"/>
              <a:gd name="T102" fmla="*/ 72 w 168"/>
              <a:gd name="T103" fmla="*/ 252 h 288"/>
              <a:gd name="T104" fmla="*/ 72 w 168"/>
              <a:gd name="T105" fmla="*/ 246 h 288"/>
              <a:gd name="T106" fmla="*/ 84 w 168"/>
              <a:gd name="T107" fmla="*/ 246 h 288"/>
              <a:gd name="T108" fmla="*/ 96 w 168"/>
              <a:gd name="T109" fmla="*/ 27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8" h="288">
                <a:moveTo>
                  <a:pt x="96" y="222"/>
                </a:moveTo>
                <a:lnTo>
                  <a:pt x="96" y="222"/>
                </a:lnTo>
                <a:lnTo>
                  <a:pt x="102" y="222"/>
                </a:lnTo>
                <a:lnTo>
                  <a:pt x="102" y="222"/>
                </a:lnTo>
                <a:lnTo>
                  <a:pt x="102" y="222"/>
                </a:lnTo>
                <a:lnTo>
                  <a:pt x="108" y="228"/>
                </a:lnTo>
                <a:lnTo>
                  <a:pt x="120" y="228"/>
                </a:lnTo>
                <a:lnTo>
                  <a:pt x="126" y="228"/>
                </a:lnTo>
                <a:lnTo>
                  <a:pt x="150" y="204"/>
                </a:lnTo>
                <a:lnTo>
                  <a:pt x="150" y="204"/>
                </a:lnTo>
                <a:lnTo>
                  <a:pt x="150" y="198"/>
                </a:lnTo>
                <a:lnTo>
                  <a:pt x="156" y="198"/>
                </a:lnTo>
                <a:lnTo>
                  <a:pt x="150" y="192"/>
                </a:lnTo>
                <a:lnTo>
                  <a:pt x="150" y="186"/>
                </a:lnTo>
                <a:lnTo>
                  <a:pt x="150" y="180"/>
                </a:lnTo>
                <a:lnTo>
                  <a:pt x="144" y="180"/>
                </a:lnTo>
                <a:lnTo>
                  <a:pt x="144" y="180"/>
                </a:lnTo>
                <a:lnTo>
                  <a:pt x="144" y="186"/>
                </a:lnTo>
                <a:lnTo>
                  <a:pt x="144" y="186"/>
                </a:lnTo>
                <a:lnTo>
                  <a:pt x="144" y="186"/>
                </a:lnTo>
                <a:lnTo>
                  <a:pt x="144" y="186"/>
                </a:lnTo>
                <a:lnTo>
                  <a:pt x="150" y="192"/>
                </a:lnTo>
                <a:lnTo>
                  <a:pt x="144" y="192"/>
                </a:lnTo>
                <a:lnTo>
                  <a:pt x="144" y="186"/>
                </a:lnTo>
                <a:lnTo>
                  <a:pt x="138" y="186"/>
                </a:lnTo>
                <a:lnTo>
                  <a:pt x="138" y="186"/>
                </a:lnTo>
                <a:lnTo>
                  <a:pt x="132" y="180"/>
                </a:lnTo>
                <a:lnTo>
                  <a:pt x="132" y="174"/>
                </a:lnTo>
                <a:lnTo>
                  <a:pt x="138" y="168"/>
                </a:lnTo>
                <a:lnTo>
                  <a:pt x="150" y="168"/>
                </a:lnTo>
                <a:lnTo>
                  <a:pt x="156" y="168"/>
                </a:lnTo>
                <a:lnTo>
                  <a:pt x="156" y="168"/>
                </a:lnTo>
                <a:lnTo>
                  <a:pt x="162" y="174"/>
                </a:lnTo>
                <a:lnTo>
                  <a:pt x="162" y="174"/>
                </a:lnTo>
                <a:lnTo>
                  <a:pt x="162" y="174"/>
                </a:lnTo>
                <a:lnTo>
                  <a:pt x="162" y="174"/>
                </a:lnTo>
                <a:lnTo>
                  <a:pt x="168" y="168"/>
                </a:lnTo>
                <a:lnTo>
                  <a:pt x="156" y="150"/>
                </a:lnTo>
                <a:lnTo>
                  <a:pt x="156" y="132"/>
                </a:lnTo>
                <a:lnTo>
                  <a:pt x="156" y="120"/>
                </a:lnTo>
                <a:lnTo>
                  <a:pt x="156" y="120"/>
                </a:lnTo>
                <a:lnTo>
                  <a:pt x="150" y="114"/>
                </a:lnTo>
                <a:lnTo>
                  <a:pt x="150" y="114"/>
                </a:lnTo>
                <a:lnTo>
                  <a:pt x="144" y="114"/>
                </a:lnTo>
                <a:lnTo>
                  <a:pt x="144" y="114"/>
                </a:lnTo>
                <a:lnTo>
                  <a:pt x="132" y="126"/>
                </a:lnTo>
                <a:lnTo>
                  <a:pt x="132" y="120"/>
                </a:lnTo>
                <a:lnTo>
                  <a:pt x="132" y="114"/>
                </a:lnTo>
                <a:lnTo>
                  <a:pt x="132" y="114"/>
                </a:lnTo>
                <a:lnTo>
                  <a:pt x="132" y="114"/>
                </a:lnTo>
                <a:lnTo>
                  <a:pt x="126" y="114"/>
                </a:lnTo>
                <a:lnTo>
                  <a:pt x="126" y="114"/>
                </a:lnTo>
                <a:lnTo>
                  <a:pt x="120" y="120"/>
                </a:lnTo>
                <a:lnTo>
                  <a:pt x="126" y="126"/>
                </a:lnTo>
                <a:lnTo>
                  <a:pt x="126" y="126"/>
                </a:lnTo>
                <a:lnTo>
                  <a:pt x="132" y="132"/>
                </a:lnTo>
                <a:lnTo>
                  <a:pt x="132" y="132"/>
                </a:lnTo>
                <a:lnTo>
                  <a:pt x="132" y="138"/>
                </a:lnTo>
                <a:lnTo>
                  <a:pt x="126" y="138"/>
                </a:lnTo>
                <a:lnTo>
                  <a:pt x="126" y="138"/>
                </a:lnTo>
                <a:lnTo>
                  <a:pt x="126" y="156"/>
                </a:lnTo>
                <a:lnTo>
                  <a:pt x="126" y="168"/>
                </a:lnTo>
                <a:lnTo>
                  <a:pt x="102" y="174"/>
                </a:lnTo>
                <a:lnTo>
                  <a:pt x="102" y="174"/>
                </a:lnTo>
                <a:lnTo>
                  <a:pt x="102" y="174"/>
                </a:lnTo>
                <a:lnTo>
                  <a:pt x="96" y="168"/>
                </a:lnTo>
                <a:lnTo>
                  <a:pt x="96" y="162"/>
                </a:lnTo>
                <a:lnTo>
                  <a:pt x="96" y="162"/>
                </a:lnTo>
                <a:lnTo>
                  <a:pt x="108" y="162"/>
                </a:lnTo>
                <a:lnTo>
                  <a:pt x="102" y="144"/>
                </a:lnTo>
                <a:lnTo>
                  <a:pt x="96" y="144"/>
                </a:lnTo>
                <a:lnTo>
                  <a:pt x="96" y="138"/>
                </a:lnTo>
                <a:lnTo>
                  <a:pt x="96" y="138"/>
                </a:lnTo>
                <a:lnTo>
                  <a:pt x="90" y="138"/>
                </a:lnTo>
                <a:lnTo>
                  <a:pt x="90" y="144"/>
                </a:lnTo>
                <a:lnTo>
                  <a:pt x="90" y="144"/>
                </a:lnTo>
                <a:lnTo>
                  <a:pt x="96" y="144"/>
                </a:lnTo>
                <a:lnTo>
                  <a:pt x="90" y="150"/>
                </a:lnTo>
                <a:lnTo>
                  <a:pt x="90" y="162"/>
                </a:lnTo>
                <a:lnTo>
                  <a:pt x="90" y="162"/>
                </a:lnTo>
                <a:lnTo>
                  <a:pt x="84" y="162"/>
                </a:lnTo>
                <a:lnTo>
                  <a:pt x="60" y="156"/>
                </a:lnTo>
                <a:lnTo>
                  <a:pt x="60" y="156"/>
                </a:lnTo>
                <a:lnTo>
                  <a:pt x="60" y="156"/>
                </a:lnTo>
                <a:lnTo>
                  <a:pt x="54" y="156"/>
                </a:lnTo>
                <a:lnTo>
                  <a:pt x="54" y="156"/>
                </a:lnTo>
                <a:lnTo>
                  <a:pt x="60" y="144"/>
                </a:lnTo>
                <a:lnTo>
                  <a:pt x="60" y="144"/>
                </a:lnTo>
                <a:lnTo>
                  <a:pt x="60" y="138"/>
                </a:lnTo>
                <a:lnTo>
                  <a:pt x="60" y="138"/>
                </a:lnTo>
                <a:lnTo>
                  <a:pt x="60" y="138"/>
                </a:lnTo>
                <a:lnTo>
                  <a:pt x="60" y="138"/>
                </a:lnTo>
                <a:lnTo>
                  <a:pt x="60" y="138"/>
                </a:lnTo>
                <a:lnTo>
                  <a:pt x="60" y="138"/>
                </a:lnTo>
                <a:lnTo>
                  <a:pt x="60" y="138"/>
                </a:lnTo>
                <a:lnTo>
                  <a:pt x="60" y="138"/>
                </a:lnTo>
                <a:lnTo>
                  <a:pt x="54" y="138"/>
                </a:lnTo>
                <a:lnTo>
                  <a:pt x="48" y="114"/>
                </a:lnTo>
                <a:lnTo>
                  <a:pt x="42" y="108"/>
                </a:lnTo>
                <a:lnTo>
                  <a:pt x="48" y="102"/>
                </a:lnTo>
                <a:lnTo>
                  <a:pt x="54" y="96"/>
                </a:lnTo>
                <a:lnTo>
                  <a:pt x="54" y="96"/>
                </a:lnTo>
                <a:lnTo>
                  <a:pt x="60" y="96"/>
                </a:lnTo>
                <a:lnTo>
                  <a:pt x="60" y="96"/>
                </a:lnTo>
                <a:lnTo>
                  <a:pt x="60" y="102"/>
                </a:lnTo>
                <a:lnTo>
                  <a:pt x="60" y="102"/>
                </a:lnTo>
                <a:lnTo>
                  <a:pt x="60" y="108"/>
                </a:lnTo>
                <a:lnTo>
                  <a:pt x="72" y="120"/>
                </a:lnTo>
                <a:lnTo>
                  <a:pt x="90" y="138"/>
                </a:lnTo>
                <a:lnTo>
                  <a:pt x="96" y="138"/>
                </a:lnTo>
                <a:lnTo>
                  <a:pt x="102" y="138"/>
                </a:lnTo>
                <a:lnTo>
                  <a:pt x="108" y="138"/>
                </a:lnTo>
                <a:lnTo>
                  <a:pt x="108" y="138"/>
                </a:lnTo>
                <a:lnTo>
                  <a:pt x="108" y="138"/>
                </a:lnTo>
                <a:lnTo>
                  <a:pt x="90" y="120"/>
                </a:lnTo>
                <a:lnTo>
                  <a:pt x="84" y="120"/>
                </a:lnTo>
                <a:lnTo>
                  <a:pt x="78" y="114"/>
                </a:lnTo>
                <a:lnTo>
                  <a:pt x="78" y="114"/>
                </a:lnTo>
                <a:lnTo>
                  <a:pt x="72" y="108"/>
                </a:lnTo>
                <a:lnTo>
                  <a:pt x="66" y="90"/>
                </a:lnTo>
                <a:lnTo>
                  <a:pt x="66" y="78"/>
                </a:lnTo>
                <a:lnTo>
                  <a:pt x="66" y="72"/>
                </a:lnTo>
                <a:lnTo>
                  <a:pt x="54" y="66"/>
                </a:lnTo>
                <a:lnTo>
                  <a:pt x="42" y="72"/>
                </a:lnTo>
                <a:lnTo>
                  <a:pt x="42" y="72"/>
                </a:lnTo>
                <a:lnTo>
                  <a:pt x="30" y="72"/>
                </a:lnTo>
                <a:lnTo>
                  <a:pt x="30" y="72"/>
                </a:lnTo>
                <a:lnTo>
                  <a:pt x="30" y="66"/>
                </a:lnTo>
                <a:lnTo>
                  <a:pt x="24" y="66"/>
                </a:lnTo>
                <a:lnTo>
                  <a:pt x="18" y="54"/>
                </a:lnTo>
                <a:lnTo>
                  <a:pt x="18" y="48"/>
                </a:lnTo>
                <a:lnTo>
                  <a:pt x="12" y="18"/>
                </a:lnTo>
                <a:lnTo>
                  <a:pt x="12" y="18"/>
                </a:lnTo>
                <a:lnTo>
                  <a:pt x="18" y="18"/>
                </a:lnTo>
                <a:lnTo>
                  <a:pt x="18" y="18"/>
                </a:lnTo>
                <a:lnTo>
                  <a:pt x="12" y="6"/>
                </a:lnTo>
                <a:lnTo>
                  <a:pt x="0" y="0"/>
                </a:lnTo>
                <a:lnTo>
                  <a:pt x="0" y="0"/>
                </a:lnTo>
                <a:lnTo>
                  <a:pt x="0" y="0"/>
                </a:lnTo>
                <a:lnTo>
                  <a:pt x="0" y="0"/>
                </a:lnTo>
                <a:lnTo>
                  <a:pt x="12" y="60"/>
                </a:lnTo>
                <a:lnTo>
                  <a:pt x="30" y="84"/>
                </a:lnTo>
                <a:lnTo>
                  <a:pt x="42" y="90"/>
                </a:lnTo>
                <a:lnTo>
                  <a:pt x="36" y="120"/>
                </a:lnTo>
                <a:lnTo>
                  <a:pt x="36" y="120"/>
                </a:lnTo>
                <a:lnTo>
                  <a:pt x="36" y="120"/>
                </a:lnTo>
                <a:lnTo>
                  <a:pt x="42" y="126"/>
                </a:lnTo>
                <a:lnTo>
                  <a:pt x="42" y="126"/>
                </a:lnTo>
                <a:lnTo>
                  <a:pt x="42" y="138"/>
                </a:lnTo>
                <a:lnTo>
                  <a:pt x="30" y="120"/>
                </a:lnTo>
                <a:lnTo>
                  <a:pt x="12" y="114"/>
                </a:lnTo>
                <a:lnTo>
                  <a:pt x="12" y="114"/>
                </a:lnTo>
                <a:lnTo>
                  <a:pt x="12" y="114"/>
                </a:lnTo>
                <a:lnTo>
                  <a:pt x="12" y="114"/>
                </a:lnTo>
                <a:lnTo>
                  <a:pt x="12" y="120"/>
                </a:lnTo>
                <a:lnTo>
                  <a:pt x="18" y="132"/>
                </a:lnTo>
                <a:lnTo>
                  <a:pt x="36" y="138"/>
                </a:lnTo>
                <a:lnTo>
                  <a:pt x="54" y="168"/>
                </a:lnTo>
                <a:lnTo>
                  <a:pt x="48" y="168"/>
                </a:lnTo>
                <a:lnTo>
                  <a:pt x="54" y="168"/>
                </a:lnTo>
                <a:lnTo>
                  <a:pt x="54" y="168"/>
                </a:lnTo>
                <a:lnTo>
                  <a:pt x="54" y="174"/>
                </a:lnTo>
                <a:lnTo>
                  <a:pt x="60" y="174"/>
                </a:lnTo>
                <a:lnTo>
                  <a:pt x="60" y="174"/>
                </a:lnTo>
                <a:lnTo>
                  <a:pt x="72" y="174"/>
                </a:lnTo>
                <a:lnTo>
                  <a:pt x="72" y="174"/>
                </a:lnTo>
                <a:lnTo>
                  <a:pt x="72" y="174"/>
                </a:lnTo>
                <a:lnTo>
                  <a:pt x="72" y="174"/>
                </a:lnTo>
                <a:lnTo>
                  <a:pt x="78" y="180"/>
                </a:lnTo>
                <a:lnTo>
                  <a:pt x="78" y="180"/>
                </a:lnTo>
                <a:lnTo>
                  <a:pt x="78" y="180"/>
                </a:lnTo>
                <a:lnTo>
                  <a:pt x="84" y="186"/>
                </a:lnTo>
                <a:lnTo>
                  <a:pt x="90" y="186"/>
                </a:lnTo>
                <a:lnTo>
                  <a:pt x="96" y="192"/>
                </a:lnTo>
                <a:lnTo>
                  <a:pt x="96" y="192"/>
                </a:lnTo>
                <a:lnTo>
                  <a:pt x="96" y="198"/>
                </a:lnTo>
                <a:lnTo>
                  <a:pt x="102" y="198"/>
                </a:lnTo>
                <a:lnTo>
                  <a:pt x="102" y="198"/>
                </a:lnTo>
                <a:lnTo>
                  <a:pt x="102" y="204"/>
                </a:lnTo>
                <a:lnTo>
                  <a:pt x="108" y="204"/>
                </a:lnTo>
                <a:lnTo>
                  <a:pt x="102" y="204"/>
                </a:lnTo>
                <a:lnTo>
                  <a:pt x="96" y="204"/>
                </a:lnTo>
                <a:lnTo>
                  <a:pt x="84" y="216"/>
                </a:lnTo>
                <a:lnTo>
                  <a:pt x="84" y="216"/>
                </a:lnTo>
                <a:lnTo>
                  <a:pt x="72" y="216"/>
                </a:lnTo>
                <a:lnTo>
                  <a:pt x="72" y="222"/>
                </a:lnTo>
                <a:lnTo>
                  <a:pt x="72" y="222"/>
                </a:lnTo>
                <a:lnTo>
                  <a:pt x="72" y="216"/>
                </a:lnTo>
                <a:lnTo>
                  <a:pt x="72" y="216"/>
                </a:lnTo>
                <a:lnTo>
                  <a:pt x="72" y="216"/>
                </a:lnTo>
                <a:lnTo>
                  <a:pt x="72" y="216"/>
                </a:lnTo>
                <a:lnTo>
                  <a:pt x="84" y="216"/>
                </a:lnTo>
                <a:lnTo>
                  <a:pt x="84" y="216"/>
                </a:lnTo>
                <a:lnTo>
                  <a:pt x="84" y="216"/>
                </a:lnTo>
                <a:lnTo>
                  <a:pt x="84" y="228"/>
                </a:lnTo>
                <a:lnTo>
                  <a:pt x="84" y="228"/>
                </a:lnTo>
                <a:lnTo>
                  <a:pt x="78" y="228"/>
                </a:lnTo>
                <a:lnTo>
                  <a:pt x="72" y="228"/>
                </a:lnTo>
                <a:lnTo>
                  <a:pt x="72" y="228"/>
                </a:lnTo>
                <a:lnTo>
                  <a:pt x="72" y="222"/>
                </a:lnTo>
                <a:lnTo>
                  <a:pt x="72" y="222"/>
                </a:lnTo>
                <a:lnTo>
                  <a:pt x="54" y="228"/>
                </a:lnTo>
                <a:lnTo>
                  <a:pt x="42" y="228"/>
                </a:lnTo>
                <a:lnTo>
                  <a:pt x="42" y="234"/>
                </a:lnTo>
                <a:lnTo>
                  <a:pt x="36" y="234"/>
                </a:lnTo>
                <a:lnTo>
                  <a:pt x="36" y="234"/>
                </a:lnTo>
                <a:lnTo>
                  <a:pt x="30" y="234"/>
                </a:lnTo>
                <a:lnTo>
                  <a:pt x="30" y="234"/>
                </a:lnTo>
                <a:lnTo>
                  <a:pt x="30" y="234"/>
                </a:lnTo>
                <a:lnTo>
                  <a:pt x="30" y="234"/>
                </a:lnTo>
                <a:lnTo>
                  <a:pt x="30" y="234"/>
                </a:lnTo>
                <a:lnTo>
                  <a:pt x="30" y="228"/>
                </a:lnTo>
                <a:lnTo>
                  <a:pt x="30" y="228"/>
                </a:lnTo>
                <a:lnTo>
                  <a:pt x="30" y="228"/>
                </a:lnTo>
                <a:lnTo>
                  <a:pt x="30" y="228"/>
                </a:lnTo>
                <a:lnTo>
                  <a:pt x="30" y="222"/>
                </a:lnTo>
                <a:lnTo>
                  <a:pt x="30" y="228"/>
                </a:lnTo>
                <a:lnTo>
                  <a:pt x="30" y="228"/>
                </a:lnTo>
                <a:lnTo>
                  <a:pt x="30" y="234"/>
                </a:lnTo>
                <a:lnTo>
                  <a:pt x="30" y="240"/>
                </a:lnTo>
                <a:lnTo>
                  <a:pt x="30" y="240"/>
                </a:lnTo>
                <a:lnTo>
                  <a:pt x="30" y="240"/>
                </a:lnTo>
                <a:lnTo>
                  <a:pt x="30" y="240"/>
                </a:lnTo>
                <a:lnTo>
                  <a:pt x="24" y="240"/>
                </a:lnTo>
                <a:lnTo>
                  <a:pt x="18" y="240"/>
                </a:lnTo>
                <a:lnTo>
                  <a:pt x="24" y="228"/>
                </a:lnTo>
                <a:lnTo>
                  <a:pt x="24" y="222"/>
                </a:lnTo>
                <a:lnTo>
                  <a:pt x="24" y="222"/>
                </a:lnTo>
                <a:lnTo>
                  <a:pt x="24" y="222"/>
                </a:lnTo>
                <a:lnTo>
                  <a:pt x="18" y="222"/>
                </a:lnTo>
                <a:lnTo>
                  <a:pt x="18" y="222"/>
                </a:lnTo>
                <a:lnTo>
                  <a:pt x="18" y="240"/>
                </a:lnTo>
                <a:lnTo>
                  <a:pt x="18" y="240"/>
                </a:lnTo>
                <a:lnTo>
                  <a:pt x="24" y="240"/>
                </a:lnTo>
                <a:lnTo>
                  <a:pt x="24" y="240"/>
                </a:lnTo>
                <a:lnTo>
                  <a:pt x="30" y="240"/>
                </a:lnTo>
                <a:lnTo>
                  <a:pt x="30" y="246"/>
                </a:lnTo>
                <a:lnTo>
                  <a:pt x="30" y="246"/>
                </a:lnTo>
                <a:lnTo>
                  <a:pt x="30" y="246"/>
                </a:lnTo>
                <a:lnTo>
                  <a:pt x="24" y="246"/>
                </a:lnTo>
                <a:lnTo>
                  <a:pt x="18" y="246"/>
                </a:lnTo>
                <a:lnTo>
                  <a:pt x="18" y="264"/>
                </a:lnTo>
                <a:lnTo>
                  <a:pt x="30" y="270"/>
                </a:lnTo>
                <a:lnTo>
                  <a:pt x="54" y="288"/>
                </a:lnTo>
                <a:lnTo>
                  <a:pt x="66" y="288"/>
                </a:lnTo>
                <a:lnTo>
                  <a:pt x="72" y="288"/>
                </a:lnTo>
                <a:lnTo>
                  <a:pt x="72" y="288"/>
                </a:lnTo>
                <a:lnTo>
                  <a:pt x="84" y="282"/>
                </a:lnTo>
                <a:lnTo>
                  <a:pt x="90" y="282"/>
                </a:lnTo>
                <a:lnTo>
                  <a:pt x="96" y="276"/>
                </a:lnTo>
                <a:lnTo>
                  <a:pt x="102" y="270"/>
                </a:lnTo>
                <a:lnTo>
                  <a:pt x="102" y="270"/>
                </a:lnTo>
                <a:lnTo>
                  <a:pt x="102" y="270"/>
                </a:lnTo>
                <a:lnTo>
                  <a:pt x="108" y="270"/>
                </a:lnTo>
                <a:lnTo>
                  <a:pt x="108" y="270"/>
                </a:lnTo>
                <a:lnTo>
                  <a:pt x="108" y="270"/>
                </a:lnTo>
                <a:lnTo>
                  <a:pt x="108" y="264"/>
                </a:lnTo>
                <a:lnTo>
                  <a:pt x="108" y="264"/>
                </a:lnTo>
                <a:lnTo>
                  <a:pt x="96" y="246"/>
                </a:lnTo>
                <a:lnTo>
                  <a:pt x="90" y="240"/>
                </a:lnTo>
                <a:lnTo>
                  <a:pt x="96" y="228"/>
                </a:lnTo>
                <a:lnTo>
                  <a:pt x="96" y="222"/>
                </a:lnTo>
                <a:close/>
                <a:moveTo>
                  <a:pt x="48" y="78"/>
                </a:moveTo>
                <a:lnTo>
                  <a:pt x="48" y="78"/>
                </a:lnTo>
                <a:lnTo>
                  <a:pt x="48" y="72"/>
                </a:lnTo>
                <a:lnTo>
                  <a:pt x="48" y="72"/>
                </a:lnTo>
                <a:lnTo>
                  <a:pt x="48" y="72"/>
                </a:lnTo>
                <a:lnTo>
                  <a:pt x="48" y="72"/>
                </a:lnTo>
                <a:lnTo>
                  <a:pt x="54" y="72"/>
                </a:lnTo>
                <a:lnTo>
                  <a:pt x="54" y="72"/>
                </a:lnTo>
                <a:lnTo>
                  <a:pt x="60" y="72"/>
                </a:lnTo>
                <a:lnTo>
                  <a:pt x="60" y="78"/>
                </a:lnTo>
                <a:lnTo>
                  <a:pt x="60" y="90"/>
                </a:lnTo>
                <a:lnTo>
                  <a:pt x="66" y="96"/>
                </a:lnTo>
                <a:lnTo>
                  <a:pt x="66" y="96"/>
                </a:lnTo>
                <a:lnTo>
                  <a:pt x="66" y="96"/>
                </a:lnTo>
                <a:lnTo>
                  <a:pt x="54" y="96"/>
                </a:lnTo>
                <a:lnTo>
                  <a:pt x="54" y="96"/>
                </a:lnTo>
                <a:lnTo>
                  <a:pt x="48" y="90"/>
                </a:lnTo>
                <a:lnTo>
                  <a:pt x="48" y="90"/>
                </a:lnTo>
                <a:lnTo>
                  <a:pt x="48" y="78"/>
                </a:lnTo>
                <a:lnTo>
                  <a:pt x="48" y="78"/>
                </a:lnTo>
                <a:close/>
                <a:moveTo>
                  <a:pt x="96" y="180"/>
                </a:moveTo>
                <a:lnTo>
                  <a:pt x="96" y="180"/>
                </a:lnTo>
                <a:lnTo>
                  <a:pt x="96" y="174"/>
                </a:lnTo>
                <a:lnTo>
                  <a:pt x="108" y="168"/>
                </a:lnTo>
                <a:lnTo>
                  <a:pt x="114" y="168"/>
                </a:lnTo>
                <a:lnTo>
                  <a:pt x="120" y="168"/>
                </a:lnTo>
                <a:lnTo>
                  <a:pt x="126" y="168"/>
                </a:lnTo>
                <a:lnTo>
                  <a:pt x="132" y="168"/>
                </a:lnTo>
                <a:lnTo>
                  <a:pt x="132" y="180"/>
                </a:lnTo>
                <a:lnTo>
                  <a:pt x="132" y="180"/>
                </a:lnTo>
                <a:lnTo>
                  <a:pt x="132" y="180"/>
                </a:lnTo>
                <a:lnTo>
                  <a:pt x="138" y="180"/>
                </a:lnTo>
                <a:lnTo>
                  <a:pt x="138" y="192"/>
                </a:lnTo>
                <a:lnTo>
                  <a:pt x="138" y="192"/>
                </a:lnTo>
                <a:lnTo>
                  <a:pt x="138" y="192"/>
                </a:lnTo>
                <a:lnTo>
                  <a:pt x="132" y="192"/>
                </a:lnTo>
                <a:lnTo>
                  <a:pt x="132" y="192"/>
                </a:lnTo>
                <a:lnTo>
                  <a:pt x="132" y="186"/>
                </a:lnTo>
                <a:lnTo>
                  <a:pt x="132" y="186"/>
                </a:lnTo>
                <a:lnTo>
                  <a:pt x="132" y="186"/>
                </a:lnTo>
                <a:lnTo>
                  <a:pt x="126" y="186"/>
                </a:lnTo>
                <a:lnTo>
                  <a:pt x="126" y="198"/>
                </a:lnTo>
                <a:lnTo>
                  <a:pt x="126" y="198"/>
                </a:lnTo>
                <a:lnTo>
                  <a:pt x="126" y="204"/>
                </a:lnTo>
                <a:lnTo>
                  <a:pt x="126" y="210"/>
                </a:lnTo>
                <a:lnTo>
                  <a:pt x="126" y="210"/>
                </a:lnTo>
                <a:lnTo>
                  <a:pt x="120" y="216"/>
                </a:lnTo>
                <a:lnTo>
                  <a:pt x="120" y="210"/>
                </a:lnTo>
                <a:lnTo>
                  <a:pt x="114" y="210"/>
                </a:lnTo>
                <a:lnTo>
                  <a:pt x="114" y="210"/>
                </a:lnTo>
                <a:lnTo>
                  <a:pt x="108" y="210"/>
                </a:lnTo>
                <a:lnTo>
                  <a:pt x="96" y="180"/>
                </a:lnTo>
                <a:close/>
                <a:moveTo>
                  <a:pt x="36" y="264"/>
                </a:moveTo>
                <a:lnTo>
                  <a:pt x="36" y="264"/>
                </a:lnTo>
                <a:lnTo>
                  <a:pt x="30" y="264"/>
                </a:lnTo>
                <a:lnTo>
                  <a:pt x="30" y="264"/>
                </a:lnTo>
                <a:lnTo>
                  <a:pt x="30" y="264"/>
                </a:lnTo>
                <a:lnTo>
                  <a:pt x="18" y="252"/>
                </a:lnTo>
                <a:lnTo>
                  <a:pt x="18" y="252"/>
                </a:lnTo>
                <a:lnTo>
                  <a:pt x="24" y="246"/>
                </a:lnTo>
                <a:lnTo>
                  <a:pt x="30" y="246"/>
                </a:lnTo>
                <a:lnTo>
                  <a:pt x="30" y="252"/>
                </a:lnTo>
                <a:lnTo>
                  <a:pt x="36" y="252"/>
                </a:lnTo>
                <a:lnTo>
                  <a:pt x="36" y="258"/>
                </a:lnTo>
                <a:lnTo>
                  <a:pt x="42" y="264"/>
                </a:lnTo>
                <a:lnTo>
                  <a:pt x="36" y="264"/>
                </a:lnTo>
                <a:close/>
                <a:moveTo>
                  <a:pt x="54" y="246"/>
                </a:moveTo>
                <a:lnTo>
                  <a:pt x="54" y="246"/>
                </a:lnTo>
                <a:lnTo>
                  <a:pt x="54" y="252"/>
                </a:lnTo>
                <a:lnTo>
                  <a:pt x="48" y="252"/>
                </a:lnTo>
                <a:lnTo>
                  <a:pt x="48" y="252"/>
                </a:lnTo>
                <a:lnTo>
                  <a:pt x="42" y="252"/>
                </a:lnTo>
                <a:lnTo>
                  <a:pt x="42" y="252"/>
                </a:lnTo>
                <a:lnTo>
                  <a:pt x="30" y="246"/>
                </a:lnTo>
                <a:lnTo>
                  <a:pt x="30" y="246"/>
                </a:lnTo>
                <a:lnTo>
                  <a:pt x="30" y="240"/>
                </a:lnTo>
                <a:lnTo>
                  <a:pt x="42" y="246"/>
                </a:lnTo>
                <a:lnTo>
                  <a:pt x="48" y="246"/>
                </a:lnTo>
                <a:lnTo>
                  <a:pt x="48" y="246"/>
                </a:lnTo>
                <a:lnTo>
                  <a:pt x="48" y="240"/>
                </a:lnTo>
                <a:lnTo>
                  <a:pt x="42" y="240"/>
                </a:lnTo>
                <a:lnTo>
                  <a:pt x="42" y="234"/>
                </a:lnTo>
                <a:lnTo>
                  <a:pt x="54" y="240"/>
                </a:lnTo>
                <a:lnTo>
                  <a:pt x="54" y="240"/>
                </a:lnTo>
                <a:lnTo>
                  <a:pt x="54" y="240"/>
                </a:lnTo>
                <a:lnTo>
                  <a:pt x="60" y="240"/>
                </a:lnTo>
                <a:lnTo>
                  <a:pt x="54" y="246"/>
                </a:lnTo>
                <a:close/>
                <a:moveTo>
                  <a:pt x="72" y="240"/>
                </a:moveTo>
                <a:lnTo>
                  <a:pt x="72" y="240"/>
                </a:lnTo>
                <a:lnTo>
                  <a:pt x="78" y="234"/>
                </a:lnTo>
                <a:lnTo>
                  <a:pt x="78" y="234"/>
                </a:lnTo>
                <a:lnTo>
                  <a:pt x="84" y="234"/>
                </a:lnTo>
                <a:lnTo>
                  <a:pt x="84" y="234"/>
                </a:lnTo>
                <a:lnTo>
                  <a:pt x="84" y="234"/>
                </a:lnTo>
                <a:lnTo>
                  <a:pt x="84" y="240"/>
                </a:lnTo>
                <a:lnTo>
                  <a:pt x="78" y="240"/>
                </a:lnTo>
                <a:lnTo>
                  <a:pt x="72" y="240"/>
                </a:lnTo>
                <a:lnTo>
                  <a:pt x="72" y="240"/>
                </a:lnTo>
                <a:lnTo>
                  <a:pt x="72" y="240"/>
                </a:lnTo>
                <a:close/>
                <a:moveTo>
                  <a:pt x="84" y="246"/>
                </a:moveTo>
                <a:lnTo>
                  <a:pt x="84" y="246"/>
                </a:lnTo>
                <a:lnTo>
                  <a:pt x="72" y="252"/>
                </a:lnTo>
                <a:lnTo>
                  <a:pt x="72" y="252"/>
                </a:lnTo>
                <a:lnTo>
                  <a:pt x="72" y="252"/>
                </a:lnTo>
                <a:lnTo>
                  <a:pt x="72" y="252"/>
                </a:lnTo>
                <a:lnTo>
                  <a:pt x="72" y="252"/>
                </a:lnTo>
                <a:lnTo>
                  <a:pt x="72" y="246"/>
                </a:lnTo>
                <a:lnTo>
                  <a:pt x="72" y="246"/>
                </a:lnTo>
                <a:lnTo>
                  <a:pt x="72" y="246"/>
                </a:lnTo>
                <a:lnTo>
                  <a:pt x="78" y="246"/>
                </a:lnTo>
                <a:lnTo>
                  <a:pt x="78" y="246"/>
                </a:lnTo>
                <a:lnTo>
                  <a:pt x="78" y="240"/>
                </a:lnTo>
                <a:lnTo>
                  <a:pt x="78" y="240"/>
                </a:lnTo>
                <a:lnTo>
                  <a:pt x="84" y="240"/>
                </a:lnTo>
                <a:lnTo>
                  <a:pt x="84" y="240"/>
                </a:lnTo>
                <a:lnTo>
                  <a:pt x="84" y="246"/>
                </a:lnTo>
                <a:lnTo>
                  <a:pt x="84" y="246"/>
                </a:lnTo>
                <a:close/>
                <a:moveTo>
                  <a:pt x="96" y="258"/>
                </a:moveTo>
                <a:lnTo>
                  <a:pt x="96" y="264"/>
                </a:lnTo>
                <a:lnTo>
                  <a:pt x="96" y="264"/>
                </a:lnTo>
                <a:lnTo>
                  <a:pt x="96" y="270"/>
                </a:lnTo>
                <a:lnTo>
                  <a:pt x="96" y="270"/>
                </a:lnTo>
                <a:lnTo>
                  <a:pt x="96" y="270"/>
                </a:lnTo>
                <a:lnTo>
                  <a:pt x="90" y="270"/>
                </a:lnTo>
                <a:lnTo>
                  <a:pt x="90" y="258"/>
                </a:lnTo>
                <a:lnTo>
                  <a:pt x="90" y="258"/>
                </a:lnTo>
                <a:lnTo>
                  <a:pt x="90" y="258"/>
                </a:lnTo>
                <a:lnTo>
                  <a:pt x="96" y="2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43" name="Freeform 958"/>
          <p:cNvSpPr>
            <a:spLocks/>
          </p:cNvSpPr>
          <p:nvPr/>
        </p:nvSpPr>
        <p:spPr bwMode="auto">
          <a:xfrm>
            <a:off x="3082199" y="5457250"/>
            <a:ext cx="162350" cy="229200"/>
          </a:xfrm>
          <a:custGeom>
            <a:avLst/>
            <a:gdLst>
              <a:gd name="T0" fmla="*/ 48 w 102"/>
              <a:gd name="T1" fmla="*/ 84 h 144"/>
              <a:gd name="T2" fmla="*/ 48 w 102"/>
              <a:gd name="T3" fmla="*/ 78 h 144"/>
              <a:gd name="T4" fmla="*/ 54 w 102"/>
              <a:gd name="T5" fmla="*/ 72 h 144"/>
              <a:gd name="T6" fmla="*/ 60 w 102"/>
              <a:gd name="T7" fmla="*/ 72 h 144"/>
              <a:gd name="T8" fmla="*/ 60 w 102"/>
              <a:gd name="T9" fmla="*/ 72 h 144"/>
              <a:gd name="T10" fmla="*/ 66 w 102"/>
              <a:gd name="T11" fmla="*/ 78 h 144"/>
              <a:gd name="T12" fmla="*/ 78 w 102"/>
              <a:gd name="T13" fmla="*/ 72 h 144"/>
              <a:gd name="T14" fmla="*/ 102 w 102"/>
              <a:gd name="T15" fmla="*/ 54 h 144"/>
              <a:gd name="T16" fmla="*/ 102 w 102"/>
              <a:gd name="T17" fmla="*/ 36 h 144"/>
              <a:gd name="T18" fmla="*/ 102 w 102"/>
              <a:gd name="T19" fmla="*/ 30 h 144"/>
              <a:gd name="T20" fmla="*/ 96 w 102"/>
              <a:gd name="T21" fmla="*/ 0 h 144"/>
              <a:gd name="T22" fmla="*/ 96 w 102"/>
              <a:gd name="T23" fmla="*/ 30 h 144"/>
              <a:gd name="T24" fmla="*/ 78 w 102"/>
              <a:gd name="T25" fmla="*/ 66 h 144"/>
              <a:gd name="T26" fmla="*/ 72 w 102"/>
              <a:gd name="T27" fmla="*/ 78 h 144"/>
              <a:gd name="T28" fmla="*/ 66 w 102"/>
              <a:gd name="T29" fmla="*/ 72 h 144"/>
              <a:gd name="T30" fmla="*/ 60 w 102"/>
              <a:gd name="T31" fmla="*/ 72 h 144"/>
              <a:gd name="T32" fmla="*/ 48 w 102"/>
              <a:gd name="T33" fmla="*/ 72 h 144"/>
              <a:gd name="T34" fmla="*/ 42 w 102"/>
              <a:gd name="T35" fmla="*/ 78 h 144"/>
              <a:gd name="T36" fmla="*/ 30 w 102"/>
              <a:gd name="T37" fmla="*/ 96 h 144"/>
              <a:gd name="T38" fmla="*/ 24 w 102"/>
              <a:gd name="T39" fmla="*/ 102 h 144"/>
              <a:gd name="T40" fmla="*/ 18 w 102"/>
              <a:gd name="T41" fmla="*/ 102 h 144"/>
              <a:gd name="T42" fmla="*/ 18 w 102"/>
              <a:gd name="T43" fmla="*/ 108 h 144"/>
              <a:gd name="T44" fmla="*/ 18 w 102"/>
              <a:gd name="T45" fmla="*/ 114 h 144"/>
              <a:gd name="T46" fmla="*/ 18 w 102"/>
              <a:gd name="T47" fmla="*/ 114 h 144"/>
              <a:gd name="T48" fmla="*/ 12 w 102"/>
              <a:gd name="T49" fmla="*/ 120 h 144"/>
              <a:gd name="T50" fmla="*/ 6 w 102"/>
              <a:gd name="T51" fmla="*/ 126 h 144"/>
              <a:gd name="T52" fmla="*/ 0 w 102"/>
              <a:gd name="T53" fmla="*/ 144 h 144"/>
              <a:gd name="T54" fmla="*/ 12 w 102"/>
              <a:gd name="T55" fmla="*/ 126 h 144"/>
              <a:gd name="T56" fmla="*/ 18 w 102"/>
              <a:gd name="T57" fmla="*/ 120 h 144"/>
              <a:gd name="T58" fmla="*/ 18 w 102"/>
              <a:gd name="T59" fmla="*/ 114 h 144"/>
              <a:gd name="T60" fmla="*/ 18 w 102"/>
              <a:gd name="T61" fmla="*/ 114 h 144"/>
              <a:gd name="T62" fmla="*/ 18 w 102"/>
              <a:gd name="T63" fmla="*/ 108 h 144"/>
              <a:gd name="T64" fmla="*/ 30 w 102"/>
              <a:gd name="T65" fmla="*/ 96 h 144"/>
              <a:gd name="T66" fmla="*/ 48 w 102"/>
              <a:gd name="T67" fmla="*/ 8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2" h="144">
                <a:moveTo>
                  <a:pt x="48" y="84"/>
                </a:moveTo>
                <a:lnTo>
                  <a:pt x="48" y="84"/>
                </a:lnTo>
                <a:lnTo>
                  <a:pt x="48" y="78"/>
                </a:lnTo>
                <a:lnTo>
                  <a:pt x="48" y="78"/>
                </a:lnTo>
                <a:lnTo>
                  <a:pt x="48" y="78"/>
                </a:lnTo>
                <a:lnTo>
                  <a:pt x="54" y="72"/>
                </a:lnTo>
                <a:lnTo>
                  <a:pt x="54" y="72"/>
                </a:lnTo>
                <a:lnTo>
                  <a:pt x="60" y="72"/>
                </a:lnTo>
                <a:lnTo>
                  <a:pt x="60" y="72"/>
                </a:lnTo>
                <a:lnTo>
                  <a:pt x="60" y="72"/>
                </a:lnTo>
                <a:lnTo>
                  <a:pt x="60" y="72"/>
                </a:lnTo>
                <a:lnTo>
                  <a:pt x="66" y="78"/>
                </a:lnTo>
                <a:lnTo>
                  <a:pt x="66" y="78"/>
                </a:lnTo>
                <a:lnTo>
                  <a:pt x="78" y="72"/>
                </a:lnTo>
                <a:lnTo>
                  <a:pt x="96" y="60"/>
                </a:lnTo>
                <a:lnTo>
                  <a:pt x="102" y="54"/>
                </a:lnTo>
                <a:lnTo>
                  <a:pt x="102" y="42"/>
                </a:lnTo>
                <a:lnTo>
                  <a:pt x="102" y="36"/>
                </a:lnTo>
                <a:lnTo>
                  <a:pt x="102" y="30"/>
                </a:lnTo>
                <a:lnTo>
                  <a:pt x="102" y="30"/>
                </a:lnTo>
                <a:lnTo>
                  <a:pt x="102" y="36"/>
                </a:lnTo>
                <a:lnTo>
                  <a:pt x="96" y="0"/>
                </a:lnTo>
                <a:lnTo>
                  <a:pt x="96" y="6"/>
                </a:lnTo>
                <a:lnTo>
                  <a:pt x="96" y="30"/>
                </a:lnTo>
                <a:lnTo>
                  <a:pt x="96" y="36"/>
                </a:lnTo>
                <a:lnTo>
                  <a:pt x="78" y="66"/>
                </a:lnTo>
                <a:lnTo>
                  <a:pt x="78" y="72"/>
                </a:lnTo>
                <a:lnTo>
                  <a:pt x="72" y="78"/>
                </a:lnTo>
                <a:lnTo>
                  <a:pt x="66" y="78"/>
                </a:lnTo>
                <a:lnTo>
                  <a:pt x="66" y="72"/>
                </a:lnTo>
                <a:lnTo>
                  <a:pt x="66" y="72"/>
                </a:lnTo>
                <a:lnTo>
                  <a:pt x="60" y="72"/>
                </a:lnTo>
                <a:lnTo>
                  <a:pt x="54" y="72"/>
                </a:lnTo>
                <a:lnTo>
                  <a:pt x="48" y="72"/>
                </a:lnTo>
                <a:lnTo>
                  <a:pt x="48" y="78"/>
                </a:lnTo>
                <a:lnTo>
                  <a:pt x="42" y="78"/>
                </a:lnTo>
                <a:lnTo>
                  <a:pt x="36" y="84"/>
                </a:lnTo>
                <a:lnTo>
                  <a:pt x="30" y="96"/>
                </a:lnTo>
                <a:lnTo>
                  <a:pt x="24" y="96"/>
                </a:lnTo>
                <a:lnTo>
                  <a:pt x="24" y="102"/>
                </a:lnTo>
                <a:lnTo>
                  <a:pt x="18" y="102"/>
                </a:lnTo>
                <a:lnTo>
                  <a:pt x="18" y="102"/>
                </a:lnTo>
                <a:lnTo>
                  <a:pt x="18" y="108"/>
                </a:lnTo>
                <a:lnTo>
                  <a:pt x="18" y="108"/>
                </a:lnTo>
                <a:lnTo>
                  <a:pt x="18" y="108"/>
                </a:lnTo>
                <a:lnTo>
                  <a:pt x="18" y="114"/>
                </a:lnTo>
                <a:lnTo>
                  <a:pt x="18" y="114"/>
                </a:lnTo>
                <a:lnTo>
                  <a:pt x="18" y="114"/>
                </a:lnTo>
                <a:lnTo>
                  <a:pt x="18" y="114"/>
                </a:lnTo>
                <a:lnTo>
                  <a:pt x="12" y="120"/>
                </a:lnTo>
                <a:lnTo>
                  <a:pt x="12" y="120"/>
                </a:lnTo>
                <a:lnTo>
                  <a:pt x="6" y="126"/>
                </a:lnTo>
                <a:lnTo>
                  <a:pt x="0" y="144"/>
                </a:lnTo>
                <a:lnTo>
                  <a:pt x="0" y="144"/>
                </a:lnTo>
                <a:lnTo>
                  <a:pt x="0" y="138"/>
                </a:lnTo>
                <a:lnTo>
                  <a:pt x="12" y="126"/>
                </a:lnTo>
                <a:lnTo>
                  <a:pt x="12" y="126"/>
                </a:lnTo>
                <a:lnTo>
                  <a:pt x="18" y="120"/>
                </a:lnTo>
                <a:lnTo>
                  <a:pt x="18" y="120"/>
                </a:lnTo>
                <a:lnTo>
                  <a:pt x="18" y="114"/>
                </a:lnTo>
                <a:lnTo>
                  <a:pt x="18" y="114"/>
                </a:lnTo>
                <a:lnTo>
                  <a:pt x="18" y="114"/>
                </a:lnTo>
                <a:lnTo>
                  <a:pt x="18" y="114"/>
                </a:lnTo>
                <a:lnTo>
                  <a:pt x="18" y="108"/>
                </a:lnTo>
                <a:lnTo>
                  <a:pt x="18" y="108"/>
                </a:lnTo>
                <a:lnTo>
                  <a:pt x="30" y="96"/>
                </a:lnTo>
                <a:lnTo>
                  <a:pt x="36" y="96"/>
                </a:lnTo>
                <a:lnTo>
                  <a:pt x="48"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644" name="Freeform 959"/>
          <p:cNvSpPr>
            <a:spLocks/>
          </p:cNvSpPr>
          <p:nvPr/>
        </p:nvSpPr>
        <p:spPr bwMode="auto">
          <a:xfrm>
            <a:off x="5546100" y="3060200"/>
            <a:ext cx="105050" cy="85950"/>
          </a:xfrm>
          <a:custGeom>
            <a:avLst/>
            <a:gdLst>
              <a:gd name="T0" fmla="*/ 48 w 66"/>
              <a:gd name="T1" fmla="*/ 48 h 54"/>
              <a:gd name="T2" fmla="*/ 48 w 66"/>
              <a:gd name="T3" fmla="*/ 54 h 54"/>
              <a:gd name="T4" fmla="*/ 42 w 66"/>
              <a:gd name="T5" fmla="*/ 48 h 54"/>
              <a:gd name="T6" fmla="*/ 42 w 66"/>
              <a:gd name="T7" fmla="*/ 42 h 54"/>
              <a:gd name="T8" fmla="*/ 36 w 66"/>
              <a:gd name="T9" fmla="*/ 36 h 54"/>
              <a:gd name="T10" fmla="*/ 36 w 66"/>
              <a:gd name="T11" fmla="*/ 30 h 54"/>
              <a:gd name="T12" fmla="*/ 36 w 66"/>
              <a:gd name="T13" fmla="*/ 30 h 54"/>
              <a:gd name="T14" fmla="*/ 36 w 66"/>
              <a:gd name="T15" fmla="*/ 30 h 54"/>
              <a:gd name="T16" fmla="*/ 30 w 66"/>
              <a:gd name="T17" fmla="*/ 36 h 54"/>
              <a:gd name="T18" fmla="*/ 24 w 66"/>
              <a:gd name="T19" fmla="*/ 30 h 54"/>
              <a:gd name="T20" fmla="*/ 18 w 66"/>
              <a:gd name="T21" fmla="*/ 24 h 54"/>
              <a:gd name="T22" fmla="*/ 18 w 66"/>
              <a:gd name="T23" fmla="*/ 24 h 54"/>
              <a:gd name="T24" fmla="*/ 12 w 66"/>
              <a:gd name="T25" fmla="*/ 30 h 54"/>
              <a:gd name="T26" fmla="*/ 6 w 66"/>
              <a:gd name="T27" fmla="*/ 30 h 54"/>
              <a:gd name="T28" fmla="*/ 6 w 66"/>
              <a:gd name="T29" fmla="*/ 30 h 54"/>
              <a:gd name="T30" fmla="*/ 0 w 66"/>
              <a:gd name="T31" fmla="*/ 24 h 54"/>
              <a:gd name="T32" fmla="*/ 0 w 66"/>
              <a:gd name="T33" fmla="*/ 18 h 54"/>
              <a:gd name="T34" fmla="*/ 0 w 66"/>
              <a:gd name="T35" fmla="*/ 12 h 54"/>
              <a:gd name="T36" fmla="*/ 6 w 66"/>
              <a:gd name="T37" fmla="*/ 12 h 54"/>
              <a:gd name="T38" fmla="*/ 12 w 66"/>
              <a:gd name="T39" fmla="*/ 6 h 54"/>
              <a:gd name="T40" fmla="*/ 18 w 66"/>
              <a:gd name="T41" fmla="*/ 6 h 54"/>
              <a:gd name="T42" fmla="*/ 18 w 66"/>
              <a:gd name="T43" fmla="*/ 12 h 54"/>
              <a:gd name="T44" fmla="*/ 18 w 66"/>
              <a:gd name="T45" fmla="*/ 18 h 54"/>
              <a:gd name="T46" fmla="*/ 24 w 66"/>
              <a:gd name="T47" fmla="*/ 12 h 54"/>
              <a:gd name="T48" fmla="*/ 30 w 66"/>
              <a:gd name="T49" fmla="*/ 18 h 54"/>
              <a:gd name="T50" fmla="*/ 36 w 66"/>
              <a:gd name="T51" fmla="*/ 12 h 54"/>
              <a:gd name="T52" fmla="*/ 42 w 66"/>
              <a:gd name="T53" fmla="*/ 12 h 54"/>
              <a:gd name="T54" fmla="*/ 30 w 66"/>
              <a:gd name="T55" fmla="*/ 0 h 54"/>
              <a:gd name="T56" fmla="*/ 30 w 66"/>
              <a:gd name="T57" fmla="*/ 0 h 54"/>
              <a:gd name="T58" fmla="*/ 30 w 66"/>
              <a:gd name="T59" fmla="*/ 0 h 54"/>
              <a:gd name="T60" fmla="*/ 42 w 66"/>
              <a:gd name="T61" fmla="*/ 0 h 54"/>
              <a:gd name="T62" fmla="*/ 42 w 66"/>
              <a:gd name="T63" fmla="*/ 6 h 54"/>
              <a:gd name="T64" fmla="*/ 42 w 66"/>
              <a:gd name="T65" fmla="*/ 6 h 54"/>
              <a:gd name="T66" fmla="*/ 42 w 66"/>
              <a:gd name="T67" fmla="*/ 12 h 54"/>
              <a:gd name="T68" fmla="*/ 48 w 66"/>
              <a:gd name="T69" fmla="*/ 24 h 54"/>
              <a:gd name="T70" fmla="*/ 48 w 66"/>
              <a:gd name="T71" fmla="*/ 24 h 54"/>
              <a:gd name="T72" fmla="*/ 54 w 66"/>
              <a:gd name="T73" fmla="*/ 24 h 54"/>
              <a:gd name="T74" fmla="*/ 60 w 66"/>
              <a:gd name="T75" fmla="*/ 24 h 54"/>
              <a:gd name="T76" fmla="*/ 66 w 66"/>
              <a:gd name="T77" fmla="*/ 24 h 54"/>
              <a:gd name="T78" fmla="*/ 66 w 66"/>
              <a:gd name="T79" fmla="*/ 24 h 54"/>
              <a:gd name="T80" fmla="*/ 66 w 66"/>
              <a:gd name="T81" fmla="*/ 24 h 54"/>
              <a:gd name="T82" fmla="*/ 66 w 66"/>
              <a:gd name="T83" fmla="*/ 30 h 54"/>
              <a:gd name="T84" fmla="*/ 66 w 66"/>
              <a:gd name="T85" fmla="*/ 36 h 54"/>
              <a:gd name="T86" fmla="*/ 60 w 66"/>
              <a:gd name="T87" fmla="*/ 42 h 54"/>
              <a:gd name="T88" fmla="*/ 54 w 66"/>
              <a:gd name="T89" fmla="*/ 42 h 54"/>
              <a:gd name="T90" fmla="*/ 54 w 66"/>
              <a:gd name="T91" fmla="*/ 42 h 54"/>
              <a:gd name="T92" fmla="*/ 48 w 66"/>
              <a:gd name="T93"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 h="54">
                <a:moveTo>
                  <a:pt x="48" y="48"/>
                </a:moveTo>
                <a:lnTo>
                  <a:pt x="48" y="54"/>
                </a:lnTo>
                <a:lnTo>
                  <a:pt x="42" y="48"/>
                </a:lnTo>
                <a:lnTo>
                  <a:pt x="42" y="42"/>
                </a:lnTo>
                <a:lnTo>
                  <a:pt x="36" y="36"/>
                </a:lnTo>
                <a:lnTo>
                  <a:pt x="36" y="30"/>
                </a:lnTo>
                <a:lnTo>
                  <a:pt x="36" y="30"/>
                </a:lnTo>
                <a:lnTo>
                  <a:pt x="36" y="30"/>
                </a:lnTo>
                <a:lnTo>
                  <a:pt x="30" y="36"/>
                </a:lnTo>
                <a:lnTo>
                  <a:pt x="24" y="30"/>
                </a:lnTo>
                <a:lnTo>
                  <a:pt x="18" y="24"/>
                </a:lnTo>
                <a:lnTo>
                  <a:pt x="18" y="24"/>
                </a:lnTo>
                <a:lnTo>
                  <a:pt x="12" y="30"/>
                </a:lnTo>
                <a:lnTo>
                  <a:pt x="6" y="30"/>
                </a:lnTo>
                <a:lnTo>
                  <a:pt x="6" y="30"/>
                </a:lnTo>
                <a:lnTo>
                  <a:pt x="0" y="24"/>
                </a:lnTo>
                <a:lnTo>
                  <a:pt x="0" y="18"/>
                </a:lnTo>
                <a:lnTo>
                  <a:pt x="0" y="12"/>
                </a:lnTo>
                <a:lnTo>
                  <a:pt x="6" y="12"/>
                </a:lnTo>
                <a:lnTo>
                  <a:pt x="12" y="6"/>
                </a:lnTo>
                <a:lnTo>
                  <a:pt x="18" y="6"/>
                </a:lnTo>
                <a:lnTo>
                  <a:pt x="18" y="12"/>
                </a:lnTo>
                <a:lnTo>
                  <a:pt x="18" y="18"/>
                </a:lnTo>
                <a:lnTo>
                  <a:pt x="24" y="12"/>
                </a:lnTo>
                <a:lnTo>
                  <a:pt x="30" y="18"/>
                </a:lnTo>
                <a:lnTo>
                  <a:pt x="36" y="12"/>
                </a:lnTo>
                <a:lnTo>
                  <a:pt x="42" y="12"/>
                </a:lnTo>
                <a:lnTo>
                  <a:pt x="30" y="0"/>
                </a:lnTo>
                <a:lnTo>
                  <a:pt x="30" y="0"/>
                </a:lnTo>
                <a:lnTo>
                  <a:pt x="30" y="0"/>
                </a:lnTo>
                <a:lnTo>
                  <a:pt x="42" y="0"/>
                </a:lnTo>
                <a:lnTo>
                  <a:pt x="42" y="6"/>
                </a:lnTo>
                <a:lnTo>
                  <a:pt x="42" y="6"/>
                </a:lnTo>
                <a:lnTo>
                  <a:pt x="42" y="12"/>
                </a:lnTo>
                <a:lnTo>
                  <a:pt x="48" y="24"/>
                </a:lnTo>
                <a:lnTo>
                  <a:pt x="48" y="24"/>
                </a:lnTo>
                <a:lnTo>
                  <a:pt x="54" y="24"/>
                </a:lnTo>
                <a:lnTo>
                  <a:pt x="60" y="24"/>
                </a:lnTo>
                <a:lnTo>
                  <a:pt x="66" y="24"/>
                </a:lnTo>
                <a:lnTo>
                  <a:pt x="66" y="24"/>
                </a:lnTo>
                <a:lnTo>
                  <a:pt x="66" y="24"/>
                </a:lnTo>
                <a:lnTo>
                  <a:pt x="66" y="30"/>
                </a:lnTo>
                <a:lnTo>
                  <a:pt x="66" y="36"/>
                </a:lnTo>
                <a:lnTo>
                  <a:pt x="60" y="42"/>
                </a:lnTo>
                <a:lnTo>
                  <a:pt x="54" y="42"/>
                </a:lnTo>
                <a:lnTo>
                  <a:pt x="54" y="42"/>
                </a:lnTo>
                <a:lnTo>
                  <a:pt x="48"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645" name="Freeform 960"/>
          <p:cNvSpPr>
            <a:spLocks/>
          </p:cNvSpPr>
          <p:nvPr/>
        </p:nvSpPr>
        <p:spPr bwMode="auto">
          <a:xfrm>
            <a:off x="5393300" y="3117500"/>
            <a:ext cx="210100" cy="267400"/>
          </a:xfrm>
          <a:custGeom>
            <a:avLst/>
            <a:gdLst>
              <a:gd name="T0" fmla="*/ 30 w 132"/>
              <a:gd name="T1" fmla="*/ 102 h 168"/>
              <a:gd name="T2" fmla="*/ 24 w 132"/>
              <a:gd name="T3" fmla="*/ 114 h 168"/>
              <a:gd name="T4" fmla="*/ 30 w 132"/>
              <a:gd name="T5" fmla="*/ 114 h 168"/>
              <a:gd name="T6" fmla="*/ 30 w 132"/>
              <a:gd name="T7" fmla="*/ 120 h 168"/>
              <a:gd name="T8" fmla="*/ 24 w 132"/>
              <a:gd name="T9" fmla="*/ 120 h 168"/>
              <a:gd name="T10" fmla="*/ 18 w 132"/>
              <a:gd name="T11" fmla="*/ 120 h 168"/>
              <a:gd name="T12" fmla="*/ 18 w 132"/>
              <a:gd name="T13" fmla="*/ 120 h 168"/>
              <a:gd name="T14" fmla="*/ 24 w 132"/>
              <a:gd name="T15" fmla="*/ 132 h 168"/>
              <a:gd name="T16" fmla="*/ 24 w 132"/>
              <a:gd name="T17" fmla="*/ 132 h 168"/>
              <a:gd name="T18" fmla="*/ 24 w 132"/>
              <a:gd name="T19" fmla="*/ 144 h 168"/>
              <a:gd name="T20" fmla="*/ 6 w 132"/>
              <a:gd name="T21" fmla="*/ 144 h 168"/>
              <a:gd name="T22" fmla="*/ 0 w 132"/>
              <a:gd name="T23" fmla="*/ 138 h 168"/>
              <a:gd name="T24" fmla="*/ 0 w 132"/>
              <a:gd name="T25" fmla="*/ 126 h 168"/>
              <a:gd name="T26" fmla="*/ 0 w 132"/>
              <a:gd name="T27" fmla="*/ 108 h 168"/>
              <a:gd name="T28" fmla="*/ 12 w 132"/>
              <a:gd name="T29" fmla="*/ 78 h 168"/>
              <a:gd name="T30" fmla="*/ 24 w 132"/>
              <a:gd name="T31" fmla="*/ 54 h 168"/>
              <a:gd name="T32" fmla="*/ 30 w 132"/>
              <a:gd name="T33" fmla="*/ 30 h 168"/>
              <a:gd name="T34" fmla="*/ 42 w 132"/>
              <a:gd name="T35" fmla="*/ 24 h 168"/>
              <a:gd name="T36" fmla="*/ 60 w 132"/>
              <a:gd name="T37" fmla="*/ 24 h 168"/>
              <a:gd name="T38" fmla="*/ 54 w 132"/>
              <a:gd name="T39" fmla="*/ 30 h 168"/>
              <a:gd name="T40" fmla="*/ 66 w 132"/>
              <a:gd name="T41" fmla="*/ 42 h 168"/>
              <a:gd name="T42" fmla="*/ 72 w 132"/>
              <a:gd name="T43" fmla="*/ 30 h 168"/>
              <a:gd name="T44" fmla="*/ 72 w 132"/>
              <a:gd name="T45" fmla="*/ 0 h 168"/>
              <a:gd name="T46" fmla="*/ 78 w 132"/>
              <a:gd name="T47" fmla="*/ 0 h 168"/>
              <a:gd name="T48" fmla="*/ 84 w 132"/>
              <a:gd name="T49" fmla="*/ 18 h 168"/>
              <a:gd name="T50" fmla="*/ 96 w 132"/>
              <a:gd name="T51" fmla="*/ 12 h 168"/>
              <a:gd name="T52" fmla="*/ 120 w 132"/>
              <a:gd name="T53" fmla="*/ 12 h 168"/>
              <a:gd name="T54" fmla="*/ 132 w 132"/>
              <a:gd name="T55" fmla="*/ 18 h 168"/>
              <a:gd name="T56" fmla="*/ 120 w 132"/>
              <a:gd name="T57" fmla="*/ 36 h 168"/>
              <a:gd name="T58" fmla="*/ 108 w 132"/>
              <a:gd name="T59" fmla="*/ 30 h 168"/>
              <a:gd name="T60" fmla="*/ 90 w 132"/>
              <a:gd name="T61" fmla="*/ 30 h 168"/>
              <a:gd name="T62" fmla="*/ 90 w 132"/>
              <a:gd name="T63" fmla="*/ 36 h 168"/>
              <a:gd name="T64" fmla="*/ 84 w 132"/>
              <a:gd name="T65" fmla="*/ 42 h 168"/>
              <a:gd name="T66" fmla="*/ 84 w 132"/>
              <a:gd name="T67" fmla="*/ 54 h 168"/>
              <a:gd name="T68" fmla="*/ 108 w 132"/>
              <a:gd name="T69" fmla="*/ 54 h 168"/>
              <a:gd name="T70" fmla="*/ 114 w 132"/>
              <a:gd name="T71" fmla="*/ 72 h 168"/>
              <a:gd name="T72" fmla="*/ 108 w 132"/>
              <a:gd name="T73" fmla="*/ 90 h 168"/>
              <a:gd name="T74" fmla="*/ 120 w 132"/>
              <a:gd name="T75" fmla="*/ 120 h 168"/>
              <a:gd name="T76" fmla="*/ 120 w 132"/>
              <a:gd name="T77" fmla="*/ 126 h 168"/>
              <a:gd name="T78" fmla="*/ 120 w 132"/>
              <a:gd name="T79" fmla="*/ 138 h 168"/>
              <a:gd name="T80" fmla="*/ 108 w 132"/>
              <a:gd name="T81" fmla="*/ 150 h 168"/>
              <a:gd name="T82" fmla="*/ 84 w 132"/>
              <a:gd name="T83" fmla="*/ 168 h 168"/>
              <a:gd name="T84" fmla="*/ 60 w 132"/>
              <a:gd name="T85" fmla="*/ 162 h 168"/>
              <a:gd name="T86" fmla="*/ 48 w 132"/>
              <a:gd name="T87" fmla="*/ 144 h 168"/>
              <a:gd name="T88" fmla="*/ 42 w 132"/>
              <a:gd name="T89" fmla="*/ 132 h 168"/>
              <a:gd name="T90" fmla="*/ 48 w 132"/>
              <a:gd name="T91" fmla="*/ 132 h 168"/>
              <a:gd name="T92" fmla="*/ 48 w 132"/>
              <a:gd name="T93" fmla="*/ 120 h 168"/>
              <a:gd name="T94" fmla="*/ 60 w 132"/>
              <a:gd name="T95" fmla="*/ 96 h 168"/>
              <a:gd name="T96" fmla="*/ 60 w 132"/>
              <a:gd name="T97" fmla="*/ 66 h 168"/>
              <a:gd name="T98" fmla="*/ 60 w 132"/>
              <a:gd name="T99" fmla="*/ 48 h 168"/>
              <a:gd name="T100" fmla="*/ 48 w 132"/>
              <a:gd name="T101" fmla="*/ 48 h 168"/>
              <a:gd name="T102" fmla="*/ 42 w 132"/>
              <a:gd name="T103" fmla="*/ 48 h 168"/>
              <a:gd name="T104" fmla="*/ 42 w 132"/>
              <a:gd name="T105" fmla="*/ 54 h 168"/>
              <a:gd name="T106" fmla="*/ 24 w 132"/>
              <a:gd name="T107" fmla="*/ 66 h 168"/>
              <a:gd name="T108" fmla="*/ 24 w 132"/>
              <a:gd name="T109" fmla="*/ 90 h 168"/>
              <a:gd name="T110" fmla="*/ 24 w 132"/>
              <a:gd name="T111" fmla="*/ 102 h 168"/>
              <a:gd name="T112" fmla="*/ 30 w 132"/>
              <a:gd name="T113"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2" h="168">
                <a:moveTo>
                  <a:pt x="30" y="96"/>
                </a:moveTo>
                <a:lnTo>
                  <a:pt x="30" y="102"/>
                </a:lnTo>
                <a:lnTo>
                  <a:pt x="30" y="102"/>
                </a:lnTo>
                <a:lnTo>
                  <a:pt x="30" y="102"/>
                </a:lnTo>
                <a:lnTo>
                  <a:pt x="24" y="108"/>
                </a:lnTo>
                <a:lnTo>
                  <a:pt x="24" y="114"/>
                </a:lnTo>
                <a:lnTo>
                  <a:pt x="30" y="114"/>
                </a:lnTo>
                <a:lnTo>
                  <a:pt x="30" y="114"/>
                </a:lnTo>
                <a:lnTo>
                  <a:pt x="30" y="114"/>
                </a:lnTo>
                <a:lnTo>
                  <a:pt x="30" y="114"/>
                </a:lnTo>
                <a:lnTo>
                  <a:pt x="36" y="120"/>
                </a:lnTo>
                <a:lnTo>
                  <a:pt x="30" y="120"/>
                </a:lnTo>
                <a:lnTo>
                  <a:pt x="24" y="120"/>
                </a:lnTo>
                <a:lnTo>
                  <a:pt x="24" y="120"/>
                </a:lnTo>
                <a:lnTo>
                  <a:pt x="24" y="120"/>
                </a:lnTo>
                <a:lnTo>
                  <a:pt x="24" y="114"/>
                </a:lnTo>
                <a:lnTo>
                  <a:pt x="18" y="120"/>
                </a:lnTo>
                <a:lnTo>
                  <a:pt x="18" y="120"/>
                </a:lnTo>
                <a:lnTo>
                  <a:pt x="18" y="126"/>
                </a:lnTo>
                <a:lnTo>
                  <a:pt x="18" y="120"/>
                </a:lnTo>
                <a:lnTo>
                  <a:pt x="18" y="120"/>
                </a:lnTo>
                <a:lnTo>
                  <a:pt x="24" y="120"/>
                </a:lnTo>
                <a:lnTo>
                  <a:pt x="24" y="126"/>
                </a:lnTo>
                <a:lnTo>
                  <a:pt x="24" y="132"/>
                </a:lnTo>
                <a:lnTo>
                  <a:pt x="24" y="138"/>
                </a:lnTo>
                <a:lnTo>
                  <a:pt x="24" y="138"/>
                </a:lnTo>
                <a:lnTo>
                  <a:pt x="24" y="132"/>
                </a:lnTo>
                <a:lnTo>
                  <a:pt x="24" y="132"/>
                </a:lnTo>
                <a:lnTo>
                  <a:pt x="18" y="138"/>
                </a:lnTo>
                <a:lnTo>
                  <a:pt x="24" y="144"/>
                </a:lnTo>
                <a:lnTo>
                  <a:pt x="18" y="144"/>
                </a:lnTo>
                <a:lnTo>
                  <a:pt x="18" y="144"/>
                </a:lnTo>
                <a:lnTo>
                  <a:pt x="6" y="144"/>
                </a:lnTo>
                <a:lnTo>
                  <a:pt x="6" y="144"/>
                </a:lnTo>
                <a:lnTo>
                  <a:pt x="0" y="144"/>
                </a:lnTo>
                <a:lnTo>
                  <a:pt x="0" y="138"/>
                </a:lnTo>
                <a:lnTo>
                  <a:pt x="0" y="132"/>
                </a:lnTo>
                <a:lnTo>
                  <a:pt x="0" y="132"/>
                </a:lnTo>
                <a:lnTo>
                  <a:pt x="0" y="126"/>
                </a:lnTo>
                <a:lnTo>
                  <a:pt x="0" y="120"/>
                </a:lnTo>
                <a:lnTo>
                  <a:pt x="0" y="114"/>
                </a:lnTo>
                <a:lnTo>
                  <a:pt x="0" y="108"/>
                </a:lnTo>
                <a:lnTo>
                  <a:pt x="6" y="96"/>
                </a:lnTo>
                <a:lnTo>
                  <a:pt x="6" y="90"/>
                </a:lnTo>
                <a:lnTo>
                  <a:pt x="12" y="78"/>
                </a:lnTo>
                <a:lnTo>
                  <a:pt x="18" y="66"/>
                </a:lnTo>
                <a:lnTo>
                  <a:pt x="18" y="60"/>
                </a:lnTo>
                <a:lnTo>
                  <a:pt x="24" y="54"/>
                </a:lnTo>
                <a:lnTo>
                  <a:pt x="24" y="36"/>
                </a:lnTo>
                <a:lnTo>
                  <a:pt x="24" y="36"/>
                </a:lnTo>
                <a:lnTo>
                  <a:pt x="30" y="30"/>
                </a:lnTo>
                <a:lnTo>
                  <a:pt x="36" y="30"/>
                </a:lnTo>
                <a:lnTo>
                  <a:pt x="42" y="30"/>
                </a:lnTo>
                <a:lnTo>
                  <a:pt x="42" y="24"/>
                </a:lnTo>
                <a:lnTo>
                  <a:pt x="54" y="24"/>
                </a:lnTo>
                <a:lnTo>
                  <a:pt x="54" y="24"/>
                </a:lnTo>
                <a:lnTo>
                  <a:pt x="60" y="24"/>
                </a:lnTo>
                <a:lnTo>
                  <a:pt x="60" y="24"/>
                </a:lnTo>
                <a:lnTo>
                  <a:pt x="60" y="24"/>
                </a:lnTo>
                <a:lnTo>
                  <a:pt x="54" y="30"/>
                </a:lnTo>
                <a:lnTo>
                  <a:pt x="54" y="42"/>
                </a:lnTo>
                <a:lnTo>
                  <a:pt x="54" y="42"/>
                </a:lnTo>
                <a:lnTo>
                  <a:pt x="66" y="42"/>
                </a:lnTo>
                <a:lnTo>
                  <a:pt x="72" y="42"/>
                </a:lnTo>
                <a:lnTo>
                  <a:pt x="72" y="36"/>
                </a:lnTo>
                <a:lnTo>
                  <a:pt x="72" y="30"/>
                </a:lnTo>
                <a:lnTo>
                  <a:pt x="78" y="24"/>
                </a:lnTo>
                <a:lnTo>
                  <a:pt x="78" y="18"/>
                </a:lnTo>
                <a:lnTo>
                  <a:pt x="72" y="0"/>
                </a:lnTo>
                <a:lnTo>
                  <a:pt x="72" y="0"/>
                </a:lnTo>
                <a:lnTo>
                  <a:pt x="72" y="0"/>
                </a:lnTo>
                <a:lnTo>
                  <a:pt x="78" y="0"/>
                </a:lnTo>
                <a:lnTo>
                  <a:pt x="84" y="0"/>
                </a:lnTo>
                <a:lnTo>
                  <a:pt x="84" y="12"/>
                </a:lnTo>
                <a:lnTo>
                  <a:pt x="84" y="18"/>
                </a:lnTo>
                <a:lnTo>
                  <a:pt x="84" y="18"/>
                </a:lnTo>
                <a:lnTo>
                  <a:pt x="90" y="18"/>
                </a:lnTo>
                <a:lnTo>
                  <a:pt x="96" y="12"/>
                </a:lnTo>
                <a:lnTo>
                  <a:pt x="102" y="18"/>
                </a:lnTo>
                <a:lnTo>
                  <a:pt x="108" y="12"/>
                </a:lnTo>
                <a:lnTo>
                  <a:pt x="120" y="12"/>
                </a:lnTo>
                <a:lnTo>
                  <a:pt x="126" y="18"/>
                </a:lnTo>
                <a:lnTo>
                  <a:pt x="132" y="18"/>
                </a:lnTo>
                <a:lnTo>
                  <a:pt x="132" y="18"/>
                </a:lnTo>
                <a:lnTo>
                  <a:pt x="132" y="18"/>
                </a:lnTo>
                <a:lnTo>
                  <a:pt x="126" y="24"/>
                </a:lnTo>
                <a:lnTo>
                  <a:pt x="120" y="36"/>
                </a:lnTo>
                <a:lnTo>
                  <a:pt x="120" y="36"/>
                </a:lnTo>
                <a:lnTo>
                  <a:pt x="114" y="30"/>
                </a:lnTo>
                <a:lnTo>
                  <a:pt x="108" y="30"/>
                </a:lnTo>
                <a:lnTo>
                  <a:pt x="102" y="30"/>
                </a:lnTo>
                <a:lnTo>
                  <a:pt x="96" y="30"/>
                </a:lnTo>
                <a:lnTo>
                  <a:pt x="90" y="30"/>
                </a:lnTo>
                <a:lnTo>
                  <a:pt x="90" y="30"/>
                </a:lnTo>
                <a:lnTo>
                  <a:pt x="90" y="36"/>
                </a:lnTo>
                <a:lnTo>
                  <a:pt x="90" y="36"/>
                </a:lnTo>
                <a:lnTo>
                  <a:pt x="90" y="36"/>
                </a:lnTo>
                <a:lnTo>
                  <a:pt x="84" y="42"/>
                </a:lnTo>
                <a:lnTo>
                  <a:pt x="84" y="42"/>
                </a:lnTo>
                <a:lnTo>
                  <a:pt x="78" y="48"/>
                </a:lnTo>
                <a:lnTo>
                  <a:pt x="78" y="54"/>
                </a:lnTo>
                <a:lnTo>
                  <a:pt x="84" y="54"/>
                </a:lnTo>
                <a:lnTo>
                  <a:pt x="84" y="54"/>
                </a:lnTo>
                <a:lnTo>
                  <a:pt x="102" y="54"/>
                </a:lnTo>
                <a:lnTo>
                  <a:pt x="108" y="54"/>
                </a:lnTo>
                <a:lnTo>
                  <a:pt x="108" y="60"/>
                </a:lnTo>
                <a:lnTo>
                  <a:pt x="114" y="72"/>
                </a:lnTo>
                <a:lnTo>
                  <a:pt x="114" y="72"/>
                </a:lnTo>
                <a:lnTo>
                  <a:pt x="108" y="84"/>
                </a:lnTo>
                <a:lnTo>
                  <a:pt x="108" y="90"/>
                </a:lnTo>
                <a:lnTo>
                  <a:pt x="108" y="90"/>
                </a:lnTo>
                <a:lnTo>
                  <a:pt x="108" y="102"/>
                </a:lnTo>
                <a:lnTo>
                  <a:pt x="114" y="114"/>
                </a:lnTo>
                <a:lnTo>
                  <a:pt x="120" y="120"/>
                </a:lnTo>
                <a:lnTo>
                  <a:pt x="120" y="120"/>
                </a:lnTo>
                <a:lnTo>
                  <a:pt x="120" y="120"/>
                </a:lnTo>
                <a:lnTo>
                  <a:pt x="120" y="126"/>
                </a:lnTo>
                <a:lnTo>
                  <a:pt x="120" y="132"/>
                </a:lnTo>
                <a:lnTo>
                  <a:pt x="120" y="132"/>
                </a:lnTo>
                <a:lnTo>
                  <a:pt x="120" y="138"/>
                </a:lnTo>
                <a:lnTo>
                  <a:pt x="114" y="138"/>
                </a:lnTo>
                <a:lnTo>
                  <a:pt x="114" y="144"/>
                </a:lnTo>
                <a:lnTo>
                  <a:pt x="108" y="150"/>
                </a:lnTo>
                <a:lnTo>
                  <a:pt x="102" y="156"/>
                </a:lnTo>
                <a:lnTo>
                  <a:pt x="90" y="162"/>
                </a:lnTo>
                <a:lnTo>
                  <a:pt x="84" y="168"/>
                </a:lnTo>
                <a:lnTo>
                  <a:pt x="78" y="162"/>
                </a:lnTo>
                <a:lnTo>
                  <a:pt x="66" y="162"/>
                </a:lnTo>
                <a:lnTo>
                  <a:pt x="60" y="162"/>
                </a:lnTo>
                <a:lnTo>
                  <a:pt x="48" y="156"/>
                </a:lnTo>
                <a:lnTo>
                  <a:pt x="48" y="150"/>
                </a:lnTo>
                <a:lnTo>
                  <a:pt x="48" y="144"/>
                </a:lnTo>
                <a:lnTo>
                  <a:pt x="48" y="138"/>
                </a:lnTo>
                <a:lnTo>
                  <a:pt x="42" y="138"/>
                </a:lnTo>
                <a:lnTo>
                  <a:pt x="42" y="132"/>
                </a:lnTo>
                <a:lnTo>
                  <a:pt x="42" y="132"/>
                </a:lnTo>
                <a:lnTo>
                  <a:pt x="42" y="132"/>
                </a:lnTo>
                <a:lnTo>
                  <a:pt x="48" y="132"/>
                </a:lnTo>
                <a:lnTo>
                  <a:pt x="48" y="138"/>
                </a:lnTo>
                <a:lnTo>
                  <a:pt x="48" y="138"/>
                </a:lnTo>
                <a:lnTo>
                  <a:pt x="48" y="120"/>
                </a:lnTo>
                <a:lnTo>
                  <a:pt x="54" y="108"/>
                </a:lnTo>
                <a:lnTo>
                  <a:pt x="60" y="102"/>
                </a:lnTo>
                <a:lnTo>
                  <a:pt x="60" y="96"/>
                </a:lnTo>
                <a:lnTo>
                  <a:pt x="66" y="84"/>
                </a:lnTo>
                <a:lnTo>
                  <a:pt x="66" y="78"/>
                </a:lnTo>
                <a:lnTo>
                  <a:pt x="60" y="66"/>
                </a:lnTo>
                <a:lnTo>
                  <a:pt x="60" y="54"/>
                </a:lnTo>
                <a:lnTo>
                  <a:pt x="60" y="54"/>
                </a:lnTo>
                <a:lnTo>
                  <a:pt x="60" y="48"/>
                </a:lnTo>
                <a:lnTo>
                  <a:pt x="54" y="48"/>
                </a:lnTo>
                <a:lnTo>
                  <a:pt x="48" y="48"/>
                </a:lnTo>
                <a:lnTo>
                  <a:pt x="48" y="48"/>
                </a:lnTo>
                <a:lnTo>
                  <a:pt x="48" y="48"/>
                </a:lnTo>
                <a:lnTo>
                  <a:pt x="42" y="48"/>
                </a:lnTo>
                <a:lnTo>
                  <a:pt x="42" y="48"/>
                </a:lnTo>
                <a:lnTo>
                  <a:pt x="42" y="42"/>
                </a:lnTo>
                <a:lnTo>
                  <a:pt x="42" y="42"/>
                </a:lnTo>
                <a:lnTo>
                  <a:pt x="42" y="54"/>
                </a:lnTo>
                <a:lnTo>
                  <a:pt x="30" y="60"/>
                </a:lnTo>
                <a:lnTo>
                  <a:pt x="30" y="60"/>
                </a:lnTo>
                <a:lnTo>
                  <a:pt x="24" y="66"/>
                </a:lnTo>
                <a:lnTo>
                  <a:pt x="24" y="78"/>
                </a:lnTo>
                <a:lnTo>
                  <a:pt x="30" y="84"/>
                </a:lnTo>
                <a:lnTo>
                  <a:pt x="24" y="90"/>
                </a:lnTo>
                <a:lnTo>
                  <a:pt x="24" y="96"/>
                </a:lnTo>
                <a:lnTo>
                  <a:pt x="24" y="102"/>
                </a:lnTo>
                <a:lnTo>
                  <a:pt x="24" y="102"/>
                </a:lnTo>
                <a:lnTo>
                  <a:pt x="30" y="102"/>
                </a:lnTo>
                <a:lnTo>
                  <a:pt x="30" y="96"/>
                </a:lnTo>
                <a:lnTo>
                  <a:pt x="30" y="96"/>
                </a:lnTo>
                <a:lnTo>
                  <a:pt x="30"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646" name="Freeform 961"/>
          <p:cNvSpPr>
            <a:spLocks/>
          </p:cNvSpPr>
          <p:nvPr/>
        </p:nvSpPr>
        <p:spPr bwMode="auto">
          <a:xfrm>
            <a:off x="6919708" y="3537700"/>
            <a:ext cx="171900" cy="76400"/>
          </a:xfrm>
          <a:custGeom>
            <a:avLst/>
            <a:gdLst>
              <a:gd name="T0" fmla="*/ 0 w 18"/>
              <a:gd name="T1" fmla="*/ 5 h 8"/>
              <a:gd name="T2" fmla="*/ 0 w 18"/>
              <a:gd name="T3" fmla="*/ 5 h 8"/>
              <a:gd name="T4" fmla="*/ 1 w 18"/>
              <a:gd name="T5" fmla="*/ 6 h 8"/>
              <a:gd name="T6" fmla="*/ 2 w 18"/>
              <a:gd name="T7" fmla="*/ 6 h 8"/>
              <a:gd name="T8" fmla="*/ 3 w 18"/>
              <a:gd name="T9" fmla="*/ 6 h 8"/>
              <a:gd name="T10" fmla="*/ 4 w 18"/>
              <a:gd name="T11" fmla="*/ 7 h 8"/>
              <a:gd name="T12" fmla="*/ 5 w 18"/>
              <a:gd name="T13" fmla="*/ 7 h 8"/>
              <a:gd name="T14" fmla="*/ 7 w 18"/>
              <a:gd name="T15" fmla="*/ 7 h 8"/>
              <a:gd name="T16" fmla="*/ 9 w 18"/>
              <a:gd name="T17" fmla="*/ 8 h 8"/>
              <a:gd name="T18" fmla="*/ 10 w 18"/>
              <a:gd name="T19" fmla="*/ 7 h 8"/>
              <a:gd name="T20" fmla="*/ 11 w 18"/>
              <a:gd name="T21" fmla="*/ 8 h 8"/>
              <a:gd name="T22" fmla="*/ 12 w 18"/>
              <a:gd name="T23" fmla="*/ 8 h 8"/>
              <a:gd name="T24" fmla="*/ 12 w 18"/>
              <a:gd name="T25" fmla="*/ 7 h 8"/>
              <a:gd name="T26" fmla="*/ 13 w 18"/>
              <a:gd name="T27" fmla="*/ 7 h 8"/>
              <a:gd name="T28" fmla="*/ 14 w 18"/>
              <a:gd name="T29" fmla="*/ 6 h 8"/>
              <a:gd name="T30" fmla="*/ 14 w 18"/>
              <a:gd name="T31" fmla="*/ 6 h 8"/>
              <a:gd name="T32" fmla="*/ 14 w 18"/>
              <a:gd name="T33" fmla="*/ 5 h 8"/>
              <a:gd name="T34" fmla="*/ 14 w 18"/>
              <a:gd name="T35" fmla="*/ 5 h 8"/>
              <a:gd name="T36" fmla="*/ 15 w 18"/>
              <a:gd name="T37" fmla="*/ 4 h 8"/>
              <a:gd name="T38" fmla="*/ 16 w 18"/>
              <a:gd name="T39" fmla="*/ 4 h 8"/>
              <a:gd name="T40" fmla="*/ 16 w 18"/>
              <a:gd name="T41" fmla="*/ 3 h 8"/>
              <a:gd name="T42" fmla="*/ 17 w 18"/>
              <a:gd name="T43" fmla="*/ 3 h 8"/>
              <a:gd name="T44" fmla="*/ 18 w 18"/>
              <a:gd name="T45" fmla="*/ 2 h 8"/>
              <a:gd name="T46" fmla="*/ 17 w 18"/>
              <a:gd name="T47" fmla="*/ 2 h 8"/>
              <a:gd name="T48" fmla="*/ 16 w 18"/>
              <a:gd name="T49" fmla="*/ 2 h 8"/>
              <a:gd name="T50" fmla="*/ 17 w 18"/>
              <a:gd name="T51" fmla="*/ 2 h 8"/>
              <a:gd name="T52" fmla="*/ 17 w 18"/>
              <a:gd name="T53" fmla="*/ 1 h 8"/>
              <a:gd name="T54" fmla="*/ 18 w 18"/>
              <a:gd name="T55" fmla="*/ 1 h 8"/>
              <a:gd name="T56" fmla="*/ 18 w 18"/>
              <a:gd name="T57" fmla="*/ 1 h 8"/>
              <a:gd name="T58" fmla="*/ 17 w 18"/>
              <a:gd name="T59" fmla="*/ 1 h 8"/>
              <a:gd name="T60" fmla="*/ 16 w 18"/>
              <a:gd name="T61" fmla="*/ 1 h 8"/>
              <a:gd name="T62" fmla="*/ 15 w 18"/>
              <a:gd name="T63" fmla="*/ 1 h 8"/>
              <a:gd name="T64" fmla="*/ 14 w 18"/>
              <a:gd name="T65" fmla="*/ 1 h 8"/>
              <a:gd name="T66" fmla="*/ 13 w 18"/>
              <a:gd name="T67" fmla="*/ 1 h 8"/>
              <a:gd name="T68" fmla="*/ 13 w 18"/>
              <a:gd name="T69" fmla="*/ 1 h 8"/>
              <a:gd name="T70" fmla="*/ 12 w 18"/>
              <a:gd name="T71" fmla="*/ 2 h 8"/>
              <a:gd name="T72" fmla="*/ 12 w 18"/>
              <a:gd name="T73" fmla="*/ 2 h 8"/>
              <a:gd name="T74" fmla="*/ 11 w 18"/>
              <a:gd name="T75" fmla="*/ 2 h 8"/>
              <a:gd name="T76" fmla="*/ 9 w 18"/>
              <a:gd name="T77" fmla="*/ 2 h 8"/>
              <a:gd name="T78" fmla="*/ 8 w 18"/>
              <a:gd name="T79" fmla="*/ 2 h 8"/>
              <a:gd name="T80" fmla="*/ 7 w 18"/>
              <a:gd name="T81" fmla="*/ 2 h 8"/>
              <a:gd name="T82" fmla="*/ 6 w 18"/>
              <a:gd name="T83" fmla="*/ 2 h 8"/>
              <a:gd name="T84" fmla="*/ 5 w 18"/>
              <a:gd name="T85" fmla="*/ 3 h 8"/>
              <a:gd name="T86" fmla="*/ 5 w 18"/>
              <a:gd name="T87" fmla="*/ 3 h 8"/>
              <a:gd name="T88" fmla="*/ 4 w 18"/>
              <a:gd name="T89" fmla="*/ 3 h 8"/>
              <a:gd name="T90" fmla="*/ 3 w 18"/>
              <a:gd name="T91" fmla="*/ 4 h 8"/>
              <a:gd name="T92" fmla="*/ 3 w 18"/>
              <a:gd name="T93" fmla="*/ 4 h 8"/>
              <a:gd name="T94" fmla="*/ 2 w 18"/>
              <a:gd name="T95" fmla="*/ 4 h 8"/>
              <a:gd name="T96" fmla="*/ 1 w 18"/>
              <a:gd name="T97" fmla="*/ 4 h 8"/>
              <a:gd name="T98" fmla="*/ 0 w 18"/>
              <a:gd name="T9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8">
                <a:moveTo>
                  <a:pt x="0" y="5"/>
                </a:moveTo>
                <a:cubicBezTo>
                  <a:pt x="0" y="5"/>
                  <a:pt x="0" y="5"/>
                  <a:pt x="0" y="5"/>
                </a:cubicBezTo>
                <a:cubicBezTo>
                  <a:pt x="1" y="5"/>
                  <a:pt x="0" y="6"/>
                  <a:pt x="1" y="6"/>
                </a:cubicBezTo>
                <a:cubicBezTo>
                  <a:pt x="1" y="6"/>
                  <a:pt x="1" y="6"/>
                  <a:pt x="2" y="6"/>
                </a:cubicBezTo>
                <a:cubicBezTo>
                  <a:pt x="2" y="6"/>
                  <a:pt x="2" y="5"/>
                  <a:pt x="3" y="6"/>
                </a:cubicBezTo>
                <a:cubicBezTo>
                  <a:pt x="3" y="6"/>
                  <a:pt x="4" y="7"/>
                  <a:pt x="4" y="7"/>
                </a:cubicBezTo>
                <a:cubicBezTo>
                  <a:pt x="5" y="7"/>
                  <a:pt x="5" y="6"/>
                  <a:pt x="5" y="7"/>
                </a:cubicBezTo>
                <a:cubicBezTo>
                  <a:pt x="6" y="7"/>
                  <a:pt x="6" y="7"/>
                  <a:pt x="7" y="7"/>
                </a:cubicBezTo>
                <a:cubicBezTo>
                  <a:pt x="8" y="8"/>
                  <a:pt x="8" y="8"/>
                  <a:pt x="9" y="8"/>
                </a:cubicBezTo>
                <a:cubicBezTo>
                  <a:pt x="10" y="7"/>
                  <a:pt x="10" y="7"/>
                  <a:pt x="10" y="7"/>
                </a:cubicBezTo>
                <a:cubicBezTo>
                  <a:pt x="11" y="7"/>
                  <a:pt x="11" y="8"/>
                  <a:pt x="11" y="8"/>
                </a:cubicBezTo>
                <a:cubicBezTo>
                  <a:pt x="11" y="8"/>
                  <a:pt x="11" y="8"/>
                  <a:pt x="12" y="8"/>
                </a:cubicBezTo>
                <a:cubicBezTo>
                  <a:pt x="12" y="7"/>
                  <a:pt x="12" y="7"/>
                  <a:pt x="12" y="7"/>
                </a:cubicBezTo>
                <a:cubicBezTo>
                  <a:pt x="13" y="7"/>
                  <a:pt x="13" y="7"/>
                  <a:pt x="13" y="7"/>
                </a:cubicBezTo>
                <a:cubicBezTo>
                  <a:pt x="14" y="7"/>
                  <a:pt x="14" y="7"/>
                  <a:pt x="14" y="6"/>
                </a:cubicBezTo>
                <a:cubicBezTo>
                  <a:pt x="14" y="6"/>
                  <a:pt x="14" y="6"/>
                  <a:pt x="14" y="6"/>
                </a:cubicBezTo>
                <a:cubicBezTo>
                  <a:pt x="14" y="6"/>
                  <a:pt x="14" y="5"/>
                  <a:pt x="14" y="5"/>
                </a:cubicBezTo>
                <a:cubicBezTo>
                  <a:pt x="15" y="5"/>
                  <a:pt x="15" y="5"/>
                  <a:pt x="14" y="5"/>
                </a:cubicBezTo>
                <a:cubicBezTo>
                  <a:pt x="14" y="4"/>
                  <a:pt x="14" y="4"/>
                  <a:pt x="15" y="4"/>
                </a:cubicBezTo>
                <a:cubicBezTo>
                  <a:pt x="15" y="4"/>
                  <a:pt x="15" y="4"/>
                  <a:pt x="16" y="4"/>
                </a:cubicBezTo>
                <a:cubicBezTo>
                  <a:pt x="16" y="4"/>
                  <a:pt x="16" y="3"/>
                  <a:pt x="16" y="3"/>
                </a:cubicBezTo>
                <a:cubicBezTo>
                  <a:pt x="17" y="3"/>
                  <a:pt x="17" y="3"/>
                  <a:pt x="17" y="3"/>
                </a:cubicBezTo>
                <a:cubicBezTo>
                  <a:pt x="18" y="3"/>
                  <a:pt x="18" y="3"/>
                  <a:pt x="18" y="2"/>
                </a:cubicBezTo>
                <a:cubicBezTo>
                  <a:pt x="18" y="2"/>
                  <a:pt x="18" y="2"/>
                  <a:pt x="17" y="2"/>
                </a:cubicBezTo>
                <a:cubicBezTo>
                  <a:pt x="17" y="2"/>
                  <a:pt x="16" y="2"/>
                  <a:pt x="16" y="2"/>
                </a:cubicBezTo>
                <a:cubicBezTo>
                  <a:pt x="16" y="2"/>
                  <a:pt x="16" y="2"/>
                  <a:pt x="17" y="2"/>
                </a:cubicBezTo>
                <a:cubicBezTo>
                  <a:pt x="17" y="1"/>
                  <a:pt x="17" y="1"/>
                  <a:pt x="17" y="1"/>
                </a:cubicBezTo>
                <a:cubicBezTo>
                  <a:pt x="17" y="1"/>
                  <a:pt x="17" y="1"/>
                  <a:pt x="18" y="1"/>
                </a:cubicBezTo>
                <a:cubicBezTo>
                  <a:pt x="18" y="1"/>
                  <a:pt x="18" y="1"/>
                  <a:pt x="18" y="1"/>
                </a:cubicBezTo>
                <a:cubicBezTo>
                  <a:pt x="18" y="0"/>
                  <a:pt x="18" y="1"/>
                  <a:pt x="17" y="1"/>
                </a:cubicBezTo>
                <a:cubicBezTo>
                  <a:pt x="17" y="1"/>
                  <a:pt x="16" y="1"/>
                  <a:pt x="16" y="1"/>
                </a:cubicBezTo>
                <a:cubicBezTo>
                  <a:pt x="16" y="1"/>
                  <a:pt x="16" y="1"/>
                  <a:pt x="15" y="1"/>
                </a:cubicBezTo>
                <a:cubicBezTo>
                  <a:pt x="15" y="1"/>
                  <a:pt x="15" y="1"/>
                  <a:pt x="14" y="1"/>
                </a:cubicBezTo>
                <a:cubicBezTo>
                  <a:pt x="14" y="1"/>
                  <a:pt x="14" y="1"/>
                  <a:pt x="13" y="1"/>
                </a:cubicBezTo>
                <a:cubicBezTo>
                  <a:pt x="13" y="1"/>
                  <a:pt x="13" y="1"/>
                  <a:pt x="13" y="1"/>
                </a:cubicBezTo>
                <a:cubicBezTo>
                  <a:pt x="12" y="1"/>
                  <a:pt x="12" y="1"/>
                  <a:pt x="12" y="2"/>
                </a:cubicBezTo>
                <a:cubicBezTo>
                  <a:pt x="12" y="2"/>
                  <a:pt x="12" y="2"/>
                  <a:pt x="12" y="2"/>
                </a:cubicBezTo>
                <a:cubicBezTo>
                  <a:pt x="11" y="2"/>
                  <a:pt x="12" y="2"/>
                  <a:pt x="11" y="2"/>
                </a:cubicBezTo>
                <a:cubicBezTo>
                  <a:pt x="10" y="1"/>
                  <a:pt x="10" y="2"/>
                  <a:pt x="9" y="2"/>
                </a:cubicBezTo>
                <a:cubicBezTo>
                  <a:pt x="8" y="2"/>
                  <a:pt x="9" y="2"/>
                  <a:pt x="8" y="2"/>
                </a:cubicBezTo>
                <a:cubicBezTo>
                  <a:pt x="8" y="2"/>
                  <a:pt x="8" y="2"/>
                  <a:pt x="7" y="2"/>
                </a:cubicBezTo>
                <a:cubicBezTo>
                  <a:pt x="7" y="2"/>
                  <a:pt x="7" y="3"/>
                  <a:pt x="6" y="2"/>
                </a:cubicBezTo>
                <a:cubicBezTo>
                  <a:pt x="6" y="2"/>
                  <a:pt x="6" y="3"/>
                  <a:pt x="5" y="3"/>
                </a:cubicBezTo>
                <a:cubicBezTo>
                  <a:pt x="5" y="3"/>
                  <a:pt x="5" y="3"/>
                  <a:pt x="5" y="3"/>
                </a:cubicBezTo>
                <a:cubicBezTo>
                  <a:pt x="4" y="3"/>
                  <a:pt x="5" y="3"/>
                  <a:pt x="4" y="3"/>
                </a:cubicBezTo>
                <a:cubicBezTo>
                  <a:pt x="4" y="3"/>
                  <a:pt x="4" y="3"/>
                  <a:pt x="3" y="4"/>
                </a:cubicBezTo>
                <a:cubicBezTo>
                  <a:pt x="3" y="4"/>
                  <a:pt x="3" y="4"/>
                  <a:pt x="3" y="4"/>
                </a:cubicBezTo>
                <a:cubicBezTo>
                  <a:pt x="2" y="4"/>
                  <a:pt x="2" y="4"/>
                  <a:pt x="2" y="4"/>
                </a:cubicBezTo>
                <a:cubicBezTo>
                  <a:pt x="1" y="4"/>
                  <a:pt x="2" y="4"/>
                  <a:pt x="1" y="4"/>
                </a:cubicBezTo>
                <a:cubicBezTo>
                  <a:pt x="1" y="4"/>
                  <a:pt x="0" y="5"/>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647" name="Rectangle 962"/>
          <p:cNvSpPr>
            <a:spLocks noChangeArrowheads="1"/>
          </p:cNvSpPr>
          <p:nvPr/>
        </p:nvSpPr>
        <p:spPr bwMode="auto">
          <a:xfrm>
            <a:off x="-10409" y="4200"/>
            <a:ext cx="9164817" cy="6876000"/>
          </a:xfrm>
          <a:prstGeom prst="rect">
            <a:avLst/>
          </a:prstGeom>
          <a:noFill/>
          <a:ln w="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Franklin Gothic Book"/>
            </a:endParaRPr>
          </a:p>
        </p:txBody>
      </p:sp>
      <p:sp>
        <p:nvSpPr>
          <p:cNvPr id="3648" name="Freeform 963"/>
          <p:cNvSpPr>
            <a:spLocks/>
          </p:cNvSpPr>
          <p:nvPr/>
        </p:nvSpPr>
        <p:spPr bwMode="auto">
          <a:xfrm>
            <a:off x="7893808" y="2353500"/>
            <a:ext cx="1260600" cy="1260600"/>
          </a:xfrm>
          <a:custGeom>
            <a:avLst/>
            <a:gdLst>
              <a:gd name="T0" fmla="*/ 768 w 792"/>
              <a:gd name="T1" fmla="*/ 774 h 792"/>
              <a:gd name="T2" fmla="*/ 654 w 792"/>
              <a:gd name="T3" fmla="*/ 756 h 792"/>
              <a:gd name="T4" fmla="*/ 552 w 792"/>
              <a:gd name="T5" fmla="*/ 756 h 792"/>
              <a:gd name="T6" fmla="*/ 468 w 792"/>
              <a:gd name="T7" fmla="*/ 744 h 792"/>
              <a:gd name="T8" fmla="*/ 444 w 792"/>
              <a:gd name="T9" fmla="*/ 702 h 792"/>
              <a:gd name="T10" fmla="*/ 414 w 792"/>
              <a:gd name="T11" fmla="*/ 642 h 792"/>
              <a:gd name="T12" fmla="*/ 324 w 792"/>
              <a:gd name="T13" fmla="*/ 588 h 792"/>
              <a:gd name="T14" fmla="*/ 306 w 792"/>
              <a:gd name="T15" fmla="*/ 582 h 792"/>
              <a:gd name="T16" fmla="*/ 288 w 792"/>
              <a:gd name="T17" fmla="*/ 576 h 792"/>
              <a:gd name="T18" fmla="*/ 222 w 792"/>
              <a:gd name="T19" fmla="*/ 576 h 792"/>
              <a:gd name="T20" fmla="*/ 174 w 792"/>
              <a:gd name="T21" fmla="*/ 564 h 792"/>
              <a:gd name="T22" fmla="*/ 162 w 792"/>
              <a:gd name="T23" fmla="*/ 552 h 792"/>
              <a:gd name="T24" fmla="*/ 162 w 792"/>
              <a:gd name="T25" fmla="*/ 522 h 792"/>
              <a:gd name="T26" fmla="*/ 174 w 792"/>
              <a:gd name="T27" fmla="*/ 516 h 792"/>
              <a:gd name="T28" fmla="*/ 180 w 792"/>
              <a:gd name="T29" fmla="*/ 444 h 792"/>
              <a:gd name="T30" fmla="*/ 156 w 792"/>
              <a:gd name="T31" fmla="*/ 408 h 792"/>
              <a:gd name="T32" fmla="*/ 150 w 792"/>
              <a:gd name="T33" fmla="*/ 384 h 792"/>
              <a:gd name="T34" fmla="*/ 84 w 792"/>
              <a:gd name="T35" fmla="*/ 348 h 792"/>
              <a:gd name="T36" fmla="*/ 48 w 792"/>
              <a:gd name="T37" fmla="*/ 318 h 792"/>
              <a:gd name="T38" fmla="*/ 6 w 792"/>
              <a:gd name="T39" fmla="*/ 270 h 792"/>
              <a:gd name="T40" fmla="*/ 18 w 792"/>
              <a:gd name="T41" fmla="*/ 252 h 792"/>
              <a:gd name="T42" fmla="*/ 30 w 792"/>
              <a:gd name="T43" fmla="*/ 240 h 792"/>
              <a:gd name="T44" fmla="*/ 30 w 792"/>
              <a:gd name="T45" fmla="*/ 228 h 792"/>
              <a:gd name="T46" fmla="*/ 66 w 792"/>
              <a:gd name="T47" fmla="*/ 228 h 792"/>
              <a:gd name="T48" fmla="*/ 84 w 792"/>
              <a:gd name="T49" fmla="*/ 222 h 792"/>
              <a:gd name="T50" fmla="*/ 108 w 792"/>
              <a:gd name="T51" fmla="*/ 198 h 792"/>
              <a:gd name="T52" fmla="*/ 132 w 792"/>
              <a:gd name="T53" fmla="*/ 174 h 792"/>
              <a:gd name="T54" fmla="*/ 156 w 792"/>
              <a:gd name="T55" fmla="*/ 168 h 792"/>
              <a:gd name="T56" fmla="*/ 210 w 792"/>
              <a:gd name="T57" fmla="*/ 138 h 792"/>
              <a:gd name="T58" fmla="*/ 216 w 792"/>
              <a:gd name="T59" fmla="*/ 126 h 792"/>
              <a:gd name="T60" fmla="*/ 222 w 792"/>
              <a:gd name="T61" fmla="*/ 126 h 792"/>
              <a:gd name="T62" fmla="*/ 288 w 792"/>
              <a:gd name="T63" fmla="*/ 126 h 792"/>
              <a:gd name="T64" fmla="*/ 288 w 792"/>
              <a:gd name="T65" fmla="*/ 132 h 792"/>
              <a:gd name="T66" fmla="*/ 342 w 792"/>
              <a:gd name="T67" fmla="*/ 132 h 792"/>
              <a:gd name="T68" fmla="*/ 354 w 792"/>
              <a:gd name="T69" fmla="*/ 138 h 792"/>
              <a:gd name="T70" fmla="*/ 360 w 792"/>
              <a:gd name="T71" fmla="*/ 156 h 792"/>
              <a:gd name="T72" fmla="*/ 360 w 792"/>
              <a:gd name="T73" fmla="*/ 168 h 792"/>
              <a:gd name="T74" fmla="*/ 432 w 792"/>
              <a:gd name="T75" fmla="*/ 186 h 792"/>
              <a:gd name="T76" fmla="*/ 438 w 792"/>
              <a:gd name="T77" fmla="*/ 180 h 792"/>
              <a:gd name="T78" fmla="*/ 504 w 792"/>
              <a:gd name="T79" fmla="*/ 198 h 792"/>
              <a:gd name="T80" fmla="*/ 516 w 792"/>
              <a:gd name="T81" fmla="*/ 204 h 792"/>
              <a:gd name="T82" fmla="*/ 558 w 792"/>
              <a:gd name="T83" fmla="*/ 180 h 792"/>
              <a:gd name="T84" fmla="*/ 570 w 792"/>
              <a:gd name="T85" fmla="*/ 162 h 792"/>
              <a:gd name="T86" fmla="*/ 570 w 792"/>
              <a:gd name="T87" fmla="*/ 144 h 792"/>
              <a:gd name="T88" fmla="*/ 570 w 792"/>
              <a:gd name="T89" fmla="*/ 138 h 792"/>
              <a:gd name="T90" fmla="*/ 552 w 792"/>
              <a:gd name="T91" fmla="*/ 120 h 792"/>
              <a:gd name="T92" fmla="*/ 570 w 792"/>
              <a:gd name="T93" fmla="*/ 36 h 792"/>
              <a:gd name="T94" fmla="*/ 588 w 792"/>
              <a:gd name="T95" fmla="*/ 36 h 792"/>
              <a:gd name="T96" fmla="*/ 594 w 792"/>
              <a:gd name="T97" fmla="*/ 30 h 792"/>
              <a:gd name="T98" fmla="*/ 606 w 792"/>
              <a:gd name="T99" fmla="*/ 6 h 792"/>
              <a:gd name="T100" fmla="*/ 672 w 792"/>
              <a:gd name="T101" fmla="*/ 36 h 792"/>
              <a:gd name="T102" fmla="*/ 774 w 792"/>
              <a:gd name="T103" fmla="*/ 66 h 792"/>
              <a:gd name="T104" fmla="*/ 780 w 792"/>
              <a:gd name="T105" fmla="*/ 78 h 792"/>
              <a:gd name="T106" fmla="*/ 786 w 792"/>
              <a:gd name="T107" fmla="*/ 138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2" h="792">
                <a:moveTo>
                  <a:pt x="792" y="792"/>
                </a:moveTo>
                <a:lnTo>
                  <a:pt x="780" y="786"/>
                </a:lnTo>
                <a:lnTo>
                  <a:pt x="774" y="786"/>
                </a:lnTo>
                <a:lnTo>
                  <a:pt x="768" y="780"/>
                </a:lnTo>
                <a:lnTo>
                  <a:pt x="768" y="774"/>
                </a:lnTo>
                <a:lnTo>
                  <a:pt x="756" y="768"/>
                </a:lnTo>
                <a:lnTo>
                  <a:pt x="738" y="762"/>
                </a:lnTo>
                <a:lnTo>
                  <a:pt x="696" y="756"/>
                </a:lnTo>
                <a:lnTo>
                  <a:pt x="660" y="750"/>
                </a:lnTo>
                <a:lnTo>
                  <a:pt x="654" y="756"/>
                </a:lnTo>
                <a:lnTo>
                  <a:pt x="624" y="762"/>
                </a:lnTo>
                <a:lnTo>
                  <a:pt x="624" y="762"/>
                </a:lnTo>
                <a:lnTo>
                  <a:pt x="612" y="762"/>
                </a:lnTo>
                <a:lnTo>
                  <a:pt x="594" y="762"/>
                </a:lnTo>
                <a:lnTo>
                  <a:pt x="552" y="756"/>
                </a:lnTo>
                <a:lnTo>
                  <a:pt x="534" y="750"/>
                </a:lnTo>
                <a:lnTo>
                  <a:pt x="528" y="750"/>
                </a:lnTo>
                <a:lnTo>
                  <a:pt x="504" y="750"/>
                </a:lnTo>
                <a:lnTo>
                  <a:pt x="468" y="750"/>
                </a:lnTo>
                <a:lnTo>
                  <a:pt x="468" y="744"/>
                </a:lnTo>
                <a:lnTo>
                  <a:pt x="468" y="744"/>
                </a:lnTo>
                <a:lnTo>
                  <a:pt x="468" y="738"/>
                </a:lnTo>
                <a:lnTo>
                  <a:pt x="456" y="726"/>
                </a:lnTo>
                <a:lnTo>
                  <a:pt x="444" y="708"/>
                </a:lnTo>
                <a:lnTo>
                  <a:pt x="444" y="702"/>
                </a:lnTo>
                <a:lnTo>
                  <a:pt x="444" y="702"/>
                </a:lnTo>
                <a:lnTo>
                  <a:pt x="438" y="696"/>
                </a:lnTo>
                <a:lnTo>
                  <a:pt x="426" y="660"/>
                </a:lnTo>
                <a:lnTo>
                  <a:pt x="420" y="654"/>
                </a:lnTo>
                <a:lnTo>
                  <a:pt x="414" y="642"/>
                </a:lnTo>
                <a:lnTo>
                  <a:pt x="366" y="618"/>
                </a:lnTo>
                <a:lnTo>
                  <a:pt x="348" y="606"/>
                </a:lnTo>
                <a:lnTo>
                  <a:pt x="342" y="600"/>
                </a:lnTo>
                <a:lnTo>
                  <a:pt x="330" y="594"/>
                </a:lnTo>
                <a:lnTo>
                  <a:pt x="324" y="588"/>
                </a:lnTo>
                <a:lnTo>
                  <a:pt x="324" y="588"/>
                </a:lnTo>
                <a:lnTo>
                  <a:pt x="324" y="588"/>
                </a:lnTo>
                <a:lnTo>
                  <a:pt x="318" y="582"/>
                </a:lnTo>
                <a:lnTo>
                  <a:pt x="318" y="582"/>
                </a:lnTo>
                <a:lnTo>
                  <a:pt x="306" y="582"/>
                </a:lnTo>
                <a:lnTo>
                  <a:pt x="306" y="582"/>
                </a:lnTo>
                <a:lnTo>
                  <a:pt x="294" y="576"/>
                </a:lnTo>
                <a:lnTo>
                  <a:pt x="294" y="576"/>
                </a:lnTo>
                <a:lnTo>
                  <a:pt x="288" y="576"/>
                </a:lnTo>
                <a:lnTo>
                  <a:pt x="288" y="576"/>
                </a:lnTo>
                <a:lnTo>
                  <a:pt x="282" y="576"/>
                </a:lnTo>
                <a:lnTo>
                  <a:pt x="258" y="576"/>
                </a:lnTo>
                <a:lnTo>
                  <a:pt x="258" y="576"/>
                </a:lnTo>
                <a:lnTo>
                  <a:pt x="246" y="576"/>
                </a:lnTo>
                <a:lnTo>
                  <a:pt x="222" y="576"/>
                </a:lnTo>
                <a:lnTo>
                  <a:pt x="222" y="576"/>
                </a:lnTo>
                <a:lnTo>
                  <a:pt x="216" y="576"/>
                </a:lnTo>
                <a:lnTo>
                  <a:pt x="174" y="564"/>
                </a:lnTo>
                <a:lnTo>
                  <a:pt x="174" y="564"/>
                </a:lnTo>
                <a:lnTo>
                  <a:pt x="174" y="564"/>
                </a:lnTo>
                <a:lnTo>
                  <a:pt x="168" y="564"/>
                </a:lnTo>
                <a:lnTo>
                  <a:pt x="162" y="552"/>
                </a:lnTo>
                <a:lnTo>
                  <a:pt x="162" y="552"/>
                </a:lnTo>
                <a:lnTo>
                  <a:pt x="162" y="552"/>
                </a:lnTo>
                <a:lnTo>
                  <a:pt x="162" y="552"/>
                </a:lnTo>
                <a:lnTo>
                  <a:pt x="162" y="552"/>
                </a:lnTo>
                <a:lnTo>
                  <a:pt x="162" y="540"/>
                </a:lnTo>
                <a:lnTo>
                  <a:pt x="162" y="534"/>
                </a:lnTo>
                <a:lnTo>
                  <a:pt x="162" y="534"/>
                </a:lnTo>
                <a:lnTo>
                  <a:pt x="162" y="522"/>
                </a:lnTo>
                <a:lnTo>
                  <a:pt x="168" y="522"/>
                </a:lnTo>
                <a:lnTo>
                  <a:pt x="168" y="522"/>
                </a:lnTo>
                <a:lnTo>
                  <a:pt x="168" y="516"/>
                </a:lnTo>
                <a:lnTo>
                  <a:pt x="168" y="516"/>
                </a:lnTo>
                <a:lnTo>
                  <a:pt x="174" y="516"/>
                </a:lnTo>
                <a:lnTo>
                  <a:pt x="180" y="492"/>
                </a:lnTo>
                <a:lnTo>
                  <a:pt x="186" y="450"/>
                </a:lnTo>
                <a:lnTo>
                  <a:pt x="180" y="450"/>
                </a:lnTo>
                <a:lnTo>
                  <a:pt x="180" y="450"/>
                </a:lnTo>
                <a:lnTo>
                  <a:pt x="180" y="444"/>
                </a:lnTo>
                <a:lnTo>
                  <a:pt x="174" y="432"/>
                </a:lnTo>
                <a:lnTo>
                  <a:pt x="168" y="426"/>
                </a:lnTo>
                <a:lnTo>
                  <a:pt x="162" y="426"/>
                </a:lnTo>
                <a:lnTo>
                  <a:pt x="156" y="408"/>
                </a:lnTo>
                <a:lnTo>
                  <a:pt x="156" y="408"/>
                </a:lnTo>
                <a:lnTo>
                  <a:pt x="150" y="402"/>
                </a:lnTo>
                <a:lnTo>
                  <a:pt x="150" y="402"/>
                </a:lnTo>
                <a:lnTo>
                  <a:pt x="156" y="396"/>
                </a:lnTo>
                <a:lnTo>
                  <a:pt x="156" y="396"/>
                </a:lnTo>
                <a:lnTo>
                  <a:pt x="150" y="384"/>
                </a:lnTo>
                <a:lnTo>
                  <a:pt x="144" y="372"/>
                </a:lnTo>
                <a:lnTo>
                  <a:pt x="144" y="372"/>
                </a:lnTo>
                <a:lnTo>
                  <a:pt x="144" y="372"/>
                </a:lnTo>
                <a:lnTo>
                  <a:pt x="102" y="348"/>
                </a:lnTo>
                <a:lnTo>
                  <a:pt x="84" y="348"/>
                </a:lnTo>
                <a:lnTo>
                  <a:pt x="66" y="348"/>
                </a:lnTo>
                <a:lnTo>
                  <a:pt x="66" y="342"/>
                </a:lnTo>
                <a:lnTo>
                  <a:pt x="54" y="324"/>
                </a:lnTo>
                <a:lnTo>
                  <a:pt x="54" y="318"/>
                </a:lnTo>
                <a:lnTo>
                  <a:pt x="48" y="318"/>
                </a:lnTo>
                <a:lnTo>
                  <a:pt x="48" y="312"/>
                </a:lnTo>
                <a:lnTo>
                  <a:pt x="36" y="312"/>
                </a:lnTo>
                <a:lnTo>
                  <a:pt x="24" y="306"/>
                </a:lnTo>
                <a:lnTo>
                  <a:pt x="0" y="276"/>
                </a:lnTo>
                <a:lnTo>
                  <a:pt x="6" y="270"/>
                </a:lnTo>
                <a:lnTo>
                  <a:pt x="12" y="264"/>
                </a:lnTo>
                <a:lnTo>
                  <a:pt x="12" y="252"/>
                </a:lnTo>
                <a:lnTo>
                  <a:pt x="12" y="252"/>
                </a:lnTo>
                <a:lnTo>
                  <a:pt x="12" y="252"/>
                </a:lnTo>
                <a:lnTo>
                  <a:pt x="18" y="252"/>
                </a:lnTo>
                <a:lnTo>
                  <a:pt x="18" y="252"/>
                </a:lnTo>
                <a:lnTo>
                  <a:pt x="30" y="246"/>
                </a:lnTo>
                <a:lnTo>
                  <a:pt x="30" y="246"/>
                </a:lnTo>
                <a:lnTo>
                  <a:pt x="30" y="240"/>
                </a:lnTo>
                <a:lnTo>
                  <a:pt x="30" y="240"/>
                </a:lnTo>
                <a:lnTo>
                  <a:pt x="30" y="234"/>
                </a:lnTo>
                <a:lnTo>
                  <a:pt x="30" y="234"/>
                </a:lnTo>
                <a:lnTo>
                  <a:pt x="30" y="228"/>
                </a:lnTo>
                <a:lnTo>
                  <a:pt x="30" y="228"/>
                </a:lnTo>
                <a:lnTo>
                  <a:pt x="30" y="228"/>
                </a:lnTo>
                <a:lnTo>
                  <a:pt x="36" y="228"/>
                </a:lnTo>
                <a:lnTo>
                  <a:pt x="48" y="228"/>
                </a:lnTo>
                <a:lnTo>
                  <a:pt x="54" y="228"/>
                </a:lnTo>
                <a:lnTo>
                  <a:pt x="60" y="228"/>
                </a:lnTo>
                <a:lnTo>
                  <a:pt x="66" y="228"/>
                </a:lnTo>
                <a:lnTo>
                  <a:pt x="66" y="228"/>
                </a:lnTo>
                <a:lnTo>
                  <a:pt x="66" y="228"/>
                </a:lnTo>
                <a:lnTo>
                  <a:pt x="72" y="228"/>
                </a:lnTo>
                <a:lnTo>
                  <a:pt x="78" y="228"/>
                </a:lnTo>
                <a:lnTo>
                  <a:pt x="84" y="222"/>
                </a:lnTo>
                <a:lnTo>
                  <a:pt x="108" y="210"/>
                </a:lnTo>
                <a:lnTo>
                  <a:pt x="108" y="204"/>
                </a:lnTo>
                <a:lnTo>
                  <a:pt x="108" y="204"/>
                </a:lnTo>
                <a:lnTo>
                  <a:pt x="108" y="198"/>
                </a:lnTo>
                <a:lnTo>
                  <a:pt x="108" y="198"/>
                </a:lnTo>
                <a:lnTo>
                  <a:pt x="108" y="192"/>
                </a:lnTo>
                <a:lnTo>
                  <a:pt x="108" y="192"/>
                </a:lnTo>
                <a:lnTo>
                  <a:pt x="108" y="192"/>
                </a:lnTo>
                <a:lnTo>
                  <a:pt x="108" y="192"/>
                </a:lnTo>
                <a:lnTo>
                  <a:pt x="132" y="174"/>
                </a:lnTo>
                <a:lnTo>
                  <a:pt x="144" y="168"/>
                </a:lnTo>
                <a:lnTo>
                  <a:pt x="156" y="162"/>
                </a:lnTo>
                <a:lnTo>
                  <a:pt x="156" y="162"/>
                </a:lnTo>
                <a:lnTo>
                  <a:pt x="156" y="162"/>
                </a:lnTo>
                <a:lnTo>
                  <a:pt x="156" y="168"/>
                </a:lnTo>
                <a:lnTo>
                  <a:pt x="162" y="168"/>
                </a:lnTo>
                <a:lnTo>
                  <a:pt x="162" y="168"/>
                </a:lnTo>
                <a:lnTo>
                  <a:pt x="162" y="162"/>
                </a:lnTo>
                <a:lnTo>
                  <a:pt x="204" y="138"/>
                </a:lnTo>
                <a:lnTo>
                  <a:pt x="210" y="138"/>
                </a:lnTo>
                <a:lnTo>
                  <a:pt x="210" y="132"/>
                </a:lnTo>
                <a:lnTo>
                  <a:pt x="216" y="132"/>
                </a:lnTo>
                <a:lnTo>
                  <a:pt x="216" y="132"/>
                </a:lnTo>
                <a:lnTo>
                  <a:pt x="216" y="132"/>
                </a:lnTo>
                <a:lnTo>
                  <a:pt x="216" y="126"/>
                </a:lnTo>
                <a:lnTo>
                  <a:pt x="216" y="126"/>
                </a:lnTo>
                <a:lnTo>
                  <a:pt x="216" y="126"/>
                </a:lnTo>
                <a:lnTo>
                  <a:pt x="222" y="126"/>
                </a:lnTo>
                <a:lnTo>
                  <a:pt x="222" y="126"/>
                </a:lnTo>
                <a:lnTo>
                  <a:pt x="222" y="126"/>
                </a:lnTo>
                <a:lnTo>
                  <a:pt x="228" y="126"/>
                </a:lnTo>
                <a:lnTo>
                  <a:pt x="228" y="126"/>
                </a:lnTo>
                <a:lnTo>
                  <a:pt x="276" y="120"/>
                </a:lnTo>
                <a:lnTo>
                  <a:pt x="288" y="126"/>
                </a:lnTo>
                <a:lnTo>
                  <a:pt x="288" y="126"/>
                </a:lnTo>
                <a:lnTo>
                  <a:pt x="288" y="126"/>
                </a:lnTo>
                <a:lnTo>
                  <a:pt x="288" y="126"/>
                </a:lnTo>
                <a:lnTo>
                  <a:pt x="288" y="132"/>
                </a:lnTo>
                <a:lnTo>
                  <a:pt x="288" y="132"/>
                </a:lnTo>
                <a:lnTo>
                  <a:pt x="288" y="132"/>
                </a:lnTo>
                <a:lnTo>
                  <a:pt x="294" y="132"/>
                </a:lnTo>
                <a:lnTo>
                  <a:pt x="294" y="132"/>
                </a:lnTo>
                <a:lnTo>
                  <a:pt x="318" y="132"/>
                </a:lnTo>
                <a:lnTo>
                  <a:pt x="336" y="132"/>
                </a:lnTo>
                <a:lnTo>
                  <a:pt x="342" y="132"/>
                </a:lnTo>
                <a:lnTo>
                  <a:pt x="348" y="132"/>
                </a:lnTo>
                <a:lnTo>
                  <a:pt x="354" y="138"/>
                </a:lnTo>
                <a:lnTo>
                  <a:pt x="354" y="138"/>
                </a:lnTo>
                <a:lnTo>
                  <a:pt x="354" y="138"/>
                </a:lnTo>
                <a:lnTo>
                  <a:pt x="354" y="138"/>
                </a:lnTo>
                <a:lnTo>
                  <a:pt x="360" y="150"/>
                </a:lnTo>
                <a:lnTo>
                  <a:pt x="360" y="150"/>
                </a:lnTo>
                <a:lnTo>
                  <a:pt x="360" y="156"/>
                </a:lnTo>
                <a:lnTo>
                  <a:pt x="360" y="156"/>
                </a:lnTo>
                <a:lnTo>
                  <a:pt x="360" y="156"/>
                </a:lnTo>
                <a:lnTo>
                  <a:pt x="360" y="162"/>
                </a:lnTo>
                <a:lnTo>
                  <a:pt x="360" y="162"/>
                </a:lnTo>
                <a:lnTo>
                  <a:pt x="360" y="168"/>
                </a:lnTo>
                <a:lnTo>
                  <a:pt x="360" y="168"/>
                </a:lnTo>
                <a:lnTo>
                  <a:pt x="360" y="168"/>
                </a:lnTo>
                <a:lnTo>
                  <a:pt x="372" y="180"/>
                </a:lnTo>
                <a:lnTo>
                  <a:pt x="372" y="180"/>
                </a:lnTo>
                <a:lnTo>
                  <a:pt x="396" y="186"/>
                </a:lnTo>
                <a:lnTo>
                  <a:pt x="420" y="186"/>
                </a:lnTo>
                <a:lnTo>
                  <a:pt x="432" y="186"/>
                </a:lnTo>
                <a:lnTo>
                  <a:pt x="438" y="180"/>
                </a:lnTo>
                <a:lnTo>
                  <a:pt x="438" y="180"/>
                </a:lnTo>
                <a:lnTo>
                  <a:pt x="438" y="180"/>
                </a:lnTo>
                <a:lnTo>
                  <a:pt x="438" y="180"/>
                </a:lnTo>
                <a:lnTo>
                  <a:pt x="438" y="180"/>
                </a:lnTo>
                <a:lnTo>
                  <a:pt x="450" y="180"/>
                </a:lnTo>
                <a:lnTo>
                  <a:pt x="498" y="192"/>
                </a:lnTo>
                <a:lnTo>
                  <a:pt x="504" y="192"/>
                </a:lnTo>
                <a:lnTo>
                  <a:pt x="504" y="198"/>
                </a:lnTo>
                <a:lnTo>
                  <a:pt x="504" y="198"/>
                </a:lnTo>
                <a:lnTo>
                  <a:pt x="504" y="198"/>
                </a:lnTo>
                <a:lnTo>
                  <a:pt x="510" y="204"/>
                </a:lnTo>
                <a:lnTo>
                  <a:pt x="510" y="204"/>
                </a:lnTo>
                <a:lnTo>
                  <a:pt x="516" y="204"/>
                </a:lnTo>
                <a:lnTo>
                  <a:pt x="516" y="204"/>
                </a:lnTo>
                <a:lnTo>
                  <a:pt x="516" y="204"/>
                </a:lnTo>
                <a:lnTo>
                  <a:pt x="522" y="204"/>
                </a:lnTo>
                <a:lnTo>
                  <a:pt x="522" y="204"/>
                </a:lnTo>
                <a:lnTo>
                  <a:pt x="528" y="198"/>
                </a:lnTo>
                <a:lnTo>
                  <a:pt x="558" y="180"/>
                </a:lnTo>
                <a:lnTo>
                  <a:pt x="558" y="180"/>
                </a:lnTo>
                <a:lnTo>
                  <a:pt x="558" y="180"/>
                </a:lnTo>
                <a:lnTo>
                  <a:pt x="564" y="180"/>
                </a:lnTo>
                <a:lnTo>
                  <a:pt x="564" y="168"/>
                </a:lnTo>
                <a:lnTo>
                  <a:pt x="570" y="162"/>
                </a:lnTo>
                <a:lnTo>
                  <a:pt x="570" y="156"/>
                </a:lnTo>
                <a:lnTo>
                  <a:pt x="570" y="156"/>
                </a:lnTo>
                <a:lnTo>
                  <a:pt x="570" y="156"/>
                </a:lnTo>
                <a:lnTo>
                  <a:pt x="570" y="144"/>
                </a:lnTo>
                <a:lnTo>
                  <a:pt x="570" y="144"/>
                </a:lnTo>
                <a:lnTo>
                  <a:pt x="570" y="138"/>
                </a:lnTo>
                <a:lnTo>
                  <a:pt x="570" y="138"/>
                </a:lnTo>
                <a:lnTo>
                  <a:pt x="570" y="138"/>
                </a:lnTo>
                <a:lnTo>
                  <a:pt x="570" y="138"/>
                </a:lnTo>
                <a:lnTo>
                  <a:pt x="570" y="138"/>
                </a:lnTo>
                <a:lnTo>
                  <a:pt x="564" y="138"/>
                </a:lnTo>
                <a:lnTo>
                  <a:pt x="558" y="132"/>
                </a:lnTo>
                <a:lnTo>
                  <a:pt x="558" y="132"/>
                </a:lnTo>
                <a:lnTo>
                  <a:pt x="558" y="126"/>
                </a:lnTo>
                <a:lnTo>
                  <a:pt x="552" y="120"/>
                </a:lnTo>
                <a:lnTo>
                  <a:pt x="546" y="102"/>
                </a:lnTo>
                <a:lnTo>
                  <a:pt x="552" y="72"/>
                </a:lnTo>
                <a:lnTo>
                  <a:pt x="558" y="60"/>
                </a:lnTo>
                <a:lnTo>
                  <a:pt x="570" y="42"/>
                </a:lnTo>
                <a:lnTo>
                  <a:pt x="570" y="36"/>
                </a:lnTo>
                <a:lnTo>
                  <a:pt x="570" y="36"/>
                </a:lnTo>
                <a:lnTo>
                  <a:pt x="576" y="36"/>
                </a:lnTo>
                <a:lnTo>
                  <a:pt x="576" y="36"/>
                </a:lnTo>
                <a:lnTo>
                  <a:pt x="582" y="36"/>
                </a:lnTo>
                <a:lnTo>
                  <a:pt x="588" y="36"/>
                </a:lnTo>
                <a:lnTo>
                  <a:pt x="588" y="30"/>
                </a:lnTo>
                <a:lnTo>
                  <a:pt x="588" y="30"/>
                </a:lnTo>
                <a:lnTo>
                  <a:pt x="588" y="30"/>
                </a:lnTo>
                <a:lnTo>
                  <a:pt x="588" y="30"/>
                </a:lnTo>
                <a:lnTo>
                  <a:pt x="594" y="30"/>
                </a:lnTo>
                <a:lnTo>
                  <a:pt x="594" y="24"/>
                </a:lnTo>
                <a:lnTo>
                  <a:pt x="594" y="24"/>
                </a:lnTo>
                <a:lnTo>
                  <a:pt x="600" y="12"/>
                </a:lnTo>
                <a:lnTo>
                  <a:pt x="606" y="0"/>
                </a:lnTo>
                <a:lnTo>
                  <a:pt x="606" y="6"/>
                </a:lnTo>
                <a:lnTo>
                  <a:pt x="624" y="18"/>
                </a:lnTo>
                <a:lnTo>
                  <a:pt x="660" y="36"/>
                </a:lnTo>
                <a:lnTo>
                  <a:pt x="660" y="36"/>
                </a:lnTo>
                <a:lnTo>
                  <a:pt x="660" y="36"/>
                </a:lnTo>
                <a:lnTo>
                  <a:pt x="672" y="36"/>
                </a:lnTo>
                <a:lnTo>
                  <a:pt x="714" y="48"/>
                </a:lnTo>
                <a:lnTo>
                  <a:pt x="744" y="60"/>
                </a:lnTo>
                <a:lnTo>
                  <a:pt x="744" y="60"/>
                </a:lnTo>
                <a:lnTo>
                  <a:pt x="744" y="60"/>
                </a:lnTo>
                <a:lnTo>
                  <a:pt x="774" y="66"/>
                </a:lnTo>
                <a:lnTo>
                  <a:pt x="774" y="66"/>
                </a:lnTo>
                <a:lnTo>
                  <a:pt x="780" y="72"/>
                </a:lnTo>
                <a:lnTo>
                  <a:pt x="780" y="72"/>
                </a:lnTo>
                <a:lnTo>
                  <a:pt x="780" y="72"/>
                </a:lnTo>
                <a:lnTo>
                  <a:pt x="780" y="78"/>
                </a:lnTo>
                <a:lnTo>
                  <a:pt x="780" y="96"/>
                </a:lnTo>
                <a:lnTo>
                  <a:pt x="780" y="132"/>
                </a:lnTo>
                <a:lnTo>
                  <a:pt x="786" y="132"/>
                </a:lnTo>
                <a:lnTo>
                  <a:pt x="786" y="132"/>
                </a:lnTo>
                <a:lnTo>
                  <a:pt x="786" y="138"/>
                </a:lnTo>
                <a:lnTo>
                  <a:pt x="786" y="138"/>
                </a:lnTo>
                <a:lnTo>
                  <a:pt x="792" y="138"/>
                </a:lnTo>
                <a:lnTo>
                  <a:pt x="792" y="792"/>
                </a:lnTo>
                <a:close/>
              </a:path>
            </a:pathLst>
          </a:custGeom>
          <a:solidFill>
            <a:srgbClr val="FAA6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649" name="Freeform 964"/>
          <p:cNvSpPr>
            <a:spLocks/>
          </p:cNvSpPr>
          <p:nvPr/>
        </p:nvSpPr>
        <p:spPr bwMode="auto">
          <a:xfrm>
            <a:off x="7893808" y="2353500"/>
            <a:ext cx="1260600" cy="1260600"/>
          </a:xfrm>
          <a:custGeom>
            <a:avLst/>
            <a:gdLst>
              <a:gd name="T0" fmla="*/ 768 w 792"/>
              <a:gd name="T1" fmla="*/ 774 h 792"/>
              <a:gd name="T2" fmla="*/ 654 w 792"/>
              <a:gd name="T3" fmla="*/ 756 h 792"/>
              <a:gd name="T4" fmla="*/ 552 w 792"/>
              <a:gd name="T5" fmla="*/ 756 h 792"/>
              <a:gd name="T6" fmla="*/ 468 w 792"/>
              <a:gd name="T7" fmla="*/ 744 h 792"/>
              <a:gd name="T8" fmla="*/ 444 w 792"/>
              <a:gd name="T9" fmla="*/ 702 h 792"/>
              <a:gd name="T10" fmla="*/ 414 w 792"/>
              <a:gd name="T11" fmla="*/ 642 h 792"/>
              <a:gd name="T12" fmla="*/ 324 w 792"/>
              <a:gd name="T13" fmla="*/ 588 h 792"/>
              <a:gd name="T14" fmla="*/ 306 w 792"/>
              <a:gd name="T15" fmla="*/ 582 h 792"/>
              <a:gd name="T16" fmla="*/ 288 w 792"/>
              <a:gd name="T17" fmla="*/ 576 h 792"/>
              <a:gd name="T18" fmla="*/ 222 w 792"/>
              <a:gd name="T19" fmla="*/ 576 h 792"/>
              <a:gd name="T20" fmla="*/ 174 w 792"/>
              <a:gd name="T21" fmla="*/ 564 h 792"/>
              <a:gd name="T22" fmla="*/ 162 w 792"/>
              <a:gd name="T23" fmla="*/ 552 h 792"/>
              <a:gd name="T24" fmla="*/ 162 w 792"/>
              <a:gd name="T25" fmla="*/ 522 h 792"/>
              <a:gd name="T26" fmla="*/ 174 w 792"/>
              <a:gd name="T27" fmla="*/ 516 h 792"/>
              <a:gd name="T28" fmla="*/ 180 w 792"/>
              <a:gd name="T29" fmla="*/ 444 h 792"/>
              <a:gd name="T30" fmla="*/ 156 w 792"/>
              <a:gd name="T31" fmla="*/ 408 h 792"/>
              <a:gd name="T32" fmla="*/ 150 w 792"/>
              <a:gd name="T33" fmla="*/ 384 h 792"/>
              <a:gd name="T34" fmla="*/ 84 w 792"/>
              <a:gd name="T35" fmla="*/ 348 h 792"/>
              <a:gd name="T36" fmla="*/ 48 w 792"/>
              <a:gd name="T37" fmla="*/ 318 h 792"/>
              <a:gd name="T38" fmla="*/ 6 w 792"/>
              <a:gd name="T39" fmla="*/ 270 h 792"/>
              <a:gd name="T40" fmla="*/ 18 w 792"/>
              <a:gd name="T41" fmla="*/ 252 h 792"/>
              <a:gd name="T42" fmla="*/ 30 w 792"/>
              <a:gd name="T43" fmla="*/ 240 h 792"/>
              <a:gd name="T44" fmla="*/ 30 w 792"/>
              <a:gd name="T45" fmla="*/ 228 h 792"/>
              <a:gd name="T46" fmla="*/ 66 w 792"/>
              <a:gd name="T47" fmla="*/ 228 h 792"/>
              <a:gd name="T48" fmla="*/ 84 w 792"/>
              <a:gd name="T49" fmla="*/ 222 h 792"/>
              <a:gd name="T50" fmla="*/ 108 w 792"/>
              <a:gd name="T51" fmla="*/ 198 h 792"/>
              <a:gd name="T52" fmla="*/ 132 w 792"/>
              <a:gd name="T53" fmla="*/ 174 h 792"/>
              <a:gd name="T54" fmla="*/ 156 w 792"/>
              <a:gd name="T55" fmla="*/ 168 h 792"/>
              <a:gd name="T56" fmla="*/ 210 w 792"/>
              <a:gd name="T57" fmla="*/ 138 h 792"/>
              <a:gd name="T58" fmla="*/ 216 w 792"/>
              <a:gd name="T59" fmla="*/ 126 h 792"/>
              <a:gd name="T60" fmla="*/ 222 w 792"/>
              <a:gd name="T61" fmla="*/ 126 h 792"/>
              <a:gd name="T62" fmla="*/ 288 w 792"/>
              <a:gd name="T63" fmla="*/ 126 h 792"/>
              <a:gd name="T64" fmla="*/ 288 w 792"/>
              <a:gd name="T65" fmla="*/ 132 h 792"/>
              <a:gd name="T66" fmla="*/ 342 w 792"/>
              <a:gd name="T67" fmla="*/ 132 h 792"/>
              <a:gd name="T68" fmla="*/ 354 w 792"/>
              <a:gd name="T69" fmla="*/ 138 h 792"/>
              <a:gd name="T70" fmla="*/ 360 w 792"/>
              <a:gd name="T71" fmla="*/ 156 h 792"/>
              <a:gd name="T72" fmla="*/ 360 w 792"/>
              <a:gd name="T73" fmla="*/ 168 h 792"/>
              <a:gd name="T74" fmla="*/ 432 w 792"/>
              <a:gd name="T75" fmla="*/ 186 h 792"/>
              <a:gd name="T76" fmla="*/ 438 w 792"/>
              <a:gd name="T77" fmla="*/ 180 h 792"/>
              <a:gd name="T78" fmla="*/ 504 w 792"/>
              <a:gd name="T79" fmla="*/ 198 h 792"/>
              <a:gd name="T80" fmla="*/ 516 w 792"/>
              <a:gd name="T81" fmla="*/ 204 h 792"/>
              <a:gd name="T82" fmla="*/ 558 w 792"/>
              <a:gd name="T83" fmla="*/ 180 h 792"/>
              <a:gd name="T84" fmla="*/ 570 w 792"/>
              <a:gd name="T85" fmla="*/ 162 h 792"/>
              <a:gd name="T86" fmla="*/ 570 w 792"/>
              <a:gd name="T87" fmla="*/ 144 h 792"/>
              <a:gd name="T88" fmla="*/ 570 w 792"/>
              <a:gd name="T89" fmla="*/ 138 h 792"/>
              <a:gd name="T90" fmla="*/ 552 w 792"/>
              <a:gd name="T91" fmla="*/ 120 h 792"/>
              <a:gd name="T92" fmla="*/ 570 w 792"/>
              <a:gd name="T93" fmla="*/ 36 h 792"/>
              <a:gd name="T94" fmla="*/ 588 w 792"/>
              <a:gd name="T95" fmla="*/ 36 h 792"/>
              <a:gd name="T96" fmla="*/ 594 w 792"/>
              <a:gd name="T97" fmla="*/ 30 h 792"/>
              <a:gd name="T98" fmla="*/ 606 w 792"/>
              <a:gd name="T99" fmla="*/ 6 h 792"/>
              <a:gd name="T100" fmla="*/ 672 w 792"/>
              <a:gd name="T101" fmla="*/ 36 h 792"/>
              <a:gd name="T102" fmla="*/ 774 w 792"/>
              <a:gd name="T103" fmla="*/ 66 h 792"/>
              <a:gd name="T104" fmla="*/ 780 w 792"/>
              <a:gd name="T105" fmla="*/ 78 h 792"/>
              <a:gd name="T106" fmla="*/ 786 w 792"/>
              <a:gd name="T107" fmla="*/ 138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2" h="792">
                <a:moveTo>
                  <a:pt x="792" y="792"/>
                </a:moveTo>
                <a:lnTo>
                  <a:pt x="780" y="786"/>
                </a:lnTo>
                <a:lnTo>
                  <a:pt x="774" y="786"/>
                </a:lnTo>
                <a:lnTo>
                  <a:pt x="768" y="780"/>
                </a:lnTo>
                <a:lnTo>
                  <a:pt x="768" y="774"/>
                </a:lnTo>
                <a:lnTo>
                  <a:pt x="756" y="768"/>
                </a:lnTo>
                <a:lnTo>
                  <a:pt x="738" y="762"/>
                </a:lnTo>
                <a:lnTo>
                  <a:pt x="696" y="756"/>
                </a:lnTo>
                <a:lnTo>
                  <a:pt x="660" y="750"/>
                </a:lnTo>
                <a:lnTo>
                  <a:pt x="654" y="756"/>
                </a:lnTo>
                <a:lnTo>
                  <a:pt x="624" y="762"/>
                </a:lnTo>
                <a:lnTo>
                  <a:pt x="624" y="762"/>
                </a:lnTo>
                <a:lnTo>
                  <a:pt x="612" y="762"/>
                </a:lnTo>
                <a:lnTo>
                  <a:pt x="594" y="762"/>
                </a:lnTo>
                <a:lnTo>
                  <a:pt x="552" y="756"/>
                </a:lnTo>
                <a:lnTo>
                  <a:pt x="534" y="750"/>
                </a:lnTo>
                <a:lnTo>
                  <a:pt x="528" y="750"/>
                </a:lnTo>
                <a:lnTo>
                  <a:pt x="504" y="750"/>
                </a:lnTo>
                <a:lnTo>
                  <a:pt x="468" y="750"/>
                </a:lnTo>
                <a:lnTo>
                  <a:pt x="468" y="744"/>
                </a:lnTo>
                <a:lnTo>
                  <a:pt x="468" y="744"/>
                </a:lnTo>
                <a:lnTo>
                  <a:pt x="468" y="738"/>
                </a:lnTo>
                <a:lnTo>
                  <a:pt x="456" y="726"/>
                </a:lnTo>
                <a:lnTo>
                  <a:pt x="444" y="708"/>
                </a:lnTo>
                <a:lnTo>
                  <a:pt x="444" y="702"/>
                </a:lnTo>
                <a:lnTo>
                  <a:pt x="444" y="702"/>
                </a:lnTo>
                <a:lnTo>
                  <a:pt x="438" y="696"/>
                </a:lnTo>
                <a:lnTo>
                  <a:pt x="426" y="660"/>
                </a:lnTo>
                <a:lnTo>
                  <a:pt x="420" y="654"/>
                </a:lnTo>
                <a:lnTo>
                  <a:pt x="414" y="642"/>
                </a:lnTo>
                <a:lnTo>
                  <a:pt x="366" y="618"/>
                </a:lnTo>
                <a:lnTo>
                  <a:pt x="348" y="606"/>
                </a:lnTo>
                <a:lnTo>
                  <a:pt x="342" y="600"/>
                </a:lnTo>
                <a:lnTo>
                  <a:pt x="330" y="594"/>
                </a:lnTo>
                <a:lnTo>
                  <a:pt x="324" y="588"/>
                </a:lnTo>
                <a:lnTo>
                  <a:pt x="324" y="588"/>
                </a:lnTo>
                <a:lnTo>
                  <a:pt x="324" y="588"/>
                </a:lnTo>
                <a:lnTo>
                  <a:pt x="318" y="582"/>
                </a:lnTo>
                <a:lnTo>
                  <a:pt x="318" y="582"/>
                </a:lnTo>
                <a:lnTo>
                  <a:pt x="306" y="582"/>
                </a:lnTo>
                <a:lnTo>
                  <a:pt x="306" y="582"/>
                </a:lnTo>
                <a:lnTo>
                  <a:pt x="294" y="576"/>
                </a:lnTo>
                <a:lnTo>
                  <a:pt x="294" y="576"/>
                </a:lnTo>
                <a:lnTo>
                  <a:pt x="288" y="576"/>
                </a:lnTo>
                <a:lnTo>
                  <a:pt x="288" y="576"/>
                </a:lnTo>
                <a:lnTo>
                  <a:pt x="282" y="576"/>
                </a:lnTo>
                <a:lnTo>
                  <a:pt x="258" y="576"/>
                </a:lnTo>
                <a:lnTo>
                  <a:pt x="258" y="576"/>
                </a:lnTo>
                <a:lnTo>
                  <a:pt x="246" y="576"/>
                </a:lnTo>
                <a:lnTo>
                  <a:pt x="222" y="576"/>
                </a:lnTo>
                <a:lnTo>
                  <a:pt x="222" y="576"/>
                </a:lnTo>
                <a:lnTo>
                  <a:pt x="216" y="576"/>
                </a:lnTo>
                <a:lnTo>
                  <a:pt x="174" y="564"/>
                </a:lnTo>
                <a:lnTo>
                  <a:pt x="174" y="564"/>
                </a:lnTo>
                <a:lnTo>
                  <a:pt x="174" y="564"/>
                </a:lnTo>
                <a:lnTo>
                  <a:pt x="168" y="564"/>
                </a:lnTo>
                <a:lnTo>
                  <a:pt x="162" y="552"/>
                </a:lnTo>
                <a:lnTo>
                  <a:pt x="162" y="552"/>
                </a:lnTo>
                <a:lnTo>
                  <a:pt x="162" y="552"/>
                </a:lnTo>
                <a:lnTo>
                  <a:pt x="162" y="552"/>
                </a:lnTo>
                <a:lnTo>
                  <a:pt x="162" y="552"/>
                </a:lnTo>
                <a:lnTo>
                  <a:pt x="162" y="540"/>
                </a:lnTo>
                <a:lnTo>
                  <a:pt x="162" y="534"/>
                </a:lnTo>
                <a:lnTo>
                  <a:pt x="162" y="534"/>
                </a:lnTo>
                <a:lnTo>
                  <a:pt x="162" y="522"/>
                </a:lnTo>
                <a:lnTo>
                  <a:pt x="168" y="522"/>
                </a:lnTo>
                <a:lnTo>
                  <a:pt x="168" y="522"/>
                </a:lnTo>
                <a:lnTo>
                  <a:pt x="168" y="516"/>
                </a:lnTo>
                <a:lnTo>
                  <a:pt x="168" y="516"/>
                </a:lnTo>
                <a:lnTo>
                  <a:pt x="174" y="516"/>
                </a:lnTo>
                <a:lnTo>
                  <a:pt x="180" y="492"/>
                </a:lnTo>
                <a:lnTo>
                  <a:pt x="186" y="450"/>
                </a:lnTo>
                <a:lnTo>
                  <a:pt x="180" y="450"/>
                </a:lnTo>
                <a:lnTo>
                  <a:pt x="180" y="450"/>
                </a:lnTo>
                <a:lnTo>
                  <a:pt x="180" y="444"/>
                </a:lnTo>
                <a:lnTo>
                  <a:pt x="174" y="432"/>
                </a:lnTo>
                <a:lnTo>
                  <a:pt x="168" y="426"/>
                </a:lnTo>
                <a:lnTo>
                  <a:pt x="162" y="426"/>
                </a:lnTo>
                <a:lnTo>
                  <a:pt x="156" y="408"/>
                </a:lnTo>
                <a:lnTo>
                  <a:pt x="156" y="408"/>
                </a:lnTo>
                <a:lnTo>
                  <a:pt x="150" y="402"/>
                </a:lnTo>
                <a:lnTo>
                  <a:pt x="150" y="402"/>
                </a:lnTo>
                <a:lnTo>
                  <a:pt x="156" y="396"/>
                </a:lnTo>
                <a:lnTo>
                  <a:pt x="156" y="396"/>
                </a:lnTo>
                <a:lnTo>
                  <a:pt x="150" y="384"/>
                </a:lnTo>
                <a:lnTo>
                  <a:pt x="144" y="372"/>
                </a:lnTo>
                <a:lnTo>
                  <a:pt x="144" y="372"/>
                </a:lnTo>
                <a:lnTo>
                  <a:pt x="144" y="372"/>
                </a:lnTo>
                <a:lnTo>
                  <a:pt x="102" y="348"/>
                </a:lnTo>
                <a:lnTo>
                  <a:pt x="84" y="348"/>
                </a:lnTo>
                <a:lnTo>
                  <a:pt x="66" y="348"/>
                </a:lnTo>
                <a:lnTo>
                  <a:pt x="66" y="342"/>
                </a:lnTo>
                <a:lnTo>
                  <a:pt x="54" y="324"/>
                </a:lnTo>
                <a:lnTo>
                  <a:pt x="54" y="318"/>
                </a:lnTo>
                <a:lnTo>
                  <a:pt x="48" y="318"/>
                </a:lnTo>
                <a:lnTo>
                  <a:pt x="48" y="312"/>
                </a:lnTo>
                <a:lnTo>
                  <a:pt x="36" y="312"/>
                </a:lnTo>
                <a:lnTo>
                  <a:pt x="24" y="306"/>
                </a:lnTo>
                <a:lnTo>
                  <a:pt x="0" y="276"/>
                </a:lnTo>
                <a:lnTo>
                  <a:pt x="6" y="270"/>
                </a:lnTo>
                <a:lnTo>
                  <a:pt x="12" y="264"/>
                </a:lnTo>
                <a:lnTo>
                  <a:pt x="12" y="252"/>
                </a:lnTo>
                <a:lnTo>
                  <a:pt x="12" y="252"/>
                </a:lnTo>
                <a:lnTo>
                  <a:pt x="12" y="252"/>
                </a:lnTo>
                <a:lnTo>
                  <a:pt x="18" y="252"/>
                </a:lnTo>
                <a:lnTo>
                  <a:pt x="18" y="252"/>
                </a:lnTo>
                <a:lnTo>
                  <a:pt x="30" y="246"/>
                </a:lnTo>
                <a:lnTo>
                  <a:pt x="30" y="246"/>
                </a:lnTo>
                <a:lnTo>
                  <a:pt x="30" y="240"/>
                </a:lnTo>
                <a:lnTo>
                  <a:pt x="30" y="240"/>
                </a:lnTo>
                <a:lnTo>
                  <a:pt x="30" y="234"/>
                </a:lnTo>
                <a:lnTo>
                  <a:pt x="30" y="234"/>
                </a:lnTo>
                <a:lnTo>
                  <a:pt x="30" y="228"/>
                </a:lnTo>
                <a:lnTo>
                  <a:pt x="30" y="228"/>
                </a:lnTo>
                <a:lnTo>
                  <a:pt x="30" y="228"/>
                </a:lnTo>
                <a:lnTo>
                  <a:pt x="36" y="228"/>
                </a:lnTo>
                <a:lnTo>
                  <a:pt x="48" y="228"/>
                </a:lnTo>
                <a:lnTo>
                  <a:pt x="54" y="228"/>
                </a:lnTo>
                <a:lnTo>
                  <a:pt x="60" y="228"/>
                </a:lnTo>
                <a:lnTo>
                  <a:pt x="66" y="228"/>
                </a:lnTo>
                <a:lnTo>
                  <a:pt x="66" y="228"/>
                </a:lnTo>
                <a:lnTo>
                  <a:pt x="66" y="228"/>
                </a:lnTo>
                <a:lnTo>
                  <a:pt x="72" y="228"/>
                </a:lnTo>
                <a:lnTo>
                  <a:pt x="78" y="228"/>
                </a:lnTo>
                <a:lnTo>
                  <a:pt x="84" y="222"/>
                </a:lnTo>
                <a:lnTo>
                  <a:pt x="108" y="210"/>
                </a:lnTo>
                <a:lnTo>
                  <a:pt x="108" y="204"/>
                </a:lnTo>
                <a:lnTo>
                  <a:pt x="108" y="204"/>
                </a:lnTo>
                <a:lnTo>
                  <a:pt x="108" y="198"/>
                </a:lnTo>
                <a:lnTo>
                  <a:pt x="108" y="198"/>
                </a:lnTo>
                <a:lnTo>
                  <a:pt x="108" y="192"/>
                </a:lnTo>
                <a:lnTo>
                  <a:pt x="108" y="192"/>
                </a:lnTo>
                <a:lnTo>
                  <a:pt x="108" y="192"/>
                </a:lnTo>
                <a:lnTo>
                  <a:pt x="108" y="192"/>
                </a:lnTo>
                <a:lnTo>
                  <a:pt x="132" y="174"/>
                </a:lnTo>
                <a:lnTo>
                  <a:pt x="144" y="168"/>
                </a:lnTo>
                <a:lnTo>
                  <a:pt x="156" y="162"/>
                </a:lnTo>
                <a:lnTo>
                  <a:pt x="156" y="162"/>
                </a:lnTo>
                <a:lnTo>
                  <a:pt x="156" y="162"/>
                </a:lnTo>
                <a:lnTo>
                  <a:pt x="156" y="168"/>
                </a:lnTo>
                <a:lnTo>
                  <a:pt x="162" y="168"/>
                </a:lnTo>
                <a:lnTo>
                  <a:pt x="162" y="168"/>
                </a:lnTo>
                <a:lnTo>
                  <a:pt x="162" y="162"/>
                </a:lnTo>
                <a:lnTo>
                  <a:pt x="204" y="138"/>
                </a:lnTo>
                <a:lnTo>
                  <a:pt x="210" y="138"/>
                </a:lnTo>
                <a:lnTo>
                  <a:pt x="210" y="132"/>
                </a:lnTo>
                <a:lnTo>
                  <a:pt x="216" y="132"/>
                </a:lnTo>
                <a:lnTo>
                  <a:pt x="216" y="132"/>
                </a:lnTo>
                <a:lnTo>
                  <a:pt x="216" y="132"/>
                </a:lnTo>
                <a:lnTo>
                  <a:pt x="216" y="126"/>
                </a:lnTo>
                <a:lnTo>
                  <a:pt x="216" y="126"/>
                </a:lnTo>
                <a:lnTo>
                  <a:pt x="216" y="126"/>
                </a:lnTo>
                <a:lnTo>
                  <a:pt x="222" y="126"/>
                </a:lnTo>
                <a:lnTo>
                  <a:pt x="222" y="126"/>
                </a:lnTo>
                <a:lnTo>
                  <a:pt x="222" y="126"/>
                </a:lnTo>
                <a:lnTo>
                  <a:pt x="228" y="126"/>
                </a:lnTo>
                <a:lnTo>
                  <a:pt x="228" y="126"/>
                </a:lnTo>
                <a:lnTo>
                  <a:pt x="276" y="120"/>
                </a:lnTo>
                <a:lnTo>
                  <a:pt x="288" y="126"/>
                </a:lnTo>
                <a:lnTo>
                  <a:pt x="288" y="126"/>
                </a:lnTo>
                <a:lnTo>
                  <a:pt x="288" y="126"/>
                </a:lnTo>
                <a:lnTo>
                  <a:pt x="288" y="126"/>
                </a:lnTo>
                <a:lnTo>
                  <a:pt x="288" y="132"/>
                </a:lnTo>
                <a:lnTo>
                  <a:pt x="288" y="132"/>
                </a:lnTo>
                <a:lnTo>
                  <a:pt x="288" y="132"/>
                </a:lnTo>
                <a:lnTo>
                  <a:pt x="294" y="132"/>
                </a:lnTo>
                <a:lnTo>
                  <a:pt x="294" y="132"/>
                </a:lnTo>
                <a:lnTo>
                  <a:pt x="318" y="132"/>
                </a:lnTo>
                <a:lnTo>
                  <a:pt x="336" y="132"/>
                </a:lnTo>
                <a:lnTo>
                  <a:pt x="342" y="132"/>
                </a:lnTo>
                <a:lnTo>
                  <a:pt x="348" y="132"/>
                </a:lnTo>
                <a:lnTo>
                  <a:pt x="354" y="138"/>
                </a:lnTo>
                <a:lnTo>
                  <a:pt x="354" y="138"/>
                </a:lnTo>
                <a:lnTo>
                  <a:pt x="354" y="138"/>
                </a:lnTo>
                <a:lnTo>
                  <a:pt x="354" y="138"/>
                </a:lnTo>
                <a:lnTo>
                  <a:pt x="360" y="150"/>
                </a:lnTo>
                <a:lnTo>
                  <a:pt x="360" y="150"/>
                </a:lnTo>
                <a:lnTo>
                  <a:pt x="360" y="156"/>
                </a:lnTo>
                <a:lnTo>
                  <a:pt x="360" y="156"/>
                </a:lnTo>
                <a:lnTo>
                  <a:pt x="360" y="156"/>
                </a:lnTo>
                <a:lnTo>
                  <a:pt x="360" y="162"/>
                </a:lnTo>
                <a:lnTo>
                  <a:pt x="360" y="162"/>
                </a:lnTo>
                <a:lnTo>
                  <a:pt x="360" y="168"/>
                </a:lnTo>
                <a:lnTo>
                  <a:pt x="360" y="168"/>
                </a:lnTo>
                <a:lnTo>
                  <a:pt x="360" y="168"/>
                </a:lnTo>
                <a:lnTo>
                  <a:pt x="372" y="180"/>
                </a:lnTo>
                <a:lnTo>
                  <a:pt x="372" y="180"/>
                </a:lnTo>
                <a:lnTo>
                  <a:pt x="396" y="186"/>
                </a:lnTo>
                <a:lnTo>
                  <a:pt x="420" y="186"/>
                </a:lnTo>
                <a:lnTo>
                  <a:pt x="432" y="186"/>
                </a:lnTo>
                <a:lnTo>
                  <a:pt x="438" y="180"/>
                </a:lnTo>
                <a:lnTo>
                  <a:pt x="438" y="180"/>
                </a:lnTo>
                <a:lnTo>
                  <a:pt x="438" y="180"/>
                </a:lnTo>
                <a:lnTo>
                  <a:pt x="438" y="180"/>
                </a:lnTo>
                <a:lnTo>
                  <a:pt x="438" y="180"/>
                </a:lnTo>
                <a:lnTo>
                  <a:pt x="450" y="180"/>
                </a:lnTo>
                <a:lnTo>
                  <a:pt x="498" y="192"/>
                </a:lnTo>
                <a:lnTo>
                  <a:pt x="504" y="192"/>
                </a:lnTo>
                <a:lnTo>
                  <a:pt x="504" y="198"/>
                </a:lnTo>
                <a:lnTo>
                  <a:pt x="504" y="198"/>
                </a:lnTo>
                <a:lnTo>
                  <a:pt x="504" y="198"/>
                </a:lnTo>
                <a:lnTo>
                  <a:pt x="510" y="204"/>
                </a:lnTo>
                <a:lnTo>
                  <a:pt x="510" y="204"/>
                </a:lnTo>
                <a:lnTo>
                  <a:pt x="516" y="204"/>
                </a:lnTo>
                <a:lnTo>
                  <a:pt x="516" y="204"/>
                </a:lnTo>
                <a:lnTo>
                  <a:pt x="516" y="204"/>
                </a:lnTo>
                <a:lnTo>
                  <a:pt x="522" y="204"/>
                </a:lnTo>
                <a:lnTo>
                  <a:pt x="522" y="204"/>
                </a:lnTo>
                <a:lnTo>
                  <a:pt x="528" y="198"/>
                </a:lnTo>
                <a:lnTo>
                  <a:pt x="558" y="180"/>
                </a:lnTo>
                <a:lnTo>
                  <a:pt x="558" y="180"/>
                </a:lnTo>
                <a:lnTo>
                  <a:pt x="558" y="180"/>
                </a:lnTo>
                <a:lnTo>
                  <a:pt x="564" y="180"/>
                </a:lnTo>
                <a:lnTo>
                  <a:pt x="564" y="168"/>
                </a:lnTo>
                <a:lnTo>
                  <a:pt x="570" y="162"/>
                </a:lnTo>
                <a:lnTo>
                  <a:pt x="570" y="156"/>
                </a:lnTo>
                <a:lnTo>
                  <a:pt x="570" y="156"/>
                </a:lnTo>
                <a:lnTo>
                  <a:pt x="570" y="156"/>
                </a:lnTo>
                <a:lnTo>
                  <a:pt x="570" y="144"/>
                </a:lnTo>
                <a:lnTo>
                  <a:pt x="570" y="144"/>
                </a:lnTo>
                <a:lnTo>
                  <a:pt x="570" y="138"/>
                </a:lnTo>
                <a:lnTo>
                  <a:pt x="570" y="138"/>
                </a:lnTo>
                <a:lnTo>
                  <a:pt x="570" y="138"/>
                </a:lnTo>
                <a:lnTo>
                  <a:pt x="570" y="138"/>
                </a:lnTo>
                <a:lnTo>
                  <a:pt x="570" y="138"/>
                </a:lnTo>
                <a:lnTo>
                  <a:pt x="564" y="138"/>
                </a:lnTo>
                <a:lnTo>
                  <a:pt x="558" y="132"/>
                </a:lnTo>
                <a:lnTo>
                  <a:pt x="558" y="132"/>
                </a:lnTo>
                <a:lnTo>
                  <a:pt x="558" y="126"/>
                </a:lnTo>
                <a:lnTo>
                  <a:pt x="552" y="120"/>
                </a:lnTo>
                <a:lnTo>
                  <a:pt x="546" y="102"/>
                </a:lnTo>
                <a:lnTo>
                  <a:pt x="552" y="72"/>
                </a:lnTo>
                <a:lnTo>
                  <a:pt x="558" y="60"/>
                </a:lnTo>
                <a:lnTo>
                  <a:pt x="570" y="42"/>
                </a:lnTo>
                <a:lnTo>
                  <a:pt x="570" y="36"/>
                </a:lnTo>
                <a:lnTo>
                  <a:pt x="570" y="36"/>
                </a:lnTo>
                <a:lnTo>
                  <a:pt x="576" y="36"/>
                </a:lnTo>
                <a:lnTo>
                  <a:pt x="576" y="36"/>
                </a:lnTo>
                <a:lnTo>
                  <a:pt x="582" y="36"/>
                </a:lnTo>
                <a:lnTo>
                  <a:pt x="588" y="36"/>
                </a:lnTo>
                <a:lnTo>
                  <a:pt x="588" y="30"/>
                </a:lnTo>
                <a:lnTo>
                  <a:pt x="588" y="30"/>
                </a:lnTo>
                <a:lnTo>
                  <a:pt x="588" y="30"/>
                </a:lnTo>
                <a:lnTo>
                  <a:pt x="588" y="30"/>
                </a:lnTo>
                <a:lnTo>
                  <a:pt x="594" y="30"/>
                </a:lnTo>
                <a:lnTo>
                  <a:pt x="594" y="24"/>
                </a:lnTo>
                <a:lnTo>
                  <a:pt x="594" y="24"/>
                </a:lnTo>
                <a:lnTo>
                  <a:pt x="600" y="12"/>
                </a:lnTo>
                <a:lnTo>
                  <a:pt x="606" y="0"/>
                </a:lnTo>
                <a:lnTo>
                  <a:pt x="606" y="6"/>
                </a:lnTo>
                <a:lnTo>
                  <a:pt x="624" y="18"/>
                </a:lnTo>
                <a:lnTo>
                  <a:pt x="660" y="36"/>
                </a:lnTo>
                <a:lnTo>
                  <a:pt x="660" y="36"/>
                </a:lnTo>
                <a:lnTo>
                  <a:pt x="660" y="36"/>
                </a:lnTo>
                <a:lnTo>
                  <a:pt x="672" y="36"/>
                </a:lnTo>
                <a:lnTo>
                  <a:pt x="714" y="48"/>
                </a:lnTo>
                <a:lnTo>
                  <a:pt x="744" y="60"/>
                </a:lnTo>
                <a:lnTo>
                  <a:pt x="744" y="60"/>
                </a:lnTo>
                <a:lnTo>
                  <a:pt x="744" y="60"/>
                </a:lnTo>
                <a:lnTo>
                  <a:pt x="774" y="66"/>
                </a:lnTo>
                <a:lnTo>
                  <a:pt x="774" y="66"/>
                </a:lnTo>
                <a:lnTo>
                  <a:pt x="780" y="72"/>
                </a:lnTo>
                <a:lnTo>
                  <a:pt x="780" y="72"/>
                </a:lnTo>
                <a:lnTo>
                  <a:pt x="780" y="72"/>
                </a:lnTo>
                <a:lnTo>
                  <a:pt x="780" y="78"/>
                </a:lnTo>
                <a:lnTo>
                  <a:pt x="780" y="96"/>
                </a:lnTo>
                <a:lnTo>
                  <a:pt x="780" y="132"/>
                </a:lnTo>
                <a:lnTo>
                  <a:pt x="786" y="132"/>
                </a:lnTo>
                <a:lnTo>
                  <a:pt x="786" y="132"/>
                </a:lnTo>
                <a:lnTo>
                  <a:pt x="786" y="138"/>
                </a:lnTo>
                <a:lnTo>
                  <a:pt x="786" y="138"/>
                </a:lnTo>
                <a:lnTo>
                  <a:pt x="792" y="138"/>
                </a:lnTo>
              </a:path>
            </a:pathLst>
          </a:custGeom>
          <a:noFill/>
          <a:ln w="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 name="TextBox 2"/>
          <p:cNvSpPr txBox="1"/>
          <p:nvPr/>
        </p:nvSpPr>
        <p:spPr>
          <a:xfrm>
            <a:off x="3751097" y="1565625"/>
            <a:ext cx="1030604" cy="265808"/>
          </a:xfrm>
          <a:prstGeom prst="rect">
            <a:avLst/>
          </a:prstGeom>
          <a:noFill/>
        </p:spPr>
        <p:txBody>
          <a:bodyPr wrap="square" lIns="0" tIns="0" rIns="0" bIns="0" rtlCol="0">
            <a:noAutofit/>
          </a:bodyPr>
          <a:lstStyle/>
          <a:p>
            <a:pPr algn="ctr"/>
            <a:r>
              <a:rPr lang="en-GB" sz="1100" spc="-20" dirty="0">
                <a:solidFill>
                  <a:prstClr val="black"/>
                </a:solidFill>
                <a:latin typeface="Franklin Gothic Book"/>
              </a:rPr>
              <a:t>Russia</a:t>
            </a:r>
          </a:p>
        </p:txBody>
      </p:sp>
      <p:sp>
        <p:nvSpPr>
          <p:cNvPr id="316" name="TextBox 315"/>
          <p:cNvSpPr txBox="1"/>
          <p:nvPr/>
        </p:nvSpPr>
        <p:spPr>
          <a:xfrm>
            <a:off x="5931734" y="2742661"/>
            <a:ext cx="1030604" cy="265808"/>
          </a:xfrm>
          <a:prstGeom prst="rect">
            <a:avLst/>
          </a:prstGeom>
          <a:noFill/>
        </p:spPr>
        <p:txBody>
          <a:bodyPr wrap="square" lIns="0" tIns="0" rIns="0" bIns="0" rtlCol="0">
            <a:noAutofit/>
          </a:bodyPr>
          <a:lstStyle/>
          <a:p>
            <a:r>
              <a:rPr lang="en-GB" sz="1100" spc="-20" dirty="0">
                <a:solidFill>
                  <a:prstClr val="black"/>
                </a:solidFill>
                <a:latin typeface="Franklin Gothic Book"/>
              </a:rPr>
              <a:t>Kazakhstan</a:t>
            </a:r>
          </a:p>
        </p:txBody>
      </p:sp>
      <p:sp>
        <p:nvSpPr>
          <p:cNvPr id="317" name="TextBox 316"/>
          <p:cNvSpPr txBox="1"/>
          <p:nvPr/>
        </p:nvSpPr>
        <p:spPr>
          <a:xfrm>
            <a:off x="8277160" y="2876361"/>
            <a:ext cx="1030604" cy="265808"/>
          </a:xfrm>
          <a:prstGeom prst="rect">
            <a:avLst/>
          </a:prstGeom>
          <a:noFill/>
        </p:spPr>
        <p:txBody>
          <a:bodyPr wrap="square" lIns="0" tIns="0" rIns="0" bIns="0" rtlCol="0">
            <a:noAutofit/>
          </a:bodyPr>
          <a:lstStyle/>
          <a:p>
            <a:r>
              <a:rPr lang="en-GB" sz="1100" spc="-20" dirty="0">
                <a:solidFill>
                  <a:prstClr val="black"/>
                </a:solidFill>
                <a:latin typeface="Franklin Gothic Book"/>
              </a:rPr>
              <a:t>Mongolia</a:t>
            </a:r>
          </a:p>
        </p:txBody>
      </p:sp>
      <p:sp>
        <p:nvSpPr>
          <p:cNvPr id="318" name="TextBox 317"/>
          <p:cNvSpPr txBox="1"/>
          <p:nvPr/>
        </p:nvSpPr>
        <p:spPr>
          <a:xfrm>
            <a:off x="6869247" y="3551274"/>
            <a:ext cx="1570069" cy="265808"/>
          </a:xfrm>
          <a:prstGeom prst="rect">
            <a:avLst/>
          </a:prstGeom>
          <a:noFill/>
        </p:spPr>
        <p:txBody>
          <a:bodyPr wrap="square" lIns="0" tIns="0" rIns="0" bIns="0" rtlCol="0">
            <a:noAutofit/>
          </a:bodyPr>
          <a:lstStyle/>
          <a:p>
            <a:r>
              <a:rPr lang="en-GB" sz="1100" spc="-20" dirty="0">
                <a:solidFill>
                  <a:prstClr val="black"/>
                </a:solidFill>
                <a:latin typeface="Franklin Gothic Book"/>
              </a:rPr>
              <a:t>—Kyrgyz Republic</a:t>
            </a:r>
          </a:p>
        </p:txBody>
      </p:sp>
      <p:sp>
        <p:nvSpPr>
          <p:cNvPr id="319" name="TextBox 318"/>
          <p:cNvSpPr txBox="1"/>
          <p:nvPr/>
        </p:nvSpPr>
        <p:spPr>
          <a:xfrm>
            <a:off x="6627672" y="3856285"/>
            <a:ext cx="785034" cy="265808"/>
          </a:xfrm>
          <a:prstGeom prst="rect">
            <a:avLst/>
          </a:prstGeom>
          <a:noFill/>
        </p:spPr>
        <p:txBody>
          <a:bodyPr wrap="square" lIns="0" tIns="0" rIns="0" bIns="0" rtlCol="0">
            <a:noAutofit/>
          </a:bodyPr>
          <a:lstStyle/>
          <a:p>
            <a:r>
              <a:rPr lang="en-GB" sz="1100" spc="-20" dirty="0">
                <a:solidFill>
                  <a:prstClr val="black"/>
                </a:solidFill>
                <a:latin typeface="Franklin Gothic Book"/>
              </a:rPr>
              <a:t>—Tajikistan</a:t>
            </a:r>
          </a:p>
        </p:txBody>
      </p:sp>
      <p:sp>
        <p:nvSpPr>
          <p:cNvPr id="321" name="TextBox 320"/>
          <p:cNvSpPr txBox="1"/>
          <p:nvPr/>
        </p:nvSpPr>
        <p:spPr>
          <a:xfrm>
            <a:off x="2856220" y="2846915"/>
            <a:ext cx="1570069" cy="265808"/>
          </a:xfrm>
          <a:prstGeom prst="rect">
            <a:avLst/>
          </a:prstGeom>
          <a:noFill/>
        </p:spPr>
        <p:txBody>
          <a:bodyPr wrap="square" lIns="0" tIns="0" rIns="0" bIns="0" rtlCol="0">
            <a:noAutofit/>
          </a:bodyPr>
          <a:lstStyle/>
          <a:p>
            <a:r>
              <a:rPr lang="en-GB" sz="1100" spc="-20" dirty="0">
                <a:solidFill>
                  <a:prstClr val="black"/>
                </a:solidFill>
                <a:latin typeface="Franklin Gothic Book"/>
              </a:rPr>
              <a:t>—Moldova</a:t>
            </a:r>
          </a:p>
        </p:txBody>
      </p:sp>
      <p:sp>
        <p:nvSpPr>
          <p:cNvPr id="322" name="TextBox 321"/>
          <p:cNvSpPr txBox="1"/>
          <p:nvPr/>
        </p:nvSpPr>
        <p:spPr>
          <a:xfrm>
            <a:off x="3603896" y="4693183"/>
            <a:ext cx="643403" cy="265808"/>
          </a:xfrm>
          <a:prstGeom prst="rect">
            <a:avLst/>
          </a:prstGeom>
          <a:noFill/>
        </p:spPr>
        <p:txBody>
          <a:bodyPr wrap="square" lIns="0" tIns="0" rIns="0" bIns="0" rtlCol="0">
            <a:noAutofit/>
          </a:bodyPr>
          <a:lstStyle/>
          <a:p>
            <a:r>
              <a:rPr lang="en-GB" sz="1100" spc="-20" dirty="0">
                <a:solidFill>
                  <a:prstClr val="black"/>
                </a:solidFill>
                <a:latin typeface="Franklin Gothic Book"/>
              </a:rPr>
              <a:t>—Jordan</a:t>
            </a:r>
          </a:p>
        </p:txBody>
      </p:sp>
      <p:sp>
        <p:nvSpPr>
          <p:cNvPr id="323" name="TextBox 322"/>
          <p:cNvSpPr txBox="1"/>
          <p:nvPr/>
        </p:nvSpPr>
        <p:spPr>
          <a:xfrm>
            <a:off x="3792612" y="4136380"/>
            <a:ext cx="1030604" cy="265808"/>
          </a:xfrm>
          <a:prstGeom prst="rect">
            <a:avLst/>
          </a:prstGeom>
          <a:noFill/>
        </p:spPr>
        <p:txBody>
          <a:bodyPr wrap="square" lIns="0" tIns="0" rIns="0" bIns="0" rtlCol="0">
            <a:noAutofit/>
          </a:bodyPr>
          <a:lstStyle/>
          <a:p>
            <a:r>
              <a:rPr lang="en-GB" sz="1100" spc="-20" dirty="0">
                <a:solidFill>
                  <a:prstClr val="black"/>
                </a:solidFill>
                <a:latin typeface="Franklin Gothic Book"/>
              </a:rPr>
              <a:t>Azerbaijan</a:t>
            </a:r>
          </a:p>
        </p:txBody>
      </p:sp>
      <p:sp>
        <p:nvSpPr>
          <p:cNvPr id="325" name="TextBox 324"/>
          <p:cNvSpPr txBox="1"/>
          <p:nvPr/>
        </p:nvSpPr>
        <p:spPr>
          <a:xfrm>
            <a:off x="298463" y="4469621"/>
            <a:ext cx="1570069" cy="265808"/>
          </a:xfrm>
          <a:prstGeom prst="rect">
            <a:avLst/>
          </a:prstGeom>
          <a:noFill/>
        </p:spPr>
        <p:txBody>
          <a:bodyPr wrap="square" lIns="0" tIns="0" rIns="0" bIns="0" rtlCol="0">
            <a:noAutofit/>
          </a:bodyPr>
          <a:lstStyle/>
          <a:p>
            <a:r>
              <a:rPr lang="en-GB" sz="1100" spc="-20" dirty="0">
                <a:solidFill>
                  <a:prstClr val="black"/>
                </a:solidFill>
                <a:latin typeface="Franklin Gothic Book"/>
              </a:rPr>
              <a:t>—Morocco</a:t>
            </a:r>
          </a:p>
        </p:txBody>
      </p:sp>
      <p:sp>
        <p:nvSpPr>
          <p:cNvPr id="327" name="TextBox 326"/>
          <p:cNvSpPr txBox="1"/>
          <p:nvPr/>
        </p:nvSpPr>
        <p:spPr>
          <a:xfrm>
            <a:off x="2577445" y="2085393"/>
            <a:ext cx="1030604" cy="265808"/>
          </a:xfrm>
          <a:prstGeom prst="rect">
            <a:avLst/>
          </a:prstGeom>
          <a:noFill/>
        </p:spPr>
        <p:txBody>
          <a:bodyPr wrap="square" lIns="0" tIns="0" rIns="0" bIns="0" rtlCol="0">
            <a:noAutofit/>
          </a:bodyPr>
          <a:lstStyle/>
          <a:p>
            <a:r>
              <a:rPr lang="en-GB" sz="1100" spc="-20" dirty="0">
                <a:solidFill>
                  <a:prstClr val="black"/>
                </a:solidFill>
                <a:latin typeface="Franklin Gothic Book"/>
              </a:rPr>
              <a:t>Belarus</a:t>
            </a:r>
          </a:p>
        </p:txBody>
      </p:sp>
      <p:sp>
        <p:nvSpPr>
          <p:cNvPr id="328" name="TextBox 327"/>
          <p:cNvSpPr txBox="1"/>
          <p:nvPr/>
        </p:nvSpPr>
        <p:spPr>
          <a:xfrm>
            <a:off x="2889233" y="2589861"/>
            <a:ext cx="1030604" cy="265808"/>
          </a:xfrm>
          <a:prstGeom prst="rect">
            <a:avLst/>
          </a:prstGeom>
          <a:noFill/>
        </p:spPr>
        <p:txBody>
          <a:bodyPr wrap="square" lIns="0" tIns="0" rIns="0" bIns="0" rtlCol="0">
            <a:noAutofit/>
          </a:bodyPr>
          <a:lstStyle/>
          <a:p>
            <a:r>
              <a:rPr lang="en-GB" sz="1100" spc="-20" dirty="0">
                <a:solidFill>
                  <a:prstClr val="black"/>
                </a:solidFill>
                <a:latin typeface="Franklin Gothic Book"/>
              </a:rPr>
              <a:t>Ukraine</a:t>
            </a:r>
          </a:p>
        </p:txBody>
      </p:sp>
      <p:sp>
        <p:nvSpPr>
          <p:cNvPr id="330" name="TextBox 329"/>
          <p:cNvSpPr txBox="1"/>
          <p:nvPr/>
        </p:nvSpPr>
        <p:spPr>
          <a:xfrm>
            <a:off x="2674230" y="3106031"/>
            <a:ext cx="1570069" cy="265808"/>
          </a:xfrm>
          <a:prstGeom prst="rect">
            <a:avLst/>
          </a:prstGeom>
          <a:noFill/>
        </p:spPr>
        <p:txBody>
          <a:bodyPr wrap="square" lIns="0" tIns="0" rIns="0" bIns="0" rtlCol="0">
            <a:noAutofit/>
          </a:bodyPr>
          <a:lstStyle/>
          <a:p>
            <a:r>
              <a:rPr lang="en-GB" sz="1100" spc="-20" dirty="0">
                <a:solidFill>
                  <a:prstClr val="black"/>
                </a:solidFill>
                <a:latin typeface="Franklin Gothic Book"/>
              </a:rPr>
              <a:t>—Romania</a:t>
            </a:r>
          </a:p>
        </p:txBody>
      </p:sp>
      <p:sp>
        <p:nvSpPr>
          <p:cNvPr id="331" name="TextBox 330"/>
          <p:cNvSpPr txBox="1"/>
          <p:nvPr/>
        </p:nvSpPr>
        <p:spPr>
          <a:xfrm>
            <a:off x="2159759" y="3245420"/>
            <a:ext cx="534371" cy="186700"/>
          </a:xfrm>
          <a:prstGeom prst="rect">
            <a:avLst/>
          </a:prstGeom>
          <a:noFill/>
        </p:spPr>
        <p:txBody>
          <a:bodyPr wrap="square" lIns="0" tIns="0" rIns="0" bIns="0" rtlCol="0">
            <a:noAutofit/>
          </a:bodyPr>
          <a:lstStyle/>
          <a:p>
            <a:r>
              <a:rPr lang="en-GB" sz="1100" spc="-20" dirty="0">
                <a:solidFill>
                  <a:prstClr val="black"/>
                </a:solidFill>
                <a:latin typeface="Franklin Gothic Book"/>
              </a:rPr>
              <a:t>—Serbia</a:t>
            </a:r>
          </a:p>
        </p:txBody>
      </p:sp>
      <p:sp>
        <p:nvSpPr>
          <p:cNvPr id="332" name="TextBox 331"/>
          <p:cNvSpPr txBox="1"/>
          <p:nvPr/>
        </p:nvSpPr>
        <p:spPr>
          <a:xfrm>
            <a:off x="2204046" y="3454165"/>
            <a:ext cx="760192" cy="265808"/>
          </a:xfrm>
          <a:prstGeom prst="rect">
            <a:avLst/>
          </a:prstGeom>
          <a:noFill/>
        </p:spPr>
        <p:txBody>
          <a:bodyPr wrap="square" lIns="0" tIns="0" rIns="0" bIns="0" rtlCol="0">
            <a:noAutofit/>
          </a:bodyPr>
          <a:lstStyle/>
          <a:p>
            <a:r>
              <a:rPr lang="en-GB" sz="1100" spc="-20" dirty="0">
                <a:solidFill>
                  <a:prstClr val="black"/>
                </a:solidFill>
                <a:latin typeface="Franklin Gothic Book"/>
              </a:rPr>
              <a:t>—Kosovo</a:t>
            </a:r>
          </a:p>
        </p:txBody>
      </p:sp>
      <p:sp>
        <p:nvSpPr>
          <p:cNvPr id="334" name="TextBox 333"/>
          <p:cNvSpPr txBox="1"/>
          <p:nvPr/>
        </p:nvSpPr>
        <p:spPr>
          <a:xfrm>
            <a:off x="3493198" y="3487757"/>
            <a:ext cx="880168" cy="265808"/>
          </a:xfrm>
          <a:prstGeom prst="rect">
            <a:avLst/>
          </a:prstGeom>
          <a:noFill/>
        </p:spPr>
        <p:txBody>
          <a:bodyPr wrap="square" lIns="0" tIns="0" rIns="0" bIns="0" rtlCol="0">
            <a:noAutofit/>
          </a:bodyPr>
          <a:lstStyle/>
          <a:p>
            <a:r>
              <a:rPr lang="en-GB" sz="1100" spc="-20" dirty="0">
                <a:solidFill>
                  <a:prstClr val="black"/>
                </a:solidFill>
                <a:latin typeface="Franklin Gothic Book"/>
              </a:rPr>
              <a:t>Georgia— </a:t>
            </a:r>
          </a:p>
        </p:txBody>
      </p:sp>
      <p:sp>
        <p:nvSpPr>
          <p:cNvPr id="335" name="TextBox 334"/>
          <p:cNvSpPr txBox="1"/>
          <p:nvPr/>
        </p:nvSpPr>
        <p:spPr>
          <a:xfrm>
            <a:off x="3643717" y="3698003"/>
            <a:ext cx="660557" cy="265808"/>
          </a:xfrm>
          <a:prstGeom prst="rect">
            <a:avLst/>
          </a:prstGeom>
          <a:noFill/>
        </p:spPr>
        <p:txBody>
          <a:bodyPr wrap="square" lIns="0" tIns="0" rIns="0" bIns="0" rtlCol="0">
            <a:noAutofit/>
          </a:bodyPr>
          <a:lstStyle/>
          <a:p>
            <a:r>
              <a:rPr lang="en-GB" sz="1100" spc="-20" dirty="0">
                <a:solidFill>
                  <a:prstClr val="black"/>
                </a:solidFill>
                <a:latin typeface="Franklin Gothic Book"/>
              </a:rPr>
              <a:t>Armenia— </a:t>
            </a:r>
          </a:p>
        </p:txBody>
      </p:sp>
      <p:sp>
        <p:nvSpPr>
          <p:cNvPr id="336" name="TextBox 335"/>
          <p:cNvSpPr txBox="1"/>
          <p:nvPr/>
        </p:nvSpPr>
        <p:spPr>
          <a:xfrm>
            <a:off x="529441" y="4216544"/>
            <a:ext cx="667986" cy="265808"/>
          </a:xfrm>
          <a:prstGeom prst="rect">
            <a:avLst/>
          </a:prstGeom>
          <a:noFill/>
        </p:spPr>
        <p:txBody>
          <a:bodyPr wrap="square" lIns="0" tIns="0" rIns="0" bIns="0" rtlCol="0">
            <a:noAutofit/>
          </a:bodyPr>
          <a:lstStyle/>
          <a:p>
            <a:pPr algn="r"/>
            <a:r>
              <a:rPr lang="en-GB" sz="1100" spc="-20" dirty="0">
                <a:solidFill>
                  <a:prstClr val="black"/>
                </a:solidFill>
                <a:latin typeface="Franklin Gothic Book"/>
              </a:rPr>
              <a:t>Tunisia—</a:t>
            </a:r>
          </a:p>
        </p:txBody>
      </p:sp>
      <p:sp>
        <p:nvSpPr>
          <p:cNvPr id="337" name="TextBox 336"/>
          <p:cNvSpPr txBox="1"/>
          <p:nvPr/>
        </p:nvSpPr>
        <p:spPr>
          <a:xfrm>
            <a:off x="1209721" y="3179893"/>
            <a:ext cx="546165" cy="186013"/>
          </a:xfrm>
          <a:prstGeom prst="rect">
            <a:avLst/>
          </a:prstGeom>
          <a:noFill/>
        </p:spPr>
        <p:txBody>
          <a:bodyPr wrap="square" lIns="0" tIns="0" rIns="0" bIns="0" rtlCol="0">
            <a:noAutofit/>
          </a:bodyPr>
          <a:lstStyle/>
          <a:p>
            <a:pPr algn="r"/>
            <a:r>
              <a:rPr lang="en-GB" sz="1100" spc="-20" dirty="0">
                <a:solidFill>
                  <a:prstClr val="black"/>
                </a:solidFill>
                <a:latin typeface="Franklin Gothic Book"/>
              </a:rPr>
              <a:t>Croatia— </a:t>
            </a:r>
          </a:p>
        </p:txBody>
      </p:sp>
      <p:sp>
        <p:nvSpPr>
          <p:cNvPr id="338" name="TextBox 337"/>
          <p:cNvSpPr txBox="1"/>
          <p:nvPr/>
        </p:nvSpPr>
        <p:spPr>
          <a:xfrm>
            <a:off x="386459" y="3319856"/>
            <a:ext cx="1525151" cy="216110"/>
          </a:xfrm>
          <a:prstGeom prst="rect">
            <a:avLst/>
          </a:prstGeom>
          <a:noFill/>
        </p:spPr>
        <p:txBody>
          <a:bodyPr wrap="square" lIns="0" tIns="0" rIns="0" bIns="0" rtlCol="0">
            <a:noAutofit/>
          </a:bodyPr>
          <a:lstStyle/>
          <a:p>
            <a:pPr algn="r"/>
            <a:r>
              <a:rPr lang="en-GB" sz="1100" spc="-20" dirty="0">
                <a:solidFill>
                  <a:prstClr val="black"/>
                </a:solidFill>
                <a:latin typeface="Franklin Gothic Book"/>
              </a:rPr>
              <a:t>Bosnia and Herzegovina— </a:t>
            </a:r>
          </a:p>
        </p:txBody>
      </p:sp>
      <p:sp>
        <p:nvSpPr>
          <p:cNvPr id="339" name="TextBox 338"/>
          <p:cNvSpPr txBox="1"/>
          <p:nvPr/>
        </p:nvSpPr>
        <p:spPr>
          <a:xfrm>
            <a:off x="1214165" y="3476500"/>
            <a:ext cx="859533" cy="197326"/>
          </a:xfrm>
          <a:prstGeom prst="rect">
            <a:avLst/>
          </a:prstGeom>
          <a:noFill/>
        </p:spPr>
        <p:txBody>
          <a:bodyPr wrap="square" lIns="0" tIns="0" rIns="0" bIns="0" rtlCol="0">
            <a:noAutofit/>
          </a:bodyPr>
          <a:lstStyle/>
          <a:p>
            <a:pPr algn="r"/>
            <a:r>
              <a:rPr lang="en-GB" sz="1100" spc="-20" dirty="0">
                <a:solidFill>
                  <a:prstClr val="black"/>
                </a:solidFill>
                <a:latin typeface="Franklin Gothic Book"/>
              </a:rPr>
              <a:t>Montenegro— </a:t>
            </a:r>
          </a:p>
        </p:txBody>
      </p:sp>
      <p:sp>
        <p:nvSpPr>
          <p:cNvPr id="340" name="TextBox 339"/>
          <p:cNvSpPr txBox="1"/>
          <p:nvPr/>
        </p:nvSpPr>
        <p:spPr>
          <a:xfrm>
            <a:off x="571463" y="3660295"/>
            <a:ext cx="1570069" cy="265808"/>
          </a:xfrm>
          <a:prstGeom prst="rect">
            <a:avLst/>
          </a:prstGeom>
          <a:noFill/>
        </p:spPr>
        <p:txBody>
          <a:bodyPr wrap="square" lIns="0" tIns="0" rIns="0" bIns="0" rtlCol="0">
            <a:noAutofit/>
          </a:bodyPr>
          <a:lstStyle/>
          <a:p>
            <a:pPr algn="r"/>
            <a:r>
              <a:rPr lang="en-GB" sz="1100" spc="-20" dirty="0">
                <a:solidFill>
                  <a:prstClr val="black"/>
                </a:solidFill>
                <a:latin typeface="Franklin Gothic Book"/>
              </a:rPr>
              <a:t>Albania— </a:t>
            </a:r>
          </a:p>
        </p:txBody>
      </p:sp>
      <p:sp>
        <p:nvSpPr>
          <p:cNvPr id="341" name="TextBox 340"/>
          <p:cNvSpPr txBox="1"/>
          <p:nvPr/>
        </p:nvSpPr>
        <p:spPr>
          <a:xfrm>
            <a:off x="776784" y="3851246"/>
            <a:ext cx="1570069" cy="265808"/>
          </a:xfrm>
          <a:prstGeom prst="rect">
            <a:avLst/>
          </a:prstGeom>
          <a:noFill/>
        </p:spPr>
        <p:txBody>
          <a:bodyPr wrap="square" lIns="0" tIns="0" rIns="0" bIns="0" rtlCol="0">
            <a:noAutofit/>
          </a:bodyPr>
          <a:lstStyle/>
          <a:p>
            <a:pPr algn="r"/>
            <a:r>
              <a:rPr lang="en-GB" sz="1100" spc="-20" dirty="0">
                <a:solidFill>
                  <a:prstClr val="black"/>
                </a:solidFill>
                <a:latin typeface="Franklin Gothic Book"/>
              </a:rPr>
              <a:t>FYR Macedonia</a:t>
            </a:r>
          </a:p>
        </p:txBody>
      </p:sp>
      <p:sp>
        <p:nvSpPr>
          <p:cNvPr id="342" name="TextBox 341"/>
          <p:cNvSpPr txBox="1"/>
          <p:nvPr/>
        </p:nvSpPr>
        <p:spPr>
          <a:xfrm>
            <a:off x="5768165" y="4143788"/>
            <a:ext cx="1570069" cy="265808"/>
          </a:xfrm>
          <a:prstGeom prst="rect">
            <a:avLst/>
          </a:prstGeom>
          <a:noFill/>
        </p:spPr>
        <p:txBody>
          <a:bodyPr wrap="square" lIns="0" tIns="0" rIns="0" bIns="0" rtlCol="0">
            <a:noAutofit/>
          </a:bodyPr>
          <a:lstStyle/>
          <a:p>
            <a:r>
              <a:rPr lang="en-GB" sz="1100" spc="-20" dirty="0">
                <a:solidFill>
                  <a:prstClr val="black"/>
                </a:solidFill>
                <a:latin typeface="Franklin Gothic Book"/>
              </a:rPr>
              <a:t>—Turkmenistan</a:t>
            </a:r>
          </a:p>
        </p:txBody>
      </p:sp>
      <p:cxnSp>
        <p:nvCxnSpPr>
          <p:cNvPr id="9" name="Straight Connector 8"/>
          <p:cNvCxnSpPr/>
          <p:nvPr/>
        </p:nvCxnSpPr>
        <p:spPr>
          <a:xfrm flipV="1">
            <a:off x="4331780" y="3934819"/>
            <a:ext cx="0" cy="23875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p:cNvCxnSpPr/>
          <p:nvPr/>
        </p:nvCxnSpPr>
        <p:spPr>
          <a:xfrm flipV="1">
            <a:off x="4331724" y="3861047"/>
            <a:ext cx="118572" cy="30866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flipV="1">
            <a:off x="2309442" y="3684178"/>
            <a:ext cx="1654" cy="19097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44" name="TextBox 343"/>
          <p:cNvSpPr txBox="1"/>
          <p:nvPr/>
        </p:nvSpPr>
        <p:spPr>
          <a:xfrm>
            <a:off x="2767050" y="3349076"/>
            <a:ext cx="708114" cy="265808"/>
          </a:xfrm>
          <a:prstGeom prst="rect">
            <a:avLst/>
          </a:prstGeom>
          <a:noFill/>
        </p:spPr>
        <p:txBody>
          <a:bodyPr wrap="square" lIns="0" tIns="0" rIns="0" bIns="0" rtlCol="0">
            <a:noAutofit/>
          </a:bodyPr>
          <a:lstStyle/>
          <a:p>
            <a:r>
              <a:rPr lang="en-GB" sz="1100" spc="-20" dirty="0">
                <a:solidFill>
                  <a:prstClr val="black"/>
                </a:solidFill>
                <a:latin typeface="Franklin Gothic Book"/>
              </a:rPr>
              <a:t>—Bulgaria</a:t>
            </a:r>
          </a:p>
        </p:txBody>
      </p:sp>
      <p:sp>
        <p:nvSpPr>
          <p:cNvPr id="345" name="TextBox 344"/>
          <p:cNvSpPr txBox="1"/>
          <p:nvPr/>
        </p:nvSpPr>
        <p:spPr>
          <a:xfrm>
            <a:off x="1832741" y="1232124"/>
            <a:ext cx="724207" cy="265808"/>
          </a:xfrm>
          <a:prstGeom prst="rect">
            <a:avLst/>
          </a:prstGeom>
          <a:noFill/>
        </p:spPr>
        <p:txBody>
          <a:bodyPr wrap="square" lIns="0" tIns="0" rIns="0" bIns="0" rtlCol="0">
            <a:noAutofit/>
          </a:bodyPr>
          <a:lstStyle/>
          <a:p>
            <a:pPr algn="r"/>
            <a:r>
              <a:rPr lang="en-GB" sz="1100" spc="-20" dirty="0">
                <a:solidFill>
                  <a:prstClr val="black"/>
                </a:solidFill>
                <a:latin typeface="Franklin Gothic Book"/>
              </a:rPr>
              <a:t>Estonia— </a:t>
            </a:r>
          </a:p>
        </p:txBody>
      </p:sp>
      <p:sp>
        <p:nvSpPr>
          <p:cNvPr id="346" name="TextBox 345"/>
          <p:cNvSpPr txBox="1"/>
          <p:nvPr/>
        </p:nvSpPr>
        <p:spPr>
          <a:xfrm>
            <a:off x="1823191" y="1541650"/>
            <a:ext cx="524454" cy="265808"/>
          </a:xfrm>
          <a:prstGeom prst="rect">
            <a:avLst/>
          </a:prstGeom>
          <a:noFill/>
        </p:spPr>
        <p:txBody>
          <a:bodyPr wrap="square" lIns="0" tIns="0" rIns="0" bIns="0" rtlCol="0">
            <a:noAutofit/>
          </a:bodyPr>
          <a:lstStyle/>
          <a:p>
            <a:pPr algn="r"/>
            <a:r>
              <a:rPr lang="en-GB" sz="1100" spc="-20" dirty="0">
                <a:solidFill>
                  <a:prstClr val="black"/>
                </a:solidFill>
                <a:latin typeface="Franklin Gothic Book"/>
              </a:rPr>
              <a:t>Latvia— </a:t>
            </a:r>
          </a:p>
        </p:txBody>
      </p:sp>
      <p:sp>
        <p:nvSpPr>
          <p:cNvPr id="347" name="TextBox 346"/>
          <p:cNvSpPr txBox="1"/>
          <p:nvPr/>
        </p:nvSpPr>
        <p:spPr>
          <a:xfrm>
            <a:off x="1460290" y="1753392"/>
            <a:ext cx="853929" cy="265808"/>
          </a:xfrm>
          <a:prstGeom prst="rect">
            <a:avLst/>
          </a:prstGeom>
          <a:noFill/>
        </p:spPr>
        <p:txBody>
          <a:bodyPr wrap="square" lIns="0" tIns="0" rIns="0" bIns="0" rtlCol="0">
            <a:noAutofit/>
          </a:bodyPr>
          <a:lstStyle/>
          <a:p>
            <a:pPr algn="r"/>
            <a:r>
              <a:rPr lang="en-GB" sz="1100" spc="-20" dirty="0">
                <a:solidFill>
                  <a:prstClr val="black"/>
                </a:solidFill>
                <a:latin typeface="Franklin Gothic Book"/>
              </a:rPr>
              <a:t>Lithuania— </a:t>
            </a:r>
          </a:p>
        </p:txBody>
      </p:sp>
      <p:sp>
        <p:nvSpPr>
          <p:cNvPr id="348" name="TextBox 347"/>
          <p:cNvSpPr txBox="1"/>
          <p:nvPr/>
        </p:nvSpPr>
        <p:spPr>
          <a:xfrm>
            <a:off x="1798918" y="2212090"/>
            <a:ext cx="576581" cy="265808"/>
          </a:xfrm>
          <a:prstGeom prst="rect">
            <a:avLst/>
          </a:prstGeom>
          <a:noFill/>
        </p:spPr>
        <p:txBody>
          <a:bodyPr wrap="square" lIns="0" tIns="0" rIns="0" bIns="0" rtlCol="0">
            <a:noAutofit/>
          </a:bodyPr>
          <a:lstStyle/>
          <a:p>
            <a:r>
              <a:rPr lang="en-GB" sz="1100" spc="-20" dirty="0">
                <a:solidFill>
                  <a:prstClr val="black"/>
                </a:solidFill>
                <a:latin typeface="Franklin Gothic Book"/>
              </a:rPr>
              <a:t>Poland</a:t>
            </a:r>
          </a:p>
        </p:txBody>
      </p:sp>
      <p:sp>
        <p:nvSpPr>
          <p:cNvPr id="349" name="TextBox 348"/>
          <p:cNvSpPr txBox="1"/>
          <p:nvPr/>
        </p:nvSpPr>
        <p:spPr>
          <a:xfrm>
            <a:off x="939106" y="3032988"/>
            <a:ext cx="697448" cy="173820"/>
          </a:xfrm>
          <a:prstGeom prst="rect">
            <a:avLst/>
          </a:prstGeom>
          <a:noFill/>
        </p:spPr>
        <p:txBody>
          <a:bodyPr wrap="square" lIns="0" tIns="0" rIns="0" bIns="0" rtlCol="0">
            <a:noAutofit/>
          </a:bodyPr>
          <a:lstStyle/>
          <a:p>
            <a:pPr algn="r"/>
            <a:r>
              <a:rPr lang="en-GB" sz="1100" spc="-20" dirty="0">
                <a:solidFill>
                  <a:prstClr val="black"/>
                </a:solidFill>
                <a:latin typeface="Franklin Gothic Book"/>
              </a:rPr>
              <a:t>Slovenia— </a:t>
            </a:r>
          </a:p>
        </p:txBody>
      </p:sp>
      <p:sp>
        <p:nvSpPr>
          <p:cNvPr id="351" name="TextBox 350"/>
          <p:cNvSpPr txBox="1"/>
          <p:nvPr/>
        </p:nvSpPr>
        <p:spPr>
          <a:xfrm>
            <a:off x="562991" y="2498142"/>
            <a:ext cx="1012300" cy="265808"/>
          </a:xfrm>
          <a:prstGeom prst="rect">
            <a:avLst/>
          </a:prstGeom>
          <a:noFill/>
        </p:spPr>
        <p:txBody>
          <a:bodyPr wrap="square" lIns="0" tIns="0" rIns="0" bIns="0" rtlCol="0">
            <a:noAutofit/>
          </a:bodyPr>
          <a:lstStyle/>
          <a:p>
            <a:pPr algn="r"/>
            <a:r>
              <a:rPr lang="en-GB" sz="1100" spc="-20" dirty="0">
                <a:solidFill>
                  <a:prstClr val="black"/>
                </a:solidFill>
                <a:latin typeface="Franklin Gothic Book"/>
              </a:rPr>
              <a:t>Czech Republic— </a:t>
            </a:r>
          </a:p>
        </p:txBody>
      </p:sp>
      <p:sp>
        <p:nvSpPr>
          <p:cNvPr id="352" name="TextBox 351"/>
          <p:cNvSpPr txBox="1"/>
          <p:nvPr/>
        </p:nvSpPr>
        <p:spPr>
          <a:xfrm>
            <a:off x="2024053" y="2697225"/>
            <a:ext cx="865180" cy="265808"/>
          </a:xfrm>
          <a:prstGeom prst="rect">
            <a:avLst/>
          </a:prstGeom>
          <a:noFill/>
        </p:spPr>
        <p:txBody>
          <a:bodyPr wrap="square" lIns="0" tIns="0" rIns="0" bIns="0" rtlCol="0">
            <a:noAutofit/>
          </a:bodyPr>
          <a:lstStyle/>
          <a:p>
            <a:r>
              <a:rPr lang="en-GB" sz="1100" spc="-20" dirty="0">
                <a:solidFill>
                  <a:prstClr val="black"/>
                </a:solidFill>
                <a:latin typeface="Franklin Gothic Book"/>
              </a:rPr>
              <a:t>—Slovakia</a:t>
            </a:r>
          </a:p>
        </p:txBody>
      </p:sp>
      <p:sp>
        <p:nvSpPr>
          <p:cNvPr id="353" name="TextBox 352"/>
          <p:cNvSpPr txBox="1"/>
          <p:nvPr/>
        </p:nvSpPr>
        <p:spPr>
          <a:xfrm>
            <a:off x="1992347" y="2926975"/>
            <a:ext cx="865180" cy="265808"/>
          </a:xfrm>
          <a:prstGeom prst="rect">
            <a:avLst/>
          </a:prstGeom>
          <a:noFill/>
        </p:spPr>
        <p:txBody>
          <a:bodyPr wrap="square" lIns="0" tIns="0" rIns="0" bIns="0" rtlCol="0">
            <a:noAutofit/>
          </a:bodyPr>
          <a:lstStyle/>
          <a:p>
            <a:r>
              <a:rPr lang="en-GB" sz="1100" spc="-20" dirty="0">
                <a:solidFill>
                  <a:prstClr val="black"/>
                </a:solidFill>
                <a:latin typeface="Franklin Gothic Book"/>
              </a:rPr>
              <a:t>—Hungary</a:t>
            </a:r>
          </a:p>
        </p:txBody>
      </p:sp>
      <p:sp>
        <p:nvSpPr>
          <p:cNvPr id="354" name="TextBox 353"/>
          <p:cNvSpPr txBox="1"/>
          <p:nvPr/>
        </p:nvSpPr>
        <p:spPr>
          <a:xfrm>
            <a:off x="4030248" y="3335492"/>
            <a:ext cx="1570069" cy="265808"/>
          </a:xfrm>
          <a:prstGeom prst="rect">
            <a:avLst/>
          </a:prstGeom>
          <a:noFill/>
        </p:spPr>
        <p:txBody>
          <a:bodyPr wrap="square" lIns="0" tIns="0" rIns="0" bIns="0" rtlCol="0">
            <a:noAutofit/>
          </a:bodyPr>
          <a:lstStyle/>
          <a:p>
            <a:pPr algn="r"/>
            <a:r>
              <a:rPr lang="en-GB" sz="1100" spc="-20" dirty="0">
                <a:solidFill>
                  <a:prstClr val="black"/>
                </a:solidFill>
                <a:latin typeface="Franklin Gothic Book"/>
              </a:rPr>
              <a:t>Uzbekistan— </a:t>
            </a:r>
          </a:p>
        </p:txBody>
      </p:sp>
      <p:sp>
        <p:nvSpPr>
          <p:cNvPr id="324" name="TextBox 323"/>
          <p:cNvSpPr txBox="1"/>
          <p:nvPr/>
        </p:nvSpPr>
        <p:spPr>
          <a:xfrm>
            <a:off x="7654587" y="6278425"/>
            <a:ext cx="975042" cy="340650"/>
          </a:xfrm>
          <a:prstGeom prst="rect">
            <a:avLst/>
          </a:prstGeom>
          <a:noFill/>
        </p:spPr>
        <p:txBody>
          <a:bodyPr wrap="square" lIns="0" tIns="0" rIns="0" bIns="0" rtlCol="0" anchor="b">
            <a:noAutofit/>
          </a:bodyPr>
          <a:lstStyle/>
          <a:p>
            <a:r>
              <a:rPr lang="en-GB" sz="1000" spc="-20" dirty="0">
                <a:solidFill>
                  <a:prstClr val="black"/>
                </a:solidFill>
                <a:latin typeface="Franklin Gothic Book"/>
              </a:rPr>
              <a:t>Central </a:t>
            </a:r>
          </a:p>
          <a:p>
            <a:r>
              <a:rPr lang="en-GB" sz="1000" spc="-20" dirty="0">
                <a:solidFill>
                  <a:prstClr val="black"/>
                </a:solidFill>
                <a:latin typeface="Franklin Gothic Book"/>
              </a:rPr>
              <a:t>Eastern Europe</a:t>
            </a:r>
          </a:p>
        </p:txBody>
      </p:sp>
      <p:grpSp>
        <p:nvGrpSpPr>
          <p:cNvPr id="11" name="Group 10"/>
          <p:cNvGrpSpPr/>
          <p:nvPr/>
        </p:nvGrpSpPr>
        <p:grpSpPr>
          <a:xfrm>
            <a:off x="463675" y="5476350"/>
            <a:ext cx="8681182" cy="1186192"/>
            <a:chOff x="626520" y="4904850"/>
            <a:chExt cx="8527888" cy="1186192"/>
          </a:xfrm>
        </p:grpSpPr>
        <p:sp>
          <p:nvSpPr>
            <p:cNvPr id="3579" name="Freeform 866"/>
            <p:cNvSpPr>
              <a:spLocks/>
            </p:cNvSpPr>
            <p:nvPr/>
          </p:nvSpPr>
          <p:spPr bwMode="auto">
            <a:xfrm>
              <a:off x="9125758" y="5590950"/>
              <a:ext cx="28650" cy="28650"/>
            </a:xfrm>
            <a:custGeom>
              <a:avLst/>
              <a:gdLst>
                <a:gd name="T0" fmla="*/ 6 w 18"/>
                <a:gd name="T1" fmla="*/ 0 h 18"/>
                <a:gd name="T2" fmla="*/ 0 w 18"/>
                <a:gd name="T3" fmla="*/ 6 h 18"/>
                <a:gd name="T4" fmla="*/ 12 w 18"/>
                <a:gd name="T5" fmla="*/ 18 h 18"/>
                <a:gd name="T6" fmla="*/ 18 w 18"/>
                <a:gd name="T7" fmla="*/ 18 h 18"/>
                <a:gd name="T8" fmla="*/ 18 w 18"/>
                <a:gd name="T9" fmla="*/ 0 h 18"/>
                <a:gd name="T10" fmla="*/ 6 w 18"/>
                <a:gd name="T11" fmla="*/ 0 h 18"/>
              </a:gdLst>
              <a:ahLst/>
              <a:cxnLst>
                <a:cxn ang="0">
                  <a:pos x="T0" y="T1"/>
                </a:cxn>
                <a:cxn ang="0">
                  <a:pos x="T2" y="T3"/>
                </a:cxn>
                <a:cxn ang="0">
                  <a:pos x="T4" y="T5"/>
                </a:cxn>
                <a:cxn ang="0">
                  <a:pos x="T6" y="T7"/>
                </a:cxn>
                <a:cxn ang="0">
                  <a:pos x="T8" y="T9"/>
                </a:cxn>
                <a:cxn ang="0">
                  <a:pos x="T10" y="T11"/>
                </a:cxn>
              </a:cxnLst>
              <a:rect l="0" t="0" r="r" b="b"/>
              <a:pathLst>
                <a:path w="18" h="18">
                  <a:moveTo>
                    <a:pt x="6" y="0"/>
                  </a:moveTo>
                  <a:lnTo>
                    <a:pt x="0" y="6"/>
                  </a:lnTo>
                  <a:lnTo>
                    <a:pt x="12" y="18"/>
                  </a:lnTo>
                  <a:lnTo>
                    <a:pt x="18" y="18"/>
                  </a:lnTo>
                  <a:lnTo>
                    <a:pt x="18" y="0"/>
                  </a:lnTo>
                  <a:lnTo>
                    <a:pt x="6" y="0"/>
                  </a:lnTo>
                  <a:close/>
                </a:path>
              </a:pathLst>
            </a:custGeom>
            <a:solidFill>
              <a:srgbClr val="E6E7E8"/>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dirty="0">
                <a:solidFill>
                  <a:prstClr val="black"/>
                </a:solidFill>
                <a:latin typeface="Franklin Gothic Book"/>
              </a:endParaRPr>
            </a:p>
          </p:txBody>
        </p:sp>
        <p:sp>
          <p:nvSpPr>
            <p:cNvPr id="356" name="Oval 355"/>
            <p:cNvSpPr/>
            <p:nvPr/>
          </p:nvSpPr>
          <p:spPr>
            <a:xfrm>
              <a:off x="2851695" y="5805283"/>
              <a:ext cx="250626" cy="267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prstClr val="white"/>
                </a:solidFill>
              </a:endParaRPr>
            </a:p>
          </p:txBody>
        </p:sp>
        <p:sp>
          <p:nvSpPr>
            <p:cNvPr id="2" name="Oval 1"/>
            <p:cNvSpPr/>
            <p:nvPr/>
          </p:nvSpPr>
          <p:spPr>
            <a:xfrm>
              <a:off x="626520" y="5797775"/>
              <a:ext cx="250626" cy="293267"/>
            </a:xfrm>
            <a:prstGeom prst="ellipse">
              <a:avLst/>
            </a:prstGeom>
            <a:solidFill>
              <a:srgbClr val="3F3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prstClr val="white"/>
                </a:solidFill>
              </a:endParaRPr>
            </a:p>
          </p:txBody>
        </p:sp>
        <p:sp>
          <p:nvSpPr>
            <p:cNvPr id="361" name="TextBox 360"/>
            <p:cNvSpPr txBox="1"/>
            <p:nvPr/>
          </p:nvSpPr>
          <p:spPr>
            <a:xfrm>
              <a:off x="930004" y="5784246"/>
              <a:ext cx="864870" cy="265808"/>
            </a:xfrm>
            <a:prstGeom prst="rect">
              <a:avLst/>
            </a:prstGeom>
            <a:noFill/>
          </p:spPr>
          <p:txBody>
            <a:bodyPr wrap="square" lIns="0" tIns="0" rIns="0" bIns="0" rtlCol="0" anchor="b">
              <a:noAutofit/>
            </a:bodyPr>
            <a:lstStyle/>
            <a:p>
              <a:r>
                <a:rPr lang="en-GB" sz="1000" spc="-20" dirty="0">
                  <a:solidFill>
                    <a:prstClr val="black"/>
                  </a:solidFill>
                  <a:latin typeface="Franklin Gothic Book"/>
                </a:rPr>
                <a:t>SEMED</a:t>
              </a:r>
            </a:p>
          </p:txBody>
        </p:sp>
        <p:sp>
          <p:nvSpPr>
            <p:cNvPr id="360" name="Oval 359"/>
            <p:cNvSpPr/>
            <p:nvPr/>
          </p:nvSpPr>
          <p:spPr>
            <a:xfrm>
              <a:off x="1462671" y="5805283"/>
              <a:ext cx="250626" cy="2674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prstClr val="white"/>
                </a:solidFill>
              </a:endParaRPr>
            </a:p>
          </p:txBody>
        </p:sp>
        <p:sp>
          <p:nvSpPr>
            <p:cNvPr id="362" name="TextBox 361"/>
            <p:cNvSpPr txBox="1"/>
            <p:nvPr/>
          </p:nvSpPr>
          <p:spPr>
            <a:xfrm>
              <a:off x="1782593" y="5774696"/>
              <a:ext cx="1162001" cy="265808"/>
            </a:xfrm>
            <a:prstGeom prst="rect">
              <a:avLst/>
            </a:prstGeom>
            <a:noFill/>
          </p:spPr>
          <p:txBody>
            <a:bodyPr wrap="square" lIns="0" tIns="0" rIns="0" bIns="0" rtlCol="0" anchor="b">
              <a:noAutofit/>
            </a:bodyPr>
            <a:lstStyle/>
            <a:p>
              <a:r>
                <a:rPr lang="en-GB" sz="1000" spc="-20" dirty="0">
                  <a:solidFill>
                    <a:prstClr val="black"/>
                  </a:solidFill>
                  <a:latin typeface="Franklin Gothic Book"/>
                </a:rPr>
                <a:t>Western Balkans</a:t>
              </a:r>
            </a:p>
          </p:txBody>
        </p:sp>
        <p:sp>
          <p:nvSpPr>
            <p:cNvPr id="357" name="Oval 356"/>
            <p:cNvSpPr/>
            <p:nvPr/>
          </p:nvSpPr>
          <p:spPr>
            <a:xfrm>
              <a:off x="7397520" y="5797775"/>
              <a:ext cx="250626" cy="267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prstClr val="white"/>
                </a:solidFill>
              </a:endParaRPr>
            </a:p>
          </p:txBody>
        </p:sp>
        <p:sp>
          <p:nvSpPr>
            <p:cNvPr id="363" name="TextBox 362"/>
            <p:cNvSpPr txBox="1"/>
            <p:nvPr/>
          </p:nvSpPr>
          <p:spPr>
            <a:xfrm>
              <a:off x="4248551" y="5765146"/>
              <a:ext cx="564816" cy="265808"/>
            </a:xfrm>
            <a:prstGeom prst="rect">
              <a:avLst/>
            </a:prstGeom>
            <a:noFill/>
          </p:spPr>
          <p:txBody>
            <a:bodyPr wrap="square" lIns="0" tIns="0" rIns="0" bIns="0" rtlCol="0" anchor="b">
              <a:noAutofit/>
            </a:bodyPr>
            <a:lstStyle/>
            <a:p>
              <a:r>
                <a:rPr lang="en-GB" sz="1000" spc="-20" dirty="0">
                  <a:solidFill>
                    <a:prstClr val="black"/>
                  </a:solidFill>
                  <a:latin typeface="Franklin Gothic Book"/>
                </a:rPr>
                <a:t>Turkey</a:t>
              </a:r>
            </a:p>
          </p:txBody>
        </p:sp>
        <p:sp>
          <p:nvSpPr>
            <p:cNvPr id="358" name="Oval 357"/>
            <p:cNvSpPr/>
            <p:nvPr/>
          </p:nvSpPr>
          <p:spPr>
            <a:xfrm>
              <a:off x="4912240" y="5823642"/>
              <a:ext cx="250626" cy="267400"/>
            </a:xfrm>
            <a:prstGeom prst="ellipse">
              <a:avLst/>
            </a:prstGeom>
            <a:solidFill>
              <a:srgbClr val="87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prstClr val="white"/>
                </a:solidFill>
              </a:endParaRPr>
            </a:p>
          </p:txBody>
        </p:sp>
        <p:sp>
          <p:nvSpPr>
            <p:cNvPr id="364" name="TextBox 363"/>
            <p:cNvSpPr txBox="1"/>
            <p:nvPr/>
          </p:nvSpPr>
          <p:spPr>
            <a:xfrm>
              <a:off x="5253324" y="4904850"/>
              <a:ext cx="828876" cy="1122125"/>
            </a:xfrm>
            <a:prstGeom prst="rect">
              <a:avLst/>
            </a:prstGeom>
            <a:noFill/>
          </p:spPr>
          <p:txBody>
            <a:bodyPr wrap="square" lIns="0" tIns="0" rIns="0" bIns="0" rtlCol="0" anchor="b">
              <a:noAutofit/>
            </a:bodyPr>
            <a:lstStyle/>
            <a:p>
              <a:r>
                <a:rPr lang="en-GB" sz="1000" spc="-20" dirty="0">
                  <a:solidFill>
                    <a:prstClr val="black"/>
                  </a:solidFill>
                  <a:latin typeface="Franklin Gothic Book"/>
                </a:rPr>
                <a:t>Armenia, Azerbaijan, Belarus, Georgia, Moldova, Ukraine</a:t>
              </a:r>
            </a:p>
          </p:txBody>
        </p:sp>
        <p:sp>
          <p:nvSpPr>
            <p:cNvPr id="359" name="Oval 358"/>
            <p:cNvSpPr/>
            <p:nvPr/>
          </p:nvSpPr>
          <p:spPr>
            <a:xfrm>
              <a:off x="6011196" y="5805283"/>
              <a:ext cx="250626" cy="267400"/>
            </a:xfrm>
            <a:prstGeom prst="ellipse">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prstClr val="white"/>
                </a:solidFill>
              </a:endParaRPr>
            </a:p>
          </p:txBody>
        </p:sp>
      </p:grpSp>
      <p:sp>
        <p:nvSpPr>
          <p:cNvPr id="365" name="TextBox 364"/>
          <p:cNvSpPr txBox="1"/>
          <p:nvPr/>
        </p:nvSpPr>
        <p:spPr>
          <a:xfrm>
            <a:off x="6248483" y="6054833"/>
            <a:ext cx="918862" cy="544617"/>
          </a:xfrm>
          <a:prstGeom prst="rect">
            <a:avLst/>
          </a:prstGeom>
          <a:noFill/>
        </p:spPr>
        <p:txBody>
          <a:bodyPr wrap="square" lIns="0" tIns="0" rIns="0" bIns="0" rtlCol="0" anchor="b">
            <a:noAutofit/>
          </a:bodyPr>
          <a:lstStyle/>
          <a:p>
            <a:r>
              <a:rPr lang="en-GB" sz="1000" spc="-20" dirty="0">
                <a:solidFill>
                  <a:prstClr val="black"/>
                </a:solidFill>
                <a:latin typeface="Franklin Gothic Book"/>
              </a:rPr>
              <a:t>Central Asia </a:t>
            </a:r>
            <a:br>
              <a:rPr lang="en-GB" sz="1000" spc="-20" dirty="0">
                <a:solidFill>
                  <a:prstClr val="black"/>
                </a:solidFill>
                <a:latin typeface="Franklin Gothic Book"/>
              </a:rPr>
            </a:br>
            <a:r>
              <a:rPr lang="en-GB" sz="1000" spc="-20" dirty="0">
                <a:solidFill>
                  <a:prstClr val="black"/>
                </a:solidFill>
                <a:latin typeface="Franklin Gothic Book"/>
              </a:rPr>
              <a:t>(incl. Mongolia)</a:t>
            </a:r>
          </a:p>
        </p:txBody>
      </p:sp>
      <p:sp>
        <p:nvSpPr>
          <p:cNvPr id="366" name="TextBox 365"/>
          <p:cNvSpPr txBox="1"/>
          <p:nvPr/>
        </p:nvSpPr>
        <p:spPr>
          <a:xfrm>
            <a:off x="1007376" y="5092542"/>
            <a:ext cx="1570069" cy="265808"/>
          </a:xfrm>
          <a:prstGeom prst="rect">
            <a:avLst/>
          </a:prstGeom>
          <a:noFill/>
        </p:spPr>
        <p:txBody>
          <a:bodyPr wrap="square" lIns="0" tIns="0" rIns="0" bIns="0" rtlCol="0">
            <a:noAutofit/>
          </a:bodyPr>
          <a:lstStyle/>
          <a:p>
            <a:pPr algn="r"/>
            <a:r>
              <a:rPr lang="en-GB" sz="1100" spc="-20" dirty="0">
                <a:solidFill>
                  <a:prstClr val="black"/>
                </a:solidFill>
                <a:latin typeface="Franklin Gothic Book"/>
              </a:rPr>
              <a:t>Egypt—</a:t>
            </a:r>
          </a:p>
        </p:txBody>
      </p:sp>
      <p:sp>
        <p:nvSpPr>
          <p:cNvPr id="368" name="Title 1"/>
          <p:cNvSpPr txBox="1">
            <a:spLocks/>
          </p:cNvSpPr>
          <p:nvPr/>
        </p:nvSpPr>
        <p:spPr>
          <a:xfrm>
            <a:off x="256990" y="61151"/>
            <a:ext cx="8792367" cy="1079499"/>
          </a:xfrm>
          <a:prstGeom prst="rect">
            <a:avLst/>
          </a:prstGeom>
        </p:spPr>
        <p:txBody>
          <a:bodyPr vert="horz" lIns="0" tIns="0" rIns="0" bIns="0" rtlCol="0" anchor="ctr">
            <a:noAutofit/>
          </a:bodyPr>
          <a:lstStyle>
            <a:defPPr>
              <a:defRPr lang="en-GB"/>
            </a:defPPr>
            <a:lvl1pPr eaLnBrk="0" hangingPunct="0">
              <a:defRPr sz="2000">
                <a:solidFill>
                  <a:schemeClr val="accent1"/>
                </a:solidFill>
                <a:latin typeface="Bodoni MT" panose="02070603080606020203" pitchFamily="18" charset="0"/>
                <a:cs typeface="Bodoni MT" panose="02070603080606020203" pitchFamily="18" charset="0"/>
              </a:defRPr>
            </a:lvl1pPr>
          </a:lstStyle>
          <a:p>
            <a:r>
              <a:rPr lang="en-GB" sz="2600" b="1" dirty="0">
                <a:solidFill>
                  <a:srgbClr val="00539B"/>
                </a:solidFill>
                <a:latin typeface="Franklin Gothic Book" panose="020B0503020102020204" pitchFamily="34" charset="0"/>
              </a:rPr>
              <a:t>Where we invest – increasing footprint</a:t>
            </a:r>
          </a:p>
        </p:txBody>
      </p:sp>
      <p:sp>
        <p:nvSpPr>
          <p:cNvPr id="8" name="Text Placeholder 7"/>
          <p:cNvSpPr>
            <a:spLocks noGrp="1"/>
          </p:cNvSpPr>
          <p:nvPr>
            <p:ph type="body" sz="quarter" idx="12"/>
          </p:nvPr>
        </p:nvSpPr>
        <p:spPr/>
        <p:txBody>
          <a:bodyPr/>
          <a:lstStyle/>
          <a:p>
            <a:endParaRPr lang="en-GB" dirty="0"/>
          </a:p>
        </p:txBody>
      </p:sp>
      <p:sp>
        <p:nvSpPr>
          <p:cNvPr id="367" name="TextBox 366"/>
          <p:cNvSpPr txBox="1"/>
          <p:nvPr/>
        </p:nvSpPr>
        <p:spPr>
          <a:xfrm>
            <a:off x="1487288" y="4168673"/>
            <a:ext cx="1570069" cy="265808"/>
          </a:xfrm>
          <a:prstGeom prst="rect">
            <a:avLst/>
          </a:prstGeom>
          <a:noFill/>
        </p:spPr>
        <p:txBody>
          <a:bodyPr wrap="square" lIns="0" tIns="0" rIns="0" bIns="0" rtlCol="0">
            <a:noAutofit/>
          </a:bodyPr>
          <a:lstStyle/>
          <a:p>
            <a:pPr algn="ctr"/>
            <a:r>
              <a:rPr lang="en-GB" sz="1100" spc="-20" dirty="0">
                <a:solidFill>
                  <a:prstClr val="black"/>
                </a:solidFill>
                <a:latin typeface="Franklin Gothic Book"/>
              </a:rPr>
              <a:t>Greece</a:t>
            </a:r>
          </a:p>
        </p:txBody>
      </p:sp>
      <p:sp>
        <p:nvSpPr>
          <p:cNvPr id="369" name="TextBox 368"/>
          <p:cNvSpPr txBox="1"/>
          <p:nvPr/>
        </p:nvSpPr>
        <p:spPr>
          <a:xfrm>
            <a:off x="2451461" y="4406320"/>
            <a:ext cx="1570069" cy="265808"/>
          </a:xfrm>
          <a:prstGeom prst="rect">
            <a:avLst/>
          </a:prstGeom>
          <a:noFill/>
        </p:spPr>
        <p:txBody>
          <a:bodyPr wrap="square" lIns="0" tIns="0" rIns="0" bIns="0" rtlCol="0">
            <a:noAutofit/>
          </a:bodyPr>
          <a:lstStyle/>
          <a:p>
            <a:pPr algn="ctr"/>
            <a:r>
              <a:rPr lang="en-GB" sz="1100" spc="-20" dirty="0">
                <a:solidFill>
                  <a:prstClr val="black"/>
                </a:solidFill>
                <a:latin typeface="Franklin Gothic Book"/>
              </a:rPr>
              <a:t>Cyprus</a:t>
            </a:r>
          </a:p>
        </p:txBody>
      </p:sp>
      <p:sp>
        <p:nvSpPr>
          <p:cNvPr id="370" name="Oval 369"/>
          <p:cNvSpPr/>
          <p:nvPr/>
        </p:nvSpPr>
        <p:spPr>
          <a:xfrm>
            <a:off x="3864136" y="6359533"/>
            <a:ext cx="250626" cy="29146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prstClr val="white"/>
              </a:solidFill>
            </a:endParaRPr>
          </a:p>
        </p:txBody>
      </p:sp>
      <p:sp>
        <p:nvSpPr>
          <p:cNvPr id="371" name="TextBox 370"/>
          <p:cNvSpPr txBox="1"/>
          <p:nvPr/>
        </p:nvSpPr>
        <p:spPr>
          <a:xfrm>
            <a:off x="3048523" y="6374846"/>
            <a:ext cx="444675" cy="265808"/>
          </a:xfrm>
          <a:prstGeom prst="rect">
            <a:avLst/>
          </a:prstGeom>
          <a:noFill/>
        </p:spPr>
        <p:txBody>
          <a:bodyPr wrap="square" lIns="0" tIns="0" rIns="0" bIns="0" rtlCol="0" anchor="b">
            <a:noAutofit/>
          </a:bodyPr>
          <a:lstStyle/>
          <a:p>
            <a:endParaRPr lang="en-GB" sz="1000" spc="-20" dirty="0">
              <a:solidFill>
                <a:prstClr val="black"/>
              </a:solidFill>
              <a:latin typeface="Franklin Gothic Book"/>
            </a:endParaRPr>
          </a:p>
          <a:p>
            <a:endParaRPr lang="en-GB" sz="1000" spc="-20" dirty="0">
              <a:solidFill>
                <a:prstClr val="black"/>
              </a:solidFill>
              <a:latin typeface="Franklin Gothic Book"/>
            </a:endParaRPr>
          </a:p>
          <a:p>
            <a:r>
              <a:rPr lang="en-GB" sz="1000" spc="-20" dirty="0">
                <a:solidFill>
                  <a:prstClr val="black"/>
                </a:solidFill>
                <a:latin typeface="Franklin Gothic Book"/>
              </a:rPr>
              <a:t>Cyprus</a:t>
            </a:r>
          </a:p>
          <a:p>
            <a:r>
              <a:rPr lang="en-GB" sz="1000" spc="-20" dirty="0">
                <a:solidFill>
                  <a:prstClr val="black"/>
                </a:solidFill>
                <a:latin typeface="Franklin Gothic Book"/>
              </a:rPr>
              <a:t>Greece</a:t>
            </a:r>
          </a:p>
        </p:txBody>
      </p:sp>
      <p:sp>
        <p:nvSpPr>
          <p:cNvPr id="374" name="TextBox 373"/>
          <p:cNvSpPr txBox="1"/>
          <p:nvPr/>
        </p:nvSpPr>
        <p:spPr>
          <a:xfrm>
            <a:off x="3071220" y="3821017"/>
            <a:ext cx="828876" cy="265808"/>
          </a:xfrm>
          <a:prstGeom prst="rect">
            <a:avLst/>
          </a:prstGeom>
          <a:noFill/>
        </p:spPr>
        <p:txBody>
          <a:bodyPr wrap="square" lIns="0" tIns="0" rIns="0" bIns="0" rtlCol="0" anchor="b">
            <a:noAutofit/>
          </a:bodyPr>
          <a:lstStyle/>
          <a:p>
            <a:r>
              <a:rPr lang="en-GB" sz="1100" spc="-20" dirty="0">
                <a:solidFill>
                  <a:prstClr val="black"/>
                </a:solidFill>
                <a:latin typeface="Franklin Gothic Book"/>
              </a:rPr>
              <a:t>Turkey</a:t>
            </a:r>
          </a:p>
        </p:txBody>
      </p:sp>
      <p:sp>
        <p:nvSpPr>
          <p:cNvPr id="4" name="Slide Number Placeholder 3"/>
          <p:cNvSpPr>
            <a:spLocks noGrp="1"/>
          </p:cNvSpPr>
          <p:nvPr>
            <p:ph type="sldNum" sz="quarter" idx="4"/>
          </p:nvPr>
        </p:nvSpPr>
        <p:spPr>
          <a:xfrm>
            <a:off x="8631992" y="6480000"/>
            <a:ext cx="360002" cy="378000"/>
          </a:xfrm>
        </p:spPr>
        <p:txBody>
          <a:bodyPr/>
          <a:lstStyle/>
          <a:p>
            <a:fld id="{71F9F866-B438-9445-8D9F-1F8FF6608833}" type="slidenum">
              <a:rPr lang="en-GB" smtClean="0">
                <a:solidFill>
                  <a:srgbClr val="00539B"/>
                </a:solidFill>
              </a:rPr>
              <a:pPr/>
              <a:t>3</a:t>
            </a:fld>
            <a:endParaRPr lang="en-GB" dirty="0">
              <a:solidFill>
                <a:srgbClr val="00539B"/>
              </a:solidFill>
            </a:endParaRPr>
          </a:p>
        </p:txBody>
      </p:sp>
    </p:spTree>
    <p:extLst>
      <p:ext uri="{BB962C8B-B14F-4D97-AF65-F5344CB8AC3E}">
        <p14:creationId xmlns:p14="http://schemas.microsoft.com/office/powerpoint/2010/main" val="1616513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vert="horz" lIns="0" tIns="0" rIns="0" bIns="0" rtlCol="0" anchor="ctr">
            <a:normAutofit/>
          </a:bodyPr>
          <a:lstStyle/>
          <a:p>
            <a:r>
              <a:rPr lang="en-US" dirty="0"/>
              <a:t>EBRD largest investor in the region</a:t>
            </a:r>
          </a:p>
        </p:txBody>
      </p:sp>
      <p:sp>
        <p:nvSpPr>
          <p:cNvPr id="83" name="Slide Number Placeholder 82"/>
          <p:cNvSpPr>
            <a:spLocks noGrp="1"/>
          </p:cNvSpPr>
          <p:nvPr>
            <p:ph type="sldNum" sz="quarter" idx="4"/>
          </p:nvPr>
        </p:nvSpPr>
        <p:spPr/>
        <p:txBody>
          <a:bodyPr/>
          <a:lstStyle/>
          <a:p>
            <a:fld id="{71F9F866-B438-9445-8D9F-1F8FF6608833}" type="slidenum">
              <a:rPr lang="en-GB" smtClean="0">
                <a:solidFill>
                  <a:srgbClr val="00539B"/>
                </a:solidFill>
              </a:rPr>
              <a:pPr/>
              <a:t>4</a:t>
            </a:fld>
            <a:endParaRPr lang="en-GB" dirty="0">
              <a:solidFill>
                <a:srgbClr val="00539B"/>
              </a:solidFill>
            </a:endParaRPr>
          </a:p>
        </p:txBody>
      </p:sp>
      <p:graphicFrame>
        <p:nvGraphicFramePr>
          <p:cNvPr id="3" name="Object 4"/>
          <p:cNvGraphicFramePr>
            <a:graphicFrameLocks noGrp="1" noChangeAspect="1"/>
          </p:cNvGraphicFramePr>
          <p:nvPr>
            <p:ph sz="quarter" idx="17"/>
            <p:extLst>
              <p:ext uri="{D42A27DB-BD31-4B8C-83A1-F6EECF244321}">
                <p14:modId xmlns:p14="http://schemas.microsoft.com/office/powerpoint/2010/main" val="465503684"/>
              </p:ext>
            </p:extLst>
          </p:nvPr>
        </p:nvGraphicFramePr>
        <p:xfrm>
          <a:off x="5209646" y="2065535"/>
          <a:ext cx="3604154" cy="319405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8"/>
          <p:cNvSpPr>
            <a:spLocks noGrp="1"/>
          </p:cNvSpPr>
          <p:nvPr>
            <p:ph type="body" sz="quarter" idx="18"/>
          </p:nvPr>
        </p:nvSpPr>
        <p:spPr>
          <a:xfrm>
            <a:off x="116418" y="2065535"/>
            <a:ext cx="4260850" cy="322475"/>
          </a:xfrm>
        </p:spPr>
        <p:txBody>
          <a:bodyPr/>
          <a:lstStyle/>
          <a:p>
            <a:pPr algn="ctr"/>
            <a:r>
              <a:rPr lang="en-GB" dirty="0"/>
              <a:t>NCBI = Net Cumulative Bank Investment</a:t>
            </a:r>
          </a:p>
        </p:txBody>
      </p:sp>
      <p:sp>
        <p:nvSpPr>
          <p:cNvPr id="23" name="Text Placeholder 22"/>
          <p:cNvSpPr>
            <a:spLocks noGrp="1"/>
          </p:cNvSpPr>
          <p:nvPr>
            <p:ph type="body" sz="quarter" idx="23"/>
          </p:nvPr>
        </p:nvSpPr>
        <p:spPr>
          <a:xfrm>
            <a:off x="316972" y="1084453"/>
            <a:ext cx="3984096" cy="744347"/>
          </a:xfrm>
        </p:spPr>
        <p:txBody>
          <a:bodyPr/>
          <a:lstStyle/>
          <a:p>
            <a:r>
              <a:rPr lang="en-US" altLang="en-US" sz="1400" b="1" dirty="0">
                <a:solidFill>
                  <a:schemeClr val="bg2">
                    <a:lumMod val="50000"/>
                  </a:schemeClr>
                </a:solidFill>
                <a:ea typeface="Franklin Gothic Book"/>
              </a:rPr>
              <a:t>Since 1991</a:t>
            </a:r>
            <a:r>
              <a:rPr lang="en-US" altLang="en-US" sz="1400" dirty="0">
                <a:solidFill>
                  <a:schemeClr val="bg2">
                    <a:lumMod val="50000"/>
                  </a:schemeClr>
                </a:solidFill>
                <a:ea typeface="Franklin Gothic Book"/>
              </a:rPr>
              <a:t>, EBRD invested over </a:t>
            </a:r>
            <a:r>
              <a:rPr lang="en-US" altLang="en-US" sz="1400" b="1" dirty="0">
                <a:solidFill>
                  <a:schemeClr val="bg2">
                    <a:lumMod val="50000"/>
                  </a:schemeClr>
                </a:solidFill>
                <a:ea typeface="Franklin Gothic Book"/>
              </a:rPr>
              <a:t>€116 billion</a:t>
            </a:r>
            <a:r>
              <a:rPr lang="en-US" altLang="en-US" sz="1400" dirty="0">
                <a:solidFill>
                  <a:schemeClr val="bg2">
                    <a:lumMod val="50000"/>
                  </a:schemeClr>
                </a:solidFill>
                <a:ea typeface="Franklin Gothic Book"/>
              </a:rPr>
              <a:t> in around </a:t>
            </a:r>
            <a:r>
              <a:rPr lang="en-US" altLang="en-US" sz="1400" b="1" dirty="0">
                <a:solidFill>
                  <a:schemeClr val="bg2">
                    <a:lumMod val="50000"/>
                  </a:schemeClr>
                </a:solidFill>
                <a:ea typeface="Franklin Gothic Book"/>
              </a:rPr>
              <a:t>4,723 </a:t>
            </a:r>
            <a:r>
              <a:rPr lang="en-US" altLang="en-US" sz="1400" dirty="0">
                <a:solidFill>
                  <a:schemeClr val="bg2">
                    <a:lumMod val="50000"/>
                  </a:schemeClr>
                </a:solidFill>
                <a:ea typeface="Franklin Gothic Book"/>
              </a:rPr>
              <a:t>projects across private and public sectors in its countries of operations</a:t>
            </a:r>
            <a:endParaRPr lang="en-GB" dirty="0">
              <a:solidFill>
                <a:schemeClr val="bg2">
                  <a:lumMod val="50000"/>
                </a:schemeClr>
              </a:solidFill>
            </a:endParaRPr>
          </a:p>
        </p:txBody>
      </p:sp>
      <p:graphicFrame>
        <p:nvGraphicFramePr>
          <p:cNvPr id="16" name="Object 6"/>
          <p:cNvGraphicFramePr>
            <a:graphicFrameLocks noChangeAspect="1"/>
          </p:cNvGraphicFramePr>
          <p:nvPr>
            <p:extLst>
              <p:ext uri="{D42A27DB-BD31-4B8C-83A1-F6EECF244321}">
                <p14:modId xmlns:p14="http://schemas.microsoft.com/office/powerpoint/2010/main" val="2875292176"/>
              </p:ext>
            </p:extLst>
          </p:nvPr>
        </p:nvGraphicFramePr>
        <p:xfrm>
          <a:off x="385281" y="2362610"/>
          <a:ext cx="3991987" cy="3664322"/>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Placeholder 22"/>
          <p:cNvSpPr>
            <a:spLocks noGrp="1"/>
          </p:cNvSpPr>
          <p:nvPr>
            <p:ph type="body" sz="quarter" idx="23"/>
          </p:nvPr>
        </p:nvSpPr>
        <p:spPr>
          <a:xfrm>
            <a:off x="4478868" y="1084453"/>
            <a:ext cx="3984096" cy="744347"/>
          </a:xfrm>
        </p:spPr>
        <p:txBody>
          <a:bodyPr/>
          <a:lstStyle/>
          <a:p>
            <a:pPr>
              <a:spcBef>
                <a:spcPts val="0"/>
              </a:spcBef>
              <a:spcAft>
                <a:spcPts val="0"/>
              </a:spcAft>
            </a:pPr>
            <a:r>
              <a:rPr lang="en-GB" sz="1400" b="1" dirty="0">
                <a:solidFill>
                  <a:schemeClr val="bg2">
                    <a:lumMod val="50000"/>
                  </a:schemeClr>
                </a:solidFill>
              </a:rPr>
              <a:t>In 2016:    </a:t>
            </a:r>
            <a:r>
              <a:rPr lang="en-GB" b="1" dirty="0">
                <a:solidFill>
                  <a:schemeClr val="bg2">
                    <a:lumMod val="50000"/>
                  </a:schemeClr>
                </a:solidFill>
              </a:rPr>
              <a:t>€9.4 billion / 378 projects</a:t>
            </a:r>
          </a:p>
          <a:p>
            <a:pPr marL="828000" lvl="1">
              <a:spcBef>
                <a:spcPts val="0"/>
              </a:spcBef>
              <a:spcAft>
                <a:spcPts val="0"/>
              </a:spcAft>
            </a:pPr>
            <a:r>
              <a:rPr lang="en-GB" dirty="0">
                <a:solidFill>
                  <a:schemeClr val="bg2">
                    <a:lumMod val="50000"/>
                  </a:schemeClr>
                </a:solidFill>
              </a:rPr>
              <a:t>Private sector accounted for 76% share </a:t>
            </a:r>
          </a:p>
          <a:p>
            <a:pPr marL="828000" lvl="1">
              <a:spcBef>
                <a:spcPts val="0"/>
              </a:spcBef>
              <a:spcAft>
                <a:spcPts val="0"/>
              </a:spcAft>
            </a:pPr>
            <a:r>
              <a:rPr lang="en-GB" dirty="0">
                <a:solidFill>
                  <a:schemeClr val="bg2">
                    <a:lumMod val="50000"/>
                  </a:schemeClr>
                </a:solidFill>
              </a:rPr>
              <a:t>Debt 87%, Equity 9% &amp; Guarantee 4%</a:t>
            </a:r>
          </a:p>
        </p:txBody>
      </p:sp>
      <p:sp>
        <p:nvSpPr>
          <p:cNvPr id="11" name="Text Placeholder 12"/>
          <p:cNvSpPr>
            <a:spLocks noGrp="1"/>
          </p:cNvSpPr>
          <p:nvPr>
            <p:ph type="body" sz="quarter" idx="24"/>
          </p:nvPr>
        </p:nvSpPr>
        <p:spPr>
          <a:xfrm>
            <a:off x="650875" y="6168434"/>
            <a:ext cx="3819525" cy="209550"/>
          </a:xfrm>
        </p:spPr>
        <p:txBody>
          <a:bodyPr/>
          <a:lstStyle/>
          <a:p>
            <a:r>
              <a:rPr lang="en-GB" dirty="0"/>
              <a:t>Note: unaudited as at 31 December 2016</a:t>
            </a:r>
          </a:p>
        </p:txBody>
      </p:sp>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1150" y="2171700"/>
            <a:ext cx="2916238"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3931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dirty="0"/>
              <a:t>Portfolio distribution by sector and region</a:t>
            </a:r>
            <a:endParaRPr lang="en-US" dirty="0"/>
          </a:p>
        </p:txBody>
      </p:sp>
      <p:sp>
        <p:nvSpPr>
          <p:cNvPr id="83" name="Slide Number Placeholder 82"/>
          <p:cNvSpPr>
            <a:spLocks noGrp="1"/>
          </p:cNvSpPr>
          <p:nvPr>
            <p:ph type="sldNum" sz="quarter" idx="4"/>
          </p:nvPr>
        </p:nvSpPr>
        <p:spPr/>
        <p:txBody>
          <a:bodyPr/>
          <a:lstStyle/>
          <a:p>
            <a:fld id="{71F9F866-B438-9445-8D9F-1F8FF6608833}" type="slidenum">
              <a:rPr lang="en-GB" smtClean="0">
                <a:solidFill>
                  <a:srgbClr val="00539B"/>
                </a:solidFill>
              </a:rPr>
              <a:pPr/>
              <a:t>5</a:t>
            </a:fld>
            <a:endParaRPr lang="en-GB" dirty="0">
              <a:solidFill>
                <a:srgbClr val="00539B"/>
              </a:solidFill>
            </a:endParaRPr>
          </a:p>
        </p:txBody>
      </p:sp>
      <p:graphicFrame>
        <p:nvGraphicFramePr>
          <p:cNvPr id="71" name="Content Placeholder 68"/>
          <p:cNvGraphicFramePr>
            <a:graphicFrameLocks noGrp="1"/>
          </p:cNvGraphicFramePr>
          <p:nvPr>
            <p:ph sz="quarter" idx="17"/>
            <p:extLst>
              <p:ext uri="{D42A27DB-BD31-4B8C-83A1-F6EECF244321}">
                <p14:modId xmlns:p14="http://schemas.microsoft.com/office/powerpoint/2010/main" val="3611591916"/>
              </p:ext>
            </p:extLst>
          </p:nvPr>
        </p:nvGraphicFramePr>
        <p:xfrm>
          <a:off x="4781550" y="2299377"/>
          <a:ext cx="4067175" cy="3782446"/>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Placeholder 15"/>
          <p:cNvSpPr>
            <a:spLocks noGrp="1"/>
          </p:cNvSpPr>
          <p:nvPr>
            <p:ph type="body" sz="quarter" idx="18"/>
          </p:nvPr>
        </p:nvSpPr>
        <p:spPr/>
        <p:txBody>
          <a:bodyPr/>
          <a:lstStyle/>
          <a:p>
            <a:r>
              <a:rPr lang="en-GB" dirty="0"/>
              <a:t>Region</a:t>
            </a:r>
          </a:p>
          <a:p>
            <a:endParaRPr lang="en-GB" dirty="0"/>
          </a:p>
        </p:txBody>
      </p:sp>
      <p:graphicFrame>
        <p:nvGraphicFramePr>
          <p:cNvPr id="69" name="Content Placeholder 68"/>
          <p:cNvGraphicFramePr>
            <a:graphicFrameLocks noGrp="1"/>
          </p:cNvGraphicFramePr>
          <p:nvPr>
            <p:ph sz="quarter" idx="22"/>
            <p:extLst>
              <p:ext uri="{D42A27DB-BD31-4B8C-83A1-F6EECF244321}">
                <p14:modId xmlns:p14="http://schemas.microsoft.com/office/powerpoint/2010/main" val="1830092004"/>
              </p:ext>
            </p:extLst>
          </p:nvPr>
        </p:nvGraphicFramePr>
        <p:xfrm>
          <a:off x="376239" y="2299376"/>
          <a:ext cx="4094162" cy="3782448"/>
        </p:xfrm>
        <a:graphic>
          <a:graphicData uri="http://schemas.openxmlformats.org/drawingml/2006/chart">
            <c:chart xmlns:c="http://schemas.openxmlformats.org/drawingml/2006/chart" xmlns:r="http://schemas.openxmlformats.org/officeDocument/2006/relationships" r:id="rId4"/>
          </a:graphicData>
        </a:graphic>
      </p:graphicFrame>
      <p:sp>
        <p:nvSpPr>
          <p:cNvPr id="42" name="Text Placeholder 41"/>
          <p:cNvSpPr>
            <a:spLocks noGrp="1"/>
          </p:cNvSpPr>
          <p:nvPr>
            <p:ph type="body" sz="quarter" idx="23"/>
          </p:nvPr>
        </p:nvSpPr>
        <p:spPr/>
        <p:txBody>
          <a:bodyPr/>
          <a:lstStyle/>
          <a:p>
            <a:r>
              <a:rPr lang="en-GB" dirty="0"/>
              <a:t>Sector</a:t>
            </a:r>
          </a:p>
          <a:p>
            <a:endParaRPr lang="en-GB" dirty="0"/>
          </a:p>
        </p:txBody>
      </p:sp>
      <p:sp>
        <p:nvSpPr>
          <p:cNvPr id="2" name="Rectangle 1"/>
          <p:cNvSpPr/>
          <p:nvPr/>
        </p:nvSpPr>
        <p:spPr>
          <a:xfrm>
            <a:off x="2200016" y="1366698"/>
            <a:ext cx="4126451" cy="276999"/>
          </a:xfrm>
          <a:prstGeom prst="rect">
            <a:avLst/>
          </a:prstGeom>
        </p:spPr>
        <p:txBody>
          <a:bodyPr wrap="none">
            <a:spAutoFit/>
          </a:bodyPr>
          <a:lstStyle/>
          <a:p>
            <a:r>
              <a:rPr lang="en-GB" dirty="0">
                <a:solidFill>
                  <a:srgbClr val="FFFFFF"/>
                </a:solidFill>
              </a:rPr>
              <a:t>EBRD Portfolio  (at  31 December  2015): € 41,574 million</a:t>
            </a:r>
          </a:p>
        </p:txBody>
      </p:sp>
      <p:sp>
        <p:nvSpPr>
          <p:cNvPr id="14" name="Text Placeholder 41"/>
          <p:cNvSpPr txBox="1">
            <a:spLocks/>
          </p:cNvSpPr>
          <p:nvPr/>
        </p:nvSpPr>
        <p:spPr>
          <a:xfrm>
            <a:off x="1316223" y="1249163"/>
            <a:ext cx="6543304" cy="538025"/>
          </a:xfrm>
          <a:prstGeom prst="rect">
            <a:avLst/>
          </a:prstGeom>
        </p:spPr>
        <p:txBody>
          <a:bodyPr vert="horz" lIns="72000" tIns="72000" rIns="72000" bIns="36000" rtlCol="0">
            <a:noAutofit/>
          </a:bodyPr>
          <a:lstStyle>
            <a:lvl1pPr marL="0" indent="0" algn="l" rtl="0" eaLnBrk="0" fontAlgn="base" hangingPunct="0">
              <a:lnSpc>
                <a:spcPct val="100000"/>
              </a:lnSpc>
              <a:spcBef>
                <a:spcPts val="0"/>
              </a:spcBef>
              <a:spcAft>
                <a:spcPts val="0"/>
              </a:spcAft>
              <a:buClrTx/>
              <a:buFontTx/>
              <a:buNone/>
              <a:defRPr lang="en-US" sz="1200" b="1" kern="1200">
                <a:solidFill>
                  <a:schemeClr val="accent1"/>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0"/>
              </a:spcAft>
              <a:buClr>
                <a:srgbClr val="00539B"/>
              </a:buClr>
              <a:buSzTx/>
              <a:buFont typeface="Arial" charset="0"/>
              <a:buChar char="•"/>
              <a:tabLst/>
              <a:defRPr lang="en-US" sz="1000" b="1" kern="1200">
                <a:solidFill>
                  <a:schemeClr val="accent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1400" kern="1200">
                <a:solidFill>
                  <a:schemeClr val="bg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1400" kern="1200" baseline="0">
                <a:solidFill>
                  <a:schemeClr val="bg1"/>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a:solidFill>
                  <a:srgbClr val="00539B"/>
                </a:solidFill>
              </a:rPr>
              <a:t>EBRD Portfolio  (at 31 December 2016): € 41,750 million</a:t>
            </a:r>
          </a:p>
          <a:p>
            <a:endParaRPr lang="en-GB" sz="2000" dirty="0">
              <a:solidFill>
                <a:srgbClr val="00539B"/>
              </a:solidFill>
            </a:endParaRPr>
          </a:p>
        </p:txBody>
      </p:sp>
      <p:sp>
        <p:nvSpPr>
          <p:cNvPr id="15" name="Text Placeholder 12"/>
          <p:cNvSpPr>
            <a:spLocks noGrp="1"/>
          </p:cNvSpPr>
          <p:nvPr>
            <p:ph type="body" sz="quarter" idx="24"/>
          </p:nvPr>
        </p:nvSpPr>
        <p:spPr>
          <a:xfrm>
            <a:off x="650875" y="6168434"/>
            <a:ext cx="3819525" cy="209550"/>
          </a:xfrm>
        </p:spPr>
        <p:txBody>
          <a:bodyPr/>
          <a:lstStyle/>
          <a:p>
            <a:r>
              <a:rPr lang="en-GB" dirty="0"/>
              <a:t>Note: unaudited as at 31 December 2016</a:t>
            </a:r>
          </a:p>
        </p:txBody>
      </p:sp>
    </p:spTree>
    <p:extLst>
      <p:ext uri="{BB962C8B-B14F-4D97-AF65-F5344CB8AC3E}">
        <p14:creationId xmlns:p14="http://schemas.microsoft.com/office/powerpoint/2010/main" val="3712985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The EBRD, its objectives and key strengths</a:t>
            </a:r>
            <a:endParaRPr lang="en-GB" dirty="0"/>
          </a:p>
        </p:txBody>
      </p:sp>
      <p:pic>
        <p:nvPicPr>
          <p:cNvPr id="78" name="Picture Placeholder 77"/>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33" b="333"/>
          <a:stretch>
            <a:fillRect/>
          </a:stretch>
        </p:blipFill>
        <p:spPr>
          <a:xfrm>
            <a:off x="195484" y="1598841"/>
            <a:ext cx="904549" cy="904549"/>
          </a:xfrm>
        </p:spPr>
      </p:pic>
      <p:sp>
        <p:nvSpPr>
          <p:cNvPr id="69" name="Text Placeholder 68"/>
          <p:cNvSpPr>
            <a:spLocks noGrp="1"/>
          </p:cNvSpPr>
          <p:nvPr>
            <p:ph type="body" sz="quarter" idx="21"/>
          </p:nvPr>
        </p:nvSpPr>
        <p:spPr>
          <a:xfrm>
            <a:off x="1171575" y="1171841"/>
            <a:ext cx="3612356" cy="5119689"/>
          </a:xfrm>
        </p:spPr>
        <p:txBody>
          <a:bodyPr/>
          <a:lstStyle/>
          <a:p>
            <a:r>
              <a:rPr lang="en-GB" b="1" dirty="0"/>
              <a:t>The EBRD </a:t>
            </a:r>
          </a:p>
          <a:p>
            <a:endParaRPr lang="en-GB" dirty="0"/>
          </a:p>
          <a:p>
            <a:pPr lvl="1">
              <a:spcAft>
                <a:spcPts val="600"/>
              </a:spcAft>
            </a:pPr>
            <a:r>
              <a:rPr lang="en-GB" sz="1300" dirty="0"/>
              <a:t>Strong, internationally recognised financial partner with long-term perspective</a:t>
            </a:r>
          </a:p>
          <a:p>
            <a:pPr lvl="1">
              <a:spcAft>
                <a:spcPts val="600"/>
              </a:spcAft>
            </a:pPr>
            <a:r>
              <a:rPr lang="en-GB" sz="1300" dirty="0"/>
              <a:t>Operates on a commercial basis</a:t>
            </a:r>
          </a:p>
          <a:p>
            <a:pPr lvl="1">
              <a:spcAft>
                <a:spcPts val="600"/>
              </a:spcAft>
            </a:pPr>
            <a:r>
              <a:rPr lang="en-GB" sz="1300" dirty="0"/>
              <a:t>Wide product, currency, tenor range</a:t>
            </a:r>
          </a:p>
          <a:p>
            <a:pPr lvl="1">
              <a:spcAft>
                <a:spcPts val="600"/>
              </a:spcAft>
            </a:pPr>
            <a:r>
              <a:rPr lang="en-GB" sz="1300" dirty="0"/>
              <a:t>Facilitates inward and cross border investments in the region to enhance regional integration</a:t>
            </a:r>
          </a:p>
          <a:p>
            <a:pPr lvl="1">
              <a:spcAft>
                <a:spcPts val="600"/>
              </a:spcAft>
            </a:pPr>
            <a:r>
              <a:rPr lang="en-GB" sz="1300" dirty="0"/>
              <a:t>Promotes through policy dialogue improvements in the investment climate and necessary sector reforms</a:t>
            </a:r>
          </a:p>
          <a:p>
            <a:pPr lvl="1">
              <a:spcAft>
                <a:spcPts val="600"/>
              </a:spcAft>
            </a:pPr>
            <a:r>
              <a:rPr lang="en-GB" sz="1300" dirty="0"/>
              <a:t>Close working relationship with governments and shareholders</a:t>
            </a:r>
          </a:p>
          <a:p>
            <a:pPr lvl="1">
              <a:spcAft>
                <a:spcPts val="600"/>
              </a:spcAft>
            </a:pPr>
            <a:r>
              <a:rPr lang="en-GB" sz="1300" dirty="0"/>
              <a:t>Extensive knowledge of local economy, business environment and practices based on 25 years experience and local presence in 36 countries</a:t>
            </a:r>
          </a:p>
          <a:p>
            <a:pPr lvl="1">
              <a:spcAft>
                <a:spcPts val="600"/>
              </a:spcAft>
            </a:pPr>
            <a:r>
              <a:rPr lang="en-GB" sz="1300" dirty="0"/>
              <a:t>Structuring expertise and project preparation and implementation support available</a:t>
            </a:r>
          </a:p>
          <a:p>
            <a:pPr lvl="1">
              <a:spcAft>
                <a:spcPts val="600"/>
              </a:spcAft>
            </a:pPr>
            <a:r>
              <a:rPr lang="en-GB" sz="1300" dirty="0"/>
              <a:t>Catalyst to access additional equity, debt and trade &amp; project finance to both private and public sector clients</a:t>
            </a:r>
          </a:p>
          <a:p>
            <a:pPr lvl="1"/>
            <a:endParaRPr lang="en-GB" dirty="0"/>
          </a:p>
          <a:p>
            <a:pPr lvl="1"/>
            <a:endParaRPr lang="en-GB" dirty="0"/>
          </a:p>
          <a:p>
            <a:pPr lvl="1"/>
            <a:endParaRPr lang="en-GB" dirty="0"/>
          </a:p>
          <a:p>
            <a:pPr lvl="1"/>
            <a:endParaRPr lang="en-GB" dirty="0"/>
          </a:p>
          <a:p>
            <a:pPr lvl="1"/>
            <a:endParaRPr lang="en-GB" dirty="0"/>
          </a:p>
          <a:p>
            <a:pPr marL="0" lvl="1" indent="0">
              <a:buNone/>
            </a:pPr>
            <a:r>
              <a:rPr lang="en-GB" dirty="0"/>
              <a:t/>
            </a:r>
            <a:br>
              <a:rPr lang="en-GB" dirty="0"/>
            </a:br>
            <a:endParaRPr lang="en-GB" dirty="0"/>
          </a:p>
          <a:p>
            <a:pPr lvl="1"/>
            <a:endParaRPr lang="en-GB" dirty="0"/>
          </a:p>
        </p:txBody>
      </p:sp>
      <p:pic>
        <p:nvPicPr>
          <p:cNvPr id="79" name="Picture Placeholder 78"/>
          <p:cNvPicPr>
            <a:picLocks noGrp="1" noChangeAspect="1"/>
          </p:cNvPicPr>
          <p:nvPr>
            <p:ph type="pic" sz="quarter" idx="22"/>
          </p:nvPr>
        </p:nvPicPr>
        <p:blipFill>
          <a:blip r:embed="rId4">
            <a:extLst>
              <a:ext uri="{28A0092B-C50C-407E-A947-70E740481C1C}">
                <a14:useLocalDpi xmlns:a14="http://schemas.microsoft.com/office/drawing/2010/main" val="0"/>
              </a:ext>
            </a:extLst>
          </a:blip>
          <a:srcRect/>
          <a:stretch>
            <a:fillRect/>
          </a:stretch>
        </p:blipFill>
        <p:spPr>
          <a:xfrm>
            <a:off x="4673267" y="1611313"/>
            <a:ext cx="904549" cy="904549"/>
          </a:xfrm>
        </p:spPr>
      </p:pic>
      <p:sp>
        <p:nvSpPr>
          <p:cNvPr id="82" name="Text Placeholder 81"/>
          <p:cNvSpPr>
            <a:spLocks noGrp="1"/>
          </p:cNvSpPr>
          <p:nvPr>
            <p:ph type="body" sz="quarter" idx="23"/>
          </p:nvPr>
        </p:nvSpPr>
        <p:spPr>
          <a:xfrm>
            <a:off x="5718478" y="1171841"/>
            <a:ext cx="3127993" cy="4416426"/>
          </a:xfrm>
        </p:spPr>
        <p:txBody>
          <a:bodyPr/>
          <a:lstStyle/>
          <a:p>
            <a:r>
              <a:rPr lang="en-GB" b="1" dirty="0"/>
              <a:t>Objectives</a:t>
            </a:r>
          </a:p>
          <a:p>
            <a:endParaRPr lang="en-GB" dirty="0"/>
          </a:p>
          <a:p>
            <a:pPr lvl="1">
              <a:spcAft>
                <a:spcPts val="600"/>
              </a:spcAft>
            </a:pPr>
            <a:r>
              <a:rPr lang="en-GB" sz="1300" dirty="0"/>
              <a:t>To promote transition to modern and well-functioning markets by investing both in the private and state sectors</a:t>
            </a:r>
          </a:p>
          <a:p>
            <a:pPr lvl="1">
              <a:spcAft>
                <a:spcPts val="600"/>
              </a:spcAft>
            </a:pPr>
            <a:r>
              <a:rPr lang="en-GB" sz="1300" dirty="0"/>
              <a:t>To support private sector development, privatisation and enterprise restructuring</a:t>
            </a:r>
          </a:p>
          <a:p>
            <a:pPr lvl="1">
              <a:spcAft>
                <a:spcPts val="600"/>
              </a:spcAft>
            </a:pPr>
            <a:r>
              <a:rPr lang="en-GB" sz="1300" dirty="0"/>
              <a:t>To improve competitiveness and promote innovation to enhance energy and resource efficiency</a:t>
            </a:r>
          </a:p>
          <a:p>
            <a:pPr lvl="1">
              <a:spcAft>
                <a:spcPts val="600"/>
              </a:spcAft>
            </a:pPr>
            <a:r>
              <a:rPr lang="en-GB" sz="1300" dirty="0"/>
              <a:t>To encourage environmentally sound and sustainable development</a:t>
            </a:r>
          </a:p>
          <a:p>
            <a:pPr lvl="1">
              <a:spcAft>
                <a:spcPts val="600"/>
              </a:spcAft>
            </a:pPr>
            <a:r>
              <a:rPr lang="en-GB" sz="1300" dirty="0"/>
              <a:t>To support better municipal services to improve people's lives</a:t>
            </a:r>
          </a:p>
          <a:p>
            <a:pPr lvl="1">
              <a:spcAft>
                <a:spcPts val="600"/>
              </a:spcAft>
            </a:pPr>
            <a:r>
              <a:rPr lang="en-GB" sz="1300" dirty="0"/>
              <a:t>To mobilise significant foreign direct investment</a:t>
            </a:r>
          </a:p>
          <a:p>
            <a:pPr lvl="1">
              <a:lnSpc>
                <a:spcPts val="1000"/>
              </a:lnSpc>
            </a:pPr>
            <a:endParaRPr lang="en-GB" sz="1200" dirty="0"/>
          </a:p>
        </p:txBody>
      </p:sp>
      <p:sp>
        <p:nvSpPr>
          <p:cNvPr id="9" name="Text Placeholder 8"/>
          <p:cNvSpPr txBox="1">
            <a:spLocks/>
          </p:cNvSpPr>
          <p:nvPr/>
        </p:nvSpPr>
        <p:spPr>
          <a:xfrm>
            <a:off x="547688" y="4675188"/>
            <a:ext cx="8472487" cy="1616342"/>
          </a:xfrm>
          <a:prstGeom prst="rect">
            <a:avLst/>
          </a:prstGeom>
        </p:spPr>
        <p:txBody>
          <a:bodyPr vert="horz" lIns="0" tIns="0" rIns="0" bIns="0" rtlCol="0">
            <a:noAutofit/>
          </a:bodyPr>
          <a:lstStyle>
            <a:lvl1pPr marL="0" indent="0" algn="l" rtl="0" eaLnBrk="0" fontAlgn="base" hangingPunct="0">
              <a:lnSpc>
                <a:spcPct val="100000"/>
              </a:lnSpc>
              <a:spcBef>
                <a:spcPts val="0"/>
              </a:spcBef>
              <a:spcAft>
                <a:spcPts val="1200"/>
              </a:spcAft>
              <a:buClrTx/>
              <a:buFontTx/>
              <a:buNone/>
              <a:defRPr lang="en-US" sz="1600" kern="1200">
                <a:solidFill>
                  <a:schemeClr val="accent1"/>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chemeClr val="tx1"/>
              </a:buClr>
              <a:buSzTx/>
              <a:buFont typeface="Arial" charset="0"/>
              <a:buChar char="•"/>
              <a:tabLst/>
              <a:defRPr lang="en-US" sz="1400" kern="1200">
                <a:solidFill>
                  <a:srgbClr val="58595B"/>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
                <a:schemeClr val="tx1"/>
              </a:buClr>
              <a:buSzTx/>
              <a:buFont typeface="Arial"/>
              <a:buChar char="•"/>
              <a:tabLst/>
              <a:defRPr lang="en-US" sz="1400" kern="1200">
                <a:solidFill>
                  <a:srgbClr val="58595B"/>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
                <a:schemeClr val="tx1"/>
              </a:buClr>
              <a:buSzTx/>
              <a:buFont typeface="Arial" panose="020B0604020202020204" pitchFamily="34" charset="0"/>
              <a:buChar char="‒"/>
              <a:tabLst/>
              <a:defRPr lang="en-US" sz="1400" kern="1200" baseline="0">
                <a:solidFill>
                  <a:srgbClr val="58595B"/>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1300" dirty="0">
              <a:solidFill>
                <a:srgbClr val="00539B"/>
              </a:solidFill>
            </a:endParaRPr>
          </a:p>
        </p:txBody>
      </p:sp>
      <p:sp>
        <p:nvSpPr>
          <p:cNvPr id="10" name="Slide Number Placeholder 82"/>
          <p:cNvSpPr>
            <a:spLocks noGrp="1"/>
          </p:cNvSpPr>
          <p:nvPr>
            <p:ph type="sldNum" sz="quarter" idx="4"/>
          </p:nvPr>
        </p:nvSpPr>
        <p:spPr>
          <a:xfrm>
            <a:off x="8279567" y="6480000"/>
            <a:ext cx="360002" cy="378000"/>
          </a:xfrm>
        </p:spPr>
        <p:txBody>
          <a:bodyPr/>
          <a:lstStyle/>
          <a:p>
            <a:fld id="{71F9F866-B438-9445-8D9F-1F8FF6608833}" type="slidenum">
              <a:rPr lang="en-GB" smtClean="0">
                <a:solidFill>
                  <a:srgbClr val="00539B"/>
                </a:solidFill>
              </a:rPr>
              <a:pPr/>
              <a:t>6</a:t>
            </a:fld>
            <a:endParaRPr lang="en-GB" dirty="0">
              <a:solidFill>
                <a:srgbClr val="00539B"/>
              </a:solidFill>
            </a:endParaRPr>
          </a:p>
        </p:txBody>
      </p:sp>
    </p:spTree>
    <p:extLst>
      <p:ext uri="{BB962C8B-B14F-4D97-AF65-F5344CB8AC3E}">
        <p14:creationId xmlns:p14="http://schemas.microsoft.com/office/powerpoint/2010/main" val="3241357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EBRD working with commercial investors </a:t>
            </a:r>
          </a:p>
        </p:txBody>
      </p:sp>
      <p:sp>
        <p:nvSpPr>
          <p:cNvPr id="6" name="Slide Number Placeholder 5"/>
          <p:cNvSpPr>
            <a:spLocks noGrp="1"/>
          </p:cNvSpPr>
          <p:nvPr>
            <p:ph type="sldNum" sz="quarter" idx="4"/>
          </p:nvPr>
        </p:nvSpPr>
        <p:spPr/>
        <p:txBody>
          <a:bodyPr/>
          <a:lstStyle/>
          <a:p>
            <a:fld id="{71F9F866-B438-9445-8D9F-1F8FF6608833}" type="slidenum">
              <a:rPr lang="en-GB" smtClean="0">
                <a:solidFill>
                  <a:srgbClr val="00539B"/>
                </a:solidFill>
              </a:rPr>
              <a:pPr/>
              <a:t>7</a:t>
            </a:fld>
            <a:endParaRPr lang="en-GB" dirty="0">
              <a:solidFill>
                <a:srgbClr val="00539B"/>
              </a:solidFill>
            </a:endParaRPr>
          </a:p>
        </p:txBody>
      </p:sp>
      <p:sp>
        <p:nvSpPr>
          <p:cNvPr id="9" name="Text Placeholder 8"/>
          <p:cNvSpPr>
            <a:spLocks noGrp="1"/>
          </p:cNvSpPr>
          <p:nvPr>
            <p:ph type="body" sz="quarter" idx="11"/>
          </p:nvPr>
        </p:nvSpPr>
        <p:spPr>
          <a:xfrm>
            <a:off x="319261" y="1136133"/>
            <a:ext cx="7815090" cy="4997967"/>
          </a:xfrm>
        </p:spPr>
        <p:txBody>
          <a:bodyPr/>
          <a:lstStyle/>
          <a:p>
            <a:endParaRPr lang="en-US" altLang="en-US" dirty="0"/>
          </a:p>
          <a:p>
            <a:pPr lvl="1"/>
            <a:r>
              <a:rPr lang="en-US" altLang="en-US" dirty="0"/>
              <a:t>EBRD does not compete with commercial investors.</a:t>
            </a:r>
            <a:endParaRPr lang="en-GB" altLang="en-US" dirty="0"/>
          </a:p>
          <a:p>
            <a:pPr lvl="1"/>
            <a:r>
              <a:rPr lang="en-US" altLang="en-US" dirty="0"/>
              <a:t>EBRD does not lend or invest when commercial banks or private investors can do it alone.</a:t>
            </a:r>
          </a:p>
          <a:p>
            <a:pPr lvl="1"/>
            <a:r>
              <a:rPr lang="en-US" altLang="en-US" dirty="0"/>
              <a:t>EBRD invites other banks to participate in its operations (syndication, co-financing).</a:t>
            </a:r>
          </a:p>
          <a:p>
            <a:pPr lvl="1"/>
            <a:r>
              <a:rPr lang="en-US" altLang="en-US" dirty="0"/>
              <a:t>EBRD cooperates with other investors (supporting strategic equity investors).</a:t>
            </a:r>
            <a:endParaRPr lang="en-GB" altLang="en-US" dirty="0"/>
          </a:p>
          <a:p>
            <a:pPr lvl="1"/>
            <a:r>
              <a:rPr lang="en-US" altLang="en-US" dirty="0"/>
              <a:t>EBRD leads the market with innovative products and longer tenors.</a:t>
            </a:r>
          </a:p>
          <a:p>
            <a:pPr lvl="1"/>
            <a:r>
              <a:rPr lang="en-GB" altLang="en-US" dirty="0"/>
              <a:t>EBRD investment of €1 “mobilises” another €3 for the project</a:t>
            </a:r>
          </a:p>
          <a:p>
            <a:pPr lvl="1"/>
            <a:r>
              <a:rPr lang="en-GB" dirty="0"/>
              <a:t>EBRD employs donor grant funds to blend with its projects.  Donor funds and the Bank’s own resources are used to fund technical assistance for project preparation and implementation, where such assistance is required,  infrastructure investments, for risk-sharing facilities and incentive payments, etc.</a:t>
            </a:r>
          </a:p>
          <a:p>
            <a:pPr lvl="1"/>
            <a:r>
              <a:rPr lang="en-US" altLang="en-US" dirty="0">
                <a:solidFill>
                  <a:schemeClr val="tx1"/>
                </a:solidFill>
              </a:rPr>
              <a:t>EBRD provides assistance in structuring and executing investments with significant energy and resources efficiency gains as well as reduction in emissions of greenhouse gases.</a:t>
            </a:r>
          </a:p>
          <a:p>
            <a:pPr marL="0" lvl="1" indent="0">
              <a:buNone/>
            </a:pPr>
            <a:endParaRPr lang="en-US" altLang="en-US" dirty="0">
              <a:solidFill>
                <a:schemeClr val="tx1"/>
              </a:solidFill>
            </a:endParaRPr>
          </a:p>
        </p:txBody>
      </p:sp>
    </p:spTree>
    <p:extLst>
      <p:ext uri="{BB962C8B-B14F-4D97-AF65-F5344CB8AC3E}">
        <p14:creationId xmlns:p14="http://schemas.microsoft.com/office/powerpoint/2010/main" val="1877095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sz="2800" dirty="0"/>
              <a:t>EBRD region</a:t>
            </a:r>
          </a:p>
          <a:p>
            <a:endParaRPr lang="en-GB" dirty="0"/>
          </a:p>
        </p:txBody>
      </p:sp>
      <p:sp>
        <p:nvSpPr>
          <p:cNvPr id="4" name="Slide Number Placeholder 5"/>
          <p:cNvSpPr txBox="1">
            <a:spLocks/>
          </p:cNvSpPr>
          <p:nvPr/>
        </p:nvSpPr>
        <p:spPr bwMode="auto">
          <a:xfrm>
            <a:off x="8621713" y="6471713"/>
            <a:ext cx="360362" cy="3778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en-GB"/>
            </a:defPPr>
            <a:lvl1pPr algn="r" rtl="0" eaLnBrk="0" fontAlgn="base" hangingPunct="0">
              <a:spcBef>
                <a:spcPct val="0"/>
              </a:spcBef>
              <a:spcAft>
                <a:spcPct val="0"/>
              </a:spcAft>
              <a:defRPr sz="1200" kern="1200">
                <a:solidFill>
                  <a:schemeClr val="bg1"/>
                </a:solidFill>
                <a:latin typeface="Arial" pitchFamily="34" charset="0"/>
                <a:ea typeface="ＭＳ Ｐゴシック" pitchFamily="34" charset="-128"/>
                <a:cs typeface="Franklin Gothic Book"/>
              </a:defRPr>
            </a:lvl1pPr>
            <a:lvl2pPr marL="742950" indent="-285750" algn="l" rtl="0" eaLnBrk="0" fontAlgn="base" hangingPunct="0">
              <a:spcBef>
                <a:spcPct val="0"/>
              </a:spcBef>
              <a:spcAft>
                <a:spcPct val="0"/>
              </a:spcAft>
              <a:defRPr sz="1200" kern="1200">
                <a:solidFill>
                  <a:schemeClr val="bg1"/>
                </a:solidFill>
                <a:latin typeface="Arial" pitchFamily="34" charset="0"/>
                <a:ea typeface="ＭＳ Ｐゴシック" pitchFamily="34" charset="-128"/>
                <a:cs typeface="Arial" charset="0"/>
              </a:defRPr>
            </a:lvl2pPr>
            <a:lvl3pPr marL="1143000" indent="-228600" algn="l" rtl="0" eaLnBrk="0" fontAlgn="base" hangingPunct="0">
              <a:spcBef>
                <a:spcPct val="0"/>
              </a:spcBef>
              <a:spcAft>
                <a:spcPct val="0"/>
              </a:spcAft>
              <a:defRPr sz="1200" kern="1200">
                <a:solidFill>
                  <a:schemeClr val="bg1"/>
                </a:solidFill>
                <a:latin typeface="Arial" pitchFamily="34" charset="0"/>
                <a:ea typeface="ＭＳ Ｐゴシック" pitchFamily="34" charset="-128"/>
                <a:cs typeface="Arial" charset="0"/>
              </a:defRPr>
            </a:lvl3pPr>
            <a:lvl4pPr marL="1600200" indent="-228600" algn="l" rtl="0" eaLnBrk="0" fontAlgn="base" hangingPunct="0">
              <a:spcBef>
                <a:spcPct val="0"/>
              </a:spcBef>
              <a:spcAft>
                <a:spcPct val="0"/>
              </a:spcAft>
              <a:defRPr sz="1200" kern="1200">
                <a:solidFill>
                  <a:schemeClr val="bg1"/>
                </a:solidFill>
                <a:latin typeface="Arial" pitchFamily="34" charset="0"/>
                <a:ea typeface="ＭＳ Ｐゴシック" pitchFamily="34" charset="-128"/>
                <a:cs typeface="Arial" charset="0"/>
              </a:defRPr>
            </a:lvl4pPr>
            <a:lvl5pPr marL="2057400" indent="-228600" algn="l" rtl="0" eaLnBrk="0" fontAlgn="base" hangingPunct="0">
              <a:spcBef>
                <a:spcPct val="0"/>
              </a:spcBef>
              <a:spcAft>
                <a:spcPct val="0"/>
              </a:spcAft>
              <a:defRPr sz="1200" kern="1200">
                <a:solidFill>
                  <a:schemeClr val="bg1"/>
                </a:solidFill>
                <a:latin typeface="Arial" pitchFamily="34" charset="0"/>
                <a:ea typeface="ＭＳ Ｐゴシック" pitchFamily="34" charset="-128"/>
                <a:cs typeface="Arial" charset="0"/>
              </a:defRPr>
            </a:lvl5pPr>
            <a:lvl6pPr marL="2514600" indent="-228600" algn="l" defTabSz="457200" rtl="0" eaLnBrk="0" fontAlgn="base" latinLnBrk="0" hangingPunct="0">
              <a:spcBef>
                <a:spcPct val="0"/>
              </a:spcBef>
              <a:spcAft>
                <a:spcPct val="0"/>
              </a:spcAft>
              <a:defRPr sz="1200" kern="1200">
                <a:solidFill>
                  <a:schemeClr val="bg1"/>
                </a:solidFill>
                <a:latin typeface="Arial" pitchFamily="34" charset="0"/>
                <a:ea typeface="ＭＳ Ｐゴシック" pitchFamily="34" charset="-128"/>
                <a:cs typeface="Arial" charset="0"/>
              </a:defRPr>
            </a:lvl6pPr>
            <a:lvl7pPr marL="2971800" indent="-228600" algn="l" defTabSz="457200" rtl="0" eaLnBrk="0" fontAlgn="base" latinLnBrk="0" hangingPunct="0">
              <a:spcBef>
                <a:spcPct val="0"/>
              </a:spcBef>
              <a:spcAft>
                <a:spcPct val="0"/>
              </a:spcAft>
              <a:defRPr sz="1200" kern="1200">
                <a:solidFill>
                  <a:schemeClr val="bg1"/>
                </a:solidFill>
                <a:latin typeface="Arial" pitchFamily="34" charset="0"/>
                <a:ea typeface="ＭＳ Ｐゴシック" pitchFamily="34" charset="-128"/>
                <a:cs typeface="Arial" charset="0"/>
              </a:defRPr>
            </a:lvl7pPr>
            <a:lvl8pPr marL="3429000" indent="-228600" algn="l" defTabSz="457200" rtl="0" eaLnBrk="0" fontAlgn="base" latinLnBrk="0" hangingPunct="0">
              <a:spcBef>
                <a:spcPct val="0"/>
              </a:spcBef>
              <a:spcAft>
                <a:spcPct val="0"/>
              </a:spcAft>
              <a:defRPr sz="1200" kern="1200">
                <a:solidFill>
                  <a:schemeClr val="bg1"/>
                </a:solidFill>
                <a:latin typeface="Arial" pitchFamily="34" charset="0"/>
                <a:ea typeface="ＭＳ Ｐゴシック" pitchFamily="34" charset="-128"/>
                <a:cs typeface="Arial" charset="0"/>
              </a:defRPr>
            </a:lvl8pPr>
            <a:lvl9pPr marL="3886200" indent="-228600" algn="l" defTabSz="457200" rtl="0" eaLnBrk="0" fontAlgn="base" latinLnBrk="0" hangingPunct="0">
              <a:spcBef>
                <a:spcPct val="0"/>
              </a:spcBef>
              <a:spcAft>
                <a:spcPct val="0"/>
              </a:spcAft>
              <a:defRPr sz="1200" kern="1200">
                <a:solidFill>
                  <a:schemeClr val="bg1"/>
                </a:solidFill>
                <a:latin typeface="Arial" pitchFamily="34" charset="0"/>
                <a:ea typeface="ＭＳ Ｐゴシック" pitchFamily="34" charset="-128"/>
                <a:cs typeface="Arial" charset="0"/>
              </a:defRPr>
            </a:lvl9pPr>
          </a:lstStyle>
          <a:p>
            <a:pPr eaLnBrk="1" hangingPunct="1">
              <a:defRPr/>
            </a:pPr>
            <a:fld id="{A3DE7067-9299-4C88-93C4-67E291FBA456}" type="slidenum">
              <a:rPr lang="en-GB" sz="800" smtClean="0">
                <a:solidFill>
                  <a:srgbClr val="00539B"/>
                </a:solidFill>
                <a:latin typeface="Franklin Gothic Book" pitchFamily="34" charset="0"/>
              </a:rPr>
              <a:pPr eaLnBrk="1" hangingPunct="1">
                <a:defRPr/>
              </a:pPr>
              <a:t>8</a:t>
            </a:fld>
            <a:endParaRPr lang="en-GB" sz="800" dirty="0">
              <a:solidFill>
                <a:srgbClr val="00539B"/>
              </a:solidFill>
              <a:latin typeface="Franklin Gothic Book" pitchFamily="34" charset="0"/>
            </a:endParaRPr>
          </a:p>
        </p:txBody>
      </p:sp>
    </p:spTree>
    <p:extLst>
      <p:ext uri="{BB962C8B-B14F-4D97-AF65-F5344CB8AC3E}">
        <p14:creationId xmlns:p14="http://schemas.microsoft.com/office/powerpoint/2010/main" val="520744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47650" y="-1"/>
            <a:ext cx="7448550" cy="1080000"/>
          </a:xfrm>
        </p:spPr>
        <p:txBody>
          <a:bodyPr>
            <a:normAutofit/>
          </a:bodyPr>
          <a:lstStyle/>
          <a:p>
            <a:r>
              <a:rPr lang="en-GB" dirty="0"/>
              <a:t>EU-10: Central Europe (including Croatia),Bulgaria and Romania</a:t>
            </a:r>
          </a:p>
        </p:txBody>
      </p:sp>
      <p:sp>
        <p:nvSpPr>
          <p:cNvPr id="7" name="Slide Number Placeholder 6"/>
          <p:cNvSpPr>
            <a:spLocks noGrp="1"/>
          </p:cNvSpPr>
          <p:nvPr>
            <p:ph type="sldNum" sz="quarter" idx="4"/>
          </p:nvPr>
        </p:nvSpPr>
        <p:spPr/>
        <p:txBody>
          <a:bodyPr/>
          <a:lstStyle/>
          <a:p>
            <a:fld id="{71F9F866-B438-9445-8D9F-1F8FF6608833}" type="slidenum">
              <a:rPr lang="en-GB" smtClean="0">
                <a:solidFill>
                  <a:srgbClr val="00539B"/>
                </a:solidFill>
              </a:rPr>
              <a:pPr/>
              <a:t>9</a:t>
            </a:fld>
            <a:endParaRPr lang="en-GB" dirty="0">
              <a:solidFill>
                <a:srgbClr val="00539B"/>
              </a:solidFill>
            </a:endParaRPr>
          </a:p>
        </p:txBody>
      </p:sp>
      <p:sp>
        <p:nvSpPr>
          <p:cNvPr id="6" name="Text Placeholder 2"/>
          <p:cNvSpPr>
            <a:spLocks noGrp="1"/>
          </p:cNvSpPr>
          <p:nvPr>
            <p:ph type="body" sz="quarter" idx="4294967295"/>
          </p:nvPr>
        </p:nvSpPr>
        <p:spPr>
          <a:xfrm>
            <a:off x="442643" y="2047875"/>
            <a:ext cx="8196926" cy="4181475"/>
          </a:xfrm>
        </p:spPr>
        <p:txBody>
          <a:bodyPr numCol="2"/>
          <a:lstStyle/>
          <a:p>
            <a:pPr marL="342900" indent="-342900">
              <a:lnSpc>
                <a:spcPct val="150000"/>
              </a:lnSpc>
              <a:spcBef>
                <a:spcPts val="1200"/>
              </a:spcBef>
              <a:buFont typeface="Wingdings" panose="05000000000000000000" pitchFamily="2" charset="2"/>
              <a:buChar char="Ø"/>
            </a:pPr>
            <a:r>
              <a:rPr lang="en-GB" sz="1400" b="1" dirty="0">
                <a:solidFill>
                  <a:schemeClr val="tx2">
                    <a:lumMod val="50000"/>
                  </a:schemeClr>
                </a:solidFill>
              </a:rPr>
              <a:t>Advanced transition countries: </a:t>
            </a:r>
          </a:p>
          <a:p>
            <a:pPr marL="285750" indent="-285750">
              <a:spcBef>
                <a:spcPts val="1200"/>
              </a:spcBef>
              <a:buFont typeface="Arial" panose="020B0604020202020204" pitchFamily="34" charset="0"/>
              <a:buChar char="•"/>
            </a:pPr>
            <a:r>
              <a:rPr lang="en-GB" sz="1400" dirty="0">
                <a:solidFill>
                  <a:schemeClr val="tx2">
                    <a:lumMod val="50000"/>
                  </a:schemeClr>
                </a:solidFill>
              </a:rPr>
              <a:t>energy efficiency, security, interconnectivity;</a:t>
            </a:r>
          </a:p>
          <a:p>
            <a:pPr marL="285750" indent="-285750">
              <a:spcBef>
                <a:spcPts val="1200"/>
              </a:spcBef>
              <a:buFont typeface="Arial" panose="020B0604020202020204" pitchFamily="34" charset="0"/>
              <a:buChar char="•"/>
            </a:pPr>
            <a:r>
              <a:rPr lang="en-GB" sz="1400" dirty="0">
                <a:solidFill>
                  <a:schemeClr val="tx2">
                    <a:lumMod val="50000"/>
                  </a:schemeClr>
                </a:solidFill>
              </a:rPr>
              <a:t>corporate sector restructuring and privatisation;</a:t>
            </a:r>
          </a:p>
          <a:p>
            <a:pPr marL="285750" indent="-285750">
              <a:spcBef>
                <a:spcPts val="1200"/>
              </a:spcBef>
              <a:buFont typeface="Arial" panose="020B0604020202020204" pitchFamily="34" charset="0"/>
              <a:buChar char="•"/>
            </a:pPr>
            <a:r>
              <a:rPr lang="en-GB" sz="1400" dirty="0">
                <a:solidFill>
                  <a:schemeClr val="tx2">
                    <a:lumMod val="50000"/>
                  </a:schemeClr>
                </a:solidFill>
              </a:rPr>
              <a:t>sustainable financial sector and capital markets;</a:t>
            </a:r>
          </a:p>
          <a:p>
            <a:pPr marL="285750" indent="-285750">
              <a:spcBef>
                <a:spcPts val="1200"/>
              </a:spcBef>
              <a:buFont typeface="Arial" panose="020B0604020202020204" pitchFamily="34" charset="0"/>
              <a:buChar char="•"/>
            </a:pPr>
            <a:r>
              <a:rPr lang="en-GB" sz="1400" dirty="0">
                <a:solidFill>
                  <a:schemeClr val="tx2">
                    <a:lumMod val="50000"/>
                  </a:schemeClr>
                </a:solidFill>
              </a:rPr>
              <a:t>enhancing private sector role and competitiveness.</a:t>
            </a:r>
          </a:p>
          <a:p>
            <a:pPr>
              <a:lnSpc>
                <a:spcPct val="150000"/>
              </a:lnSpc>
              <a:spcBef>
                <a:spcPts val="1200"/>
              </a:spcBef>
            </a:pPr>
            <a:endParaRPr lang="en-GB" sz="1400" dirty="0">
              <a:solidFill>
                <a:schemeClr val="tx2">
                  <a:lumMod val="50000"/>
                </a:schemeClr>
              </a:solidFill>
            </a:endParaRPr>
          </a:p>
          <a:p>
            <a:pPr>
              <a:lnSpc>
                <a:spcPct val="150000"/>
              </a:lnSpc>
              <a:spcBef>
                <a:spcPts val="1200"/>
              </a:spcBef>
            </a:pPr>
            <a:endParaRPr lang="en-GB" sz="1400" dirty="0">
              <a:solidFill>
                <a:schemeClr val="tx2">
                  <a:lumMod val="50000"/>
                </a:schemeClr>
              </a:solidFill>
            </a:endParaRPr>
          </a:p>
          <a:p>
            <a:pPr>
              <a:lnSpc>
                <a:spcPct val="150000"/>
              </a:lnSpc>
              <a:spcBef>
                <a:spcPts val="1200"/>
              </a:spcBef>
            </a:pPr>
            <a:endParaRPr lang="en-GB" sz="1400" dirty="0">
              <a:solidFill>
                <a:schemeClr val="tx2">
                  <a:lumMod val="50000"/>
                </a:schemeClr>
              </a:solidFill>
            </a:endParaRPr>
          </a:p>
          <a:p>
            <a:pPr marL="342900" indent="-342900">
              <a:lnSpc>
                <a:spcPct val="150000"/>
              </a:lnSpc>
              <a:spcBef>
                <a:spcPts val="1200"/>
              </a:spcBef>
              <a:buFont typeface="Wingdings" panose="05000000000000000000" pitchFamily="2" charset="2"/>
              <a:buChar char="Ø"/>
            </a:pPr>
            <a:r>
              <a:rPr lang="en-GB" sz="1400" b="1" dirty="0">
                <a:solidFill>
                  <a:schemeClr val="tx2">
                    <a:lumMod val="50000"/>
                  </a:schemeClr>
                </a:solidFill>
              </a:rPr>
              <a:t>Croatia, Romania and Bulgaria: </a:t>
            </a:r>
          </a:p>
          <a:p>
            <a:pPr marL="285750" indent="-285750">
              <a:spcBef>
                <a:spcPts val="1200"/>
              </a:spcBef>
              <a:buFont typeface="Arial" panose="020B0604020202020204" pitchFamily="34" charset="0"/>
              <a:buChar char="•"/>
            </a:pPr>
            <a:r>
              <a:rPr lang="en-GB" sz="1400" dirty="0">
                <a:solidFill>
                  <a:schemeClr val="tx2">
                    <a:lumMod val="50000"/>
                  </a:schemeClr>
                </a:solidFill>
              </a:rPr>
              <a:t>regional integration in infrastructure and energy sectors;</a:t>
            </a:r>
          </a:p>
          <a:p>
            <a:pPr marL="285750" indent="-285750">
              <a:spcBef>
                <a:spcPts val="1200"/>
              </a:spcBef>
              <a:buFont typeface="Arial" panose="020B0604020202020204" pitchFamily="34" charset="0"/>
              <a:buChar char="•"/>
            </a:pPr>
            <a:r>
              <a:rPr lang="en-GB" sz="1400" dirty="0">
                <a:solidFill>
                  <a:schemeClr val="tx2">
                    <a:lumMod val="50000"/>
                  </a:schemeClr>
                </a:solidFill>
              </a:rPr>
              <a:t>restructuring and commercialisation of public sector enterprises;</a:t>
            </a:r>
          </a:p>
          <a:p>
            <a:pPr marL="285750" indent="-285750">
              <a:spcBef>
                <a:spcPts val="1200"/>
              </a:spcBef>
              <a:buFont typeface="Arial" panose="020B0604020202020204" pitchFamily="34" charset="0"/>
              <a:buChar char="•"/>
            </a:pPr>
            <a:r>
              <a:rPr lang="en-GB" sz="1400" dirty="0">
                <a:solidFill>
                  <a:schemeClr val="tx2">
                    <a:lumMod val="50000"/>
                  </a:schemeClr>
                </a:solidFill>
              </a:rPr>
              <a:t>strengthening the financial sector and broadening access to finance;</a:t>
            </a:r>
          </a:p>
          <a:p>
            <a:pPr marL="285750" indent="-285750">
              <a:spcBef>
                <a:spcPts val="1200"/>
              </a:spcBef>
              <a:buFont typeface="Arial" panose="020B0604020202020204" pitchFamily="34" charset="0"/>
              <a:buChar char="•"/>
            </a:pPr>
            <a:r>
              <a:rPr lang="en-GB" sz="1400" dirty="0">
                <a:solidFill>
                  <a:schemeClr val="tx2">
                    <a:lumMod val="50000"/>
                  </a:schemeClr>
                </a:solidFill>
              </a:rPr>
              <a:t>supporting private sector competitiveness.</a:t>
            </a:r>
          </a:p>
          <a:p>
            <a:pPr marL="285750" indent="-285750">
              <a:spcBef>
                <a:spcPts val="1200"/>
              </a:spcBef>
              <a:buFont typeface="Arial" panose="020B0604020202020204" pitchFamily="34" charset="0"/>
              <a:buChar char="•"/>
            </a:pPr>
            <a:endParaRPr lang="en-GB" dirty="0">
              <a:solidFill>
                <a:schemeClr val="tx2">
                  <a:lumMod val="50000"/>
                </a:schemeClr>
              </a:solidFill>
            </a:endParaRPr>
          </a:p>
          <a:p>
            <a:pPr>
              <a:lnSpc>
                <a:spcPct val="150000"/>
              </a:lnSpc>
              <a:spcBef>
                <a:spcPts val="1200"/>
              </a:spcBef>
            </a:pPr>
            <a:endParaRPr lang="en-GB" dirty="0">
              <a:solidFill>
                <a:schemeClr val="tx2">
                  <a:lumMod val="50000"/>
                </a:schemeClr>
              </a:solidFill>
            </a:endParaRPr>
          </a:p>
        </p:txBody>
      </p:sp>
      <p:sp>
        <p:nvSpPr>
          <p:cNvPr id="8" name="Text Placeholder 10"/>
          <p:cNvSpPr>
            <a:spLocks noGrp="1"/>
          </p:cNvSpPr>
          <p:nvPr>
            <p:ph type="body" sz="quarter" idx="4294967295"/>
          </p:nvPr>
        </p:nvSpPr>
        <p:spPr>
          <a:xfrm>
            <a:off x="247650" y="1269546"/>
            <a:ext cx="8391920" cy="511629"/>
          </a:xfrm>
        </p:spPr>
        <p:txBody>
          <a:bodyPr/>
          <a:lstStyle/>
          <a:p>
            <a:pPr algn="ctr"/>
            <a:r>
              <a:rPr lang="en-GB" b="1" dirty="0">
                <a:solidFill>
                  <a:schemeClr val="tx2">
                    <a:lumMod val="50000"/>
                  </a:schemeClr>
                </a:solidFill>
                <a:latin typeface="Franklin Gothic Book" panose="020B0503020102020204" pitchFamily="34" charset="0"/>
              </a:rPr>
              <a:t>Strategic priorities/investment opportunities</a:t>
            </a:r>
          </a:p>
          <a:p>
            <a:pPr algn="ctr"/>
            <a:endParaRPr lang="en-GB" sz="2000" b="1" dirty="0">
              <a:solidFill>
                <a:schemeClr val="tx2">
                  <a:lumMod val="50000"/>
                </a:schemeClr>
              </a:solidFill>
              <a:latin typeface="Franklin Gothic Book" panose="020B0503020102020204" pitchFamily="34" charset="0"/>
            </a:endParaRPr>
          </a:p>
          <a:p>
            <a:pPr marL="342900" indent="-342900" algn="ctr">
              <a:spcAft>
                <a:spcPts val="0"/>
              </a:spcAft>
              <a:buFont typeface="Arial" panose="020B0604020202020204" pitchFamily="34" charset="0"/>
              <a:buChar char="•"/>
            </a:pPr>
            <a:endParaRPr lang="en-GB" sz="2000" b="1" dirty="0">
              <a:solidFill>
                <a:schemeClr val="tx2">
                  <a:lumMod val="50000"/>
                </a:schemeClr>
              </a:solidFill>
            </a:endParaRPr>
          </a:p>
          <a:p>
            <a:pPr marL="342900" indent="-342900" algn="ctr">
              <a:lnSpc>
                <a:spcPct val="150000"/>
              </a:lnSpc>
              <a:buFont typeface="Arial" panose="020B0604020202020204" pitchFamily="34" charset="0"/>
              <a:buChar char="•"/>
            </a:pPr>
            <a:endParaRPr lang="en-GB" sz="1200" b="1" dirty="0">
              <a:solidFill>
                <a:schemeClr val="tx2">
                  <a:lumMod val="50000"/>
                </a:schemeClr>
              </a:solidFill>
              <a:latin typeface="Franklin Gothic Book" panose="020B0503020102020204" pitchFamily="34" charset="0"/>
            </a:endParaRPr>
          </a:p>
          <a:p>
            <a:pPr algn="ctr"/>
            <a:endParaRPr lang="en-GB" sz="1200" b="1" dirty="0">
              <a:solidFill>
                <a:schemeClr val="tx2">
                  <a:lumMod val="50000"/>
                </a:schemeClr>
              </a:solidFill>
              <a:latin typeface="Franklin Gothic Book" panose="020B0503020102020204" pitchFamily="34" charset="0"/>
            </a:endParaRPr>
          </a:p>
          <a:p>
            <a:pPr marL="342900" indent="-342900" algn="ctr">
              <a:buFont typeface="Wingdings" panose="05000000000000000000" pitchFamily="2" charset="2"/>
              <a:buChar char="§"/>
            </a:pPr>
            <a:endParaRPr lang="en-GB" sz="1200" b="1" dirty="0">
              <a:solidFill>
                <a:schemeClr val="tx2">
                  <a:lumMod val="50000"/>
                </a:schemeClr>
              </a:solidFill>
            </a:endParaRPr>
          </a:p>
          <a:p>
            <a:pPr marL="342900" indent="-342900" algn="ctr">
              <a:buFont typeface="Wingdings" panose="05000000000000000000" pitchFamily="2" charset="2"/>
              <a:buChar char="§"/>
            </a:pPr>
            <a:endParaRPr lang="en-GB" sz="1200" b="1" dirty="0">
              <a:solidFill>
                <a:schemeClr val="tx2">
                  <a:lumMod val="50000"/>
                </a:schemeClr>
              </a:solidFill>
            </a:endParaRPr>
          </a:p>
          <a:p>
            <a:pPr algn="ctr"/>
            <a:endParaRPr lang="en-GB" sz="1200" b="1" dirty="0">
              <a:solidFill>
                <a:schemeClr val="tx2">
                  <a:lumMod val="50000"/>
                </a:schemeClr>
              </a:solidFill>
            </a:endParaRPr>
          </a:p>
        </p:txBody>
      </p:sp>
    </p:spTree>
    <p:extLst>
      <p:ext uri="{BB962C8B-B14F-4D97-AF65-F5344CB8AC3E}">
        <p14:creationId xmlns:p14="http://schemas.microsoft.com/office/powerpoint/2010/main" val="16181153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9.xml><?xml version="1.0" encoding="utf-8"?>
<p:tagLst xmlns:a="http://schemas.openxmlformats.org/drawingml/2006/main" xmlns:r="http://schemas.openxmlformats.org/officeDocument/2006/relationships" xmlns:p="http://schemas.openxmlformats.org/presentationml/2006/main">
  <p:tag name="BJHEADERFOOTERLABEL" val="TRUE"/>
</p:tagLst>
</file>

<file path=ppt/theme/theme1.xml><?xml version="1.0" encoding="utf-8"?>
<a:theme xmlns:a="http://schemas.openxmlformats.org/drawingml/2006/main" name="EBRDmain_english">
  <a:themeElements>
    <a:clrScheme name="EBRD Bus Dev">
      <a:dk1>
        <a:srgbClr val="58595B"/>
      </a:dk1>
      <a:lt1>
        <a:srgbClr val="FFFFFF"/>
      </a:lt1>
      <a:dk2>
        <a:srgbClr val="0079C1"/>
      </a:dk2>
      <a:lt2>
        <a:srgbClr val="7EA6D7"/>
      </a:lt2>
      <a:accent1>
        <a:srgbClr val="00539B"/>
      </a:accent1>
      <a:accent2>
        <a:srgbClr val="D77700"/>
      </a:accent2>
      <a:accent3>
        <a:srgbClr val="00AE9E"/>
      </a:accent3>
      <a:accent4>
        <a:srgbClr val="8C2245"/>
      </a:accent4>
      <a:accent5>
        <a:srgbClr val="B7DEFF"/>
      </a:accent5>
      <a:accent6>
        <a:srgbClr val="F1BBE2"/>
      </a:accent6>
      <a:hlink>
        <a:srgbClr val="78FFF2"/>
      </a:hlink>
      <a:folHlink>
        <a:srgbClr val="901C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10.xml><?xml version="1.0" encoding="utf-8"?>
<a:theme xmlns:a="http://schemas.openxmlformats.org/drawingml/2006/main" name="4_EBRDmain_english">
  <a:themeElements>
    <a:clrScheme name="EBRD Bus Dev">
      <a:dk1>
        <a:srgbClr val="58595B"/>
      </a:dk1>
      <a:lt1>
        <a:srgbClr val="FFFFFF"/>
      </a:lt1>
      <a:dk2>
        <a:srgbClr val="0079C1"/>
      </a:dk2>
      <a:lt2>
        <a:srgbClr val="7EA6D7"/>
      </a:lt2>
      <a:accent1>
        <a:srgbClr val="00539B"/>
      </a:accent1>
      <a:accent2>
        <a:srgbClr val="D77700"/>
      </a:accent2>
      <a:accent3>
        <a:srgbClr val="00AE9E"/>
      </a:accent3>
      <a:accent4>
        <a:srgbClr val="8C2245"/>
      </a:accent4>
      <a:accent5>
        <a:srgbClr val="B7DEFF"/>
      </a:accent5>
      <a:accent6>
        <a:srgbClr val="F1BBE2"/>
      </a:accent6>
      <a:hlink>
        <a:srgbClr val="78FFF2"/>
      </a:hlink>
      <a:folHlink>
        <a:srgbClr val="901C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11.xml><?xml version="1.0" encoding="utf-8"?>
<a:theme xmlns:a="http://schemas.openxmlformats.org/drawingml/2006/main" name="6_EBRDmain_english">
  <a:themeElements>
    <a:clrScheme name="EBRD Bus Dev">
      <a:dk1>
        <a:srgbClr val="58595B"/>
      </a:dk1>
      <a:lt1>
        <a:srgbClr val="FFFFFF"/>
      </a:lt1>
      <a:dk2>
        <a:srgbClr val="0079C1"/>
      </a:dk2>
      <a:lt2>
        <a:srgbClr val="7EA6D7"/>
      </a:lt2>
      <a:accent1>
        <a:srgbClr val="00539B"/>
      </a:accent1>
      <a:accent2>
        <a:srgbClr val="D77700"/>
      </a:accent2>
      <a:accent3>
        <a:srgbClr val="00AE9E"/>
      </a:accent3>
      <a:accent4>
        <a:srgbClr val="8C2245"/>
      </a:accent4>
      <a:accent5>
        <a:srgbClr val="B7DEFF"/>
      </a:accent5>
      <a:accent6>
        <a:srgbClr val="F1BBE2"/>
      </a:accent6>
      <a:hlink>
        <a:srgbClr val="78FFF2"/>
      </a:hlink>
      <a:folHlink>
        <a:srgbClr val="901C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12.xml><?xml version="1.0" encoding="utf-8"?>
<a:theme xmlns:a="http://schemas.openxmlformats.org/drawingml/2006/main" name="7_EBRDmain_english">
  <a:themeElements>
    <a:clrScheme name="EBRD Bus Dev">
      <a:dk1>
        <a:srgbClr val="58595B"/>
      </a:dk1>
      <a:lt1>
        <a:srgbClr val="FFFFFF"/>
      </a:lt1>
      <a:dk2>
        <a:srgbClr val="0079C1"/>
      </a:dk2>
      <a:lt2>
        <a:srgbClr val="7EA6D7"/>
      </a:lt2>
      <a:accent1>
        <a:srgbClr val="00539B"/>
      </a:accent1>
      <a:accent2>
        <a:srgbClr val="D77700"/>
      </a:accent2>
      <a:accent3>
        <a:srgbClr val="00AE9E"/>
      </a:accent3>
      <a:accent4>
        <a:srgbClr val="8C2245"/>
      </a:accent4>
      <a:accent5>
        <a:srgbClr val="B7DEFF"/>
      </a:accent5>
      <a:accent6>
        <a:srgbClr val="F1BBE2"/>
      </a:accent6>
      <a:hlink>
        <a:srgbClr val="78FFF2"/>
      </a:hlink>
      <a:folHlink>
        <a:srgbClr val="901C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13.xml><?xml version="1.0" encoding="utf-8"?>
<a:theme xmlns:a="http://schemas.openxmlformats.org/drawingml/2006/main" name="8_EBRDmain_english">
  <a:themeElements>
    <a:clrScheme name="EBRD Bus Dev">
      <a:dk1>
        <a:srgbClr val="58595B"/>
      </a:dk1>
      <a:lt1>
        <a:srgbClr val="FFFFFF"/>
      </a:lt1>
      <a:dk2>
        <a:srgbClr val="0079C1"/>
      </a:dk2>
      <a:lt2>
        <a:srgbClr val="7EA6D7"/>
      </a:lt2>
      <a:accent1>
        <a:srgbClr val="00539B"/>
      </a:accent1>
      <a:accent2>
        <a:srgbClr val="D77700"/>
      </a:accent2>
      <a:accent3>
        <a:srgbClr val="00AE9E"/>
      </a:accent3>
      <a:accent4>
        <a:srgbClr val="8C2245"/>
      </a:accent4>
      <a:accent5>
        <a:srgbClr val="B7DEFF"/>
      </a:accent5>
      <a:accent6>
        <a:srgbClr val="F1BBE2"/>
      </a:accent6>
      <a:hlink>
        <a:srgbClr val="78FFF2"/>
      </a:hlink>
      <a:folHlink>
        <a:srgbClr val="901C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EBRDmain_english">
  <a:themeElements>
    <a:clrScheme name="EBRD correct">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3.xml><?xml version="1.0" encoding="utf-8"?>
<a:theme xmlns:a="http://schemas.openxmlformats.org/drawingml/2006/main" name="Theme1">
  <a:themeElements>
    <a:clrScheme name="EBRD correct">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solidFill>
          <a:schemeClr val="accent2"/>
        </a:solidFill>
      </a:spPr>
      <a:bodyPr wrap="square" tIns="144000" bIns="144000" rtlCol="0">
        <a:spAutoFit/>
      </a:bodyPr>
      <a:lstStyle>
        <a:defPPr>
          <a:lnSpc>
            <a:spcPts val="1100"/>
          </a:lnSpc>
          <a:spcBef>
            <a:spcPts val="0"/>
          </a:spcBef>
          <a:spcAft>
            <a:spcPts val="0"/>
          </a:spcAft>
          <a:defRPr sz="1200" b="1" dirty="0" smtClean="0">
            <a:solidFill>
              <a:schemeClr val="bg1"/>
            </a:solidFill>
            <a:latin typeface="Arial Narrow" panose="020B0606020202030204" pitchFamily="34" charset="0"/>
          </a:defRPr>
        </a:defPPr>
      </a:lstStyle>
    </a:txDef>
  </a:objectDefaults>
  <a:extraClrSchemeLst/>
</a:theme>
</file>

<file path=ppt/theme/theme4.xml><?xml version="1.0" encoding="utf-8"?>
<a:theme xmlns:a="http://schemas.openxmlformats.org/drawingml/2006/main" name="1_Theme1">
  <a:themeElements>
    <a:clrScheme name="EBRD correct">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solidFill>
          <a:schemeClr val="accent2"/>
        </a:solidFill>
      </a:spPr>
      <a:bodyPr wrap="square" tIns="144000" bIns="144000" rtlCol="0">
        <a:spAutoFit/>
      </a:bodyPr>
      <a:lstStyle>
        <a:defPPr>
          <a:lnSpc>
            <a:spcPts val="1100"/>
          </a:lnSpc>
          <a:spcBef>
            <a:spcPts val="0"/>
          </a:spcBef>
          <a:spcAft>
            <a:spcPts val="0"/>
          </a:spcAft>
          <a:defRPr sz="1200" b="1" dirty="0" smtClean="0">
            <a:solidFill>
              <a:schemeClr val="bg1"/>
            </a:solidFill>
            <a:latin typeface="Arial Narrow" panose="020B0606020202030204" pitchFamily="34" charset="0"/>
          </a:defRPr>
        </a:defPPr>
      </a:lstStyle>
    </a:txDef>
  </a:objectDefaults>
  <a:extraClrSchemeLst/>
</a:theme>
</file>

<file path=ppt/theme/theme5.xml><?xml version="1.0" encoding="utf-8"?>
<a:theme xmlns:a="http://schemas.openxmlformats.org/drawingml/2006/main" name="1_EBRDmain_english">
  <a:themeElements>
    <a:clrScheme name="EBRD correct">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6.xml><?xml version="1.0" encoding="utf-8"?>
<a:theme xmlns:a="http://schemas.openxmlformats.org/drawingml/2006/main" name="2_Theme1">
  <a:themeElements>
    <a:clrScheme name="EBRD correct">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solidFill>
          <a:schemeClr val="accent2"/>
        </a:solidFill>
      </a:spPr>
      <a:bodyPr wrap="square" tIns="144000" bIns="144000" rtlCol="0">
        <a:spAutoFit/>
      </a:bodyPr>
      <a:lstStyle>
        <a:defPPr>
          <a:lnSpc>
            <a:spcPts val="1100"/>
          </a:lnSpc>
          <a:spcBef>
            <a:spcPts val="0"/>
          </a:spcBef>
          <a:spcAft>
            <a:spcPts val="0"/>
          </a:spcAft>
          <a:defRPr sz="1200" b="1" dirty="0" smtClean="0">
            <a:solidFill>
              <a:schemeClr val="bg1"/>
            </a:solidFill>
            <a:latin typeface="Arial Narrow" panose="020B0606020202030204" pitchFamily="34" charset="0"/>
          </a:defRPr>
        </a:defPPr>
      </a:lstStyle>
    </a:txDef>
  </a:objectDefaults>
  <a:extraClrSchemeLst/>
</a:theme>
</file>

<file path=ppt/theme/theme7.xml><?xml version="1.0" encoding="utf-8"?>
<a:theme xmlns:a="http://schemas.openxmlformats.org/drawingml/2006/main" name="2_EBRDmain_english">
  <a:themeElements>
    <a:clrScheme name="EBRD Bus Dev">
      <a:dk1>
        <a:srgbClr val="58595B"/>
      </a:dk1>
      <a:lt1>
        <a:srgbClr val="FFFFFF"/>
      </a:lt1>
      <a:dk2>
        <a:srgbClr val="0079C1"/>
      </a:dk2>
      <a:lt2>
        <a:srgbClr val="7EA6D7"/>
      </a:lt2>
      <a:accent1>
        <a:srgbClr val="00539B"/>
      </a:accent1>
      <a:accent2>
        <a:srgbClr val="D77700"/>
      </a:accent2>
      <a:accent3>
        <a:srgbClr val="00AE9E"/>
      </a:accent3>
      <a:accent4>
        <a:srgbClr val="8C2245"/>
      </a:accent4>
      <a:accent5>
        <a:srgbClr val="B7DEFF"/>
      </a:accent5>
      <a:accent6>
        <a:srgbClr val="F1BBE2"/>
      </a:accent6>
      <a:hlink>
        <a:srgbClr val="78FFF2"/>
      </a:hlink>
      <a:folHlink>
        <a:srgbClr val="901C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8.xml><?xml version="1.0" encoding="utf-8"?>
<a:theme xmlns:a="http://schemas.openxmlformats.org/drawingml/2006/main" name="5_EBRDmain_english">
  <a:themeElements>
    <a:clrScheme name="EBRD Bus Dev">
      <a:dk1>
        <a:srgbClr val="58595B"/>
      </a:dk1>
      <a:lt1>
        <a:srgbClr val="FFFFFF"/>
      </a:lt1>
      <a:dk2>
        <a:srgbClr val="0079C1"/>
      </a:dk2>
      <a:lt2>
        <a:srgbClr val="7EA6D7"/>
      </a:lt2>
      <a:accent1>
        <a:srgbClr val="00539B"/>
      </a:accent1>
      <a:accent2>
        <a:srgbClr val="D77700"/>
      </a:accent2>
      <a:accent3>
        <a:srgbClr val="00AE9E"/>
      </a:accent3>
      <a:accent4>
        <a:srgbClr val="8C2245"/>
      </a:accent4>
      <a:accent5>
        <a:srgbClr val="B7DEFF"/>
      </a:accent5>
      <a:accent6>
        <a:srgbClr val="F1BBE2"/>
      </a:accent6>
      <a:hlink>
        <a:srgbClr val="78FFF2"/>
      </a:hlink>
      <a:folHlink>
        <a:srgbClr val="901C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9.xml><?xml version="1.0" encoding="utf-8"?>
<a:theme xmlns:a="http://schemas.openxmlformats.org/drawingml/2006/main" name="3_EBRDmain_english">
  <a:themeElements>
    <a:clrScheme name="EBRD Bus Dev">
      <a:dk1>
        <a:srgbClr val="58595B"/>
      </a:dk1>
      <a:lt1>
        <a:srgbClr val="FFFFFF"/>
      </a:lt1>
      <a:dk2>
        <a:srgbClr val="0079C1"/>
      </a:dk2>
      <a:lt2>
        <a:srgbClr val="7EA6D7"/>
      </a:lt2>
      <a:accent1>
        <a:srgbClr val="00539B"/>
      </a:accent1>
      <a:accent2>
        <a:srgbClr val="D77700"/>
      </a:accent2>
      <a:accent3>
        <a:srgbClr val="00AE9E"/>
      </a:accent3>
      <a:accent4>
        <a:srgbClr val="8C2245"/>
      </a:accent4>
      <a:accent5>
        <a:srgbClr val="B7DEFF"/>
      </a:accent5>
      <a:accent6>
        <a:srgbClr val="F1BBE2"/>
      </a:accent6>
      <a:hlink>
        <a:srgbClr val="78FFF2"/>
      </a:hlink>
      <a:folHlink>
        <a:srgbClr val="901C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1d45786f-a737-4735-8af6-df12fb6939a2">
  <element uid="9c87da95-7b2f-439f-bfd9-321fc51f6870" value=""/>
  <element uid="214105f6-acd4-485a-afa0-a0b988f7534c" value=""/>
</sisl>
</file>

<file path=customXml/itemProps1.xml><?xml version="1.0" encoding="utf-8"?>
<ds:datastoreItem xmlns:ds="http://schemas.openxmlformats.org/officeDocument/2006/customXml" ds:itemID="{B10CB2C3-9594-45C5-BED4-B70378F8D92C}">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
  <TotalTime>18286</TotalTime>
  <Words>1835</Words>
  <Application>Microsoft Office PowerPoint</Application>
  <PresentationFormat>On-screen Show (4:3)</PresentationFormat>
  <Paragraphs>368</Paragraphs>
  <Slides>18</Slides>
  <Notes>18</Notes>
  <HiddenSlides>0</HiddenSlides>
  <MMClips>0</MMClips>
  <ScaleCrop>false</ScaleCrop>
  <HeadingPairs>
    <vt:vector size="4" baseType="variant">
      <vt:variant>
        <vt:lpstr>Theme</vt:lpstr>
      </vt:variant>
      <vt:variant>
        <vt:i4>13</vt:i4>
      </vt:variant>
      <vt:variant>
        <vt:lpstr>Slide Titles</vt:lpstr>
      </vt:variant>
      <vt:variant>
        <vt:i4>18</vt:i4>
      </vt:variant>
    </vt:vector>
  </HeadingPairs>
  <TitlesOfParts>
    <vt:vector size="31" baseType="lpstr">
      <vt:lpstr>EBRDmain_english</vt:lpstr>
      <vt:lpstr>10_EBRDmain_english</vt:lpstr>
      <vt:lpstr>Theme1</vt:lpstr>
      <vt:lpstr>1_Theme1</vt:lpstr>
      <vt:lpstr>1_EBRDmain_english</vt:lpstr>
      <vt:lpstr>2_Theme1</vt:lpstr>
      <vt:lpstr>2_EBRDmain_english</vt:lpstr>
      <vt:lpstr>5_EBRDmain_english</vt:lpstr>
      <vt:lpstr>3_EBRDmain_english</vt:lpstr>
      <vt:lpstr>4_EBRDmain_english</vt:lpstr>
      <vt:lpstr>6_EBRDmain_english</vt:lpstr>
      <vt:lpstr>7_EBRDmain_english</vt:lpstr>
      <vt:lpstr>8_EBRDmain_english</vt:lpstr>
      <vt:lpstr>PowerPoint Presentation</vt:lpstr>
      <vt:lpstr>What is the EBRD?</vt:lpstr>
      <vt:lpstr>PowerPoint Presentation</vt:lpstr>
      <vt:lpstr>EBRD largest investor in the region</vt:lpstr>
      <vt:lpstr>Portfolio distribution by sector and region</vt:lpstr>
      <vt:lpstr>The EBRD, its objectives and key strengths</vt:lpstr>
      <vt:lpstr>EBRD working with commercial investors </vt:lpstr>
      <vt:lpstr>PowerPoint Presentation</vt:lpstr>
      <vt:lpstr>EU-10: Central Europe (including Croatia),Bulgaria and Romania</vt:lpstr>
      <vt:lpstr>Western Balkans</vt:lpstr>
      <vt:lpstr>SEMED</vt:lpstr>
      <vt:lpstr>EBRD in Turkey: at a glance</vt:lpstr>
      <vt:lpstr>EBRD in Central Asia: at a glance</vt:lpstr>
      <vt:lpstr>Eastern Europe and the Caucasus: at a glance</vt:lpstr>
      <vt:lpstr>Eastern Europe and the Caucasus</vt:lpstr>
      <vt:lpstr>PowerPoint Presentation</vt:lpstr>
      <vt:lpstr>PowerPoint Presentation</vt:lpstr>
      <vt:lpstr>Contacts</vt:lpstr>
    </vt:vector>
  </TitlesOfParts>
  <Company>EBRD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Lewin, Fritha</dc:creator>
  <cp:keywords>[EBRD/PERSONAL]</cp:keywords>
  <cp:lastModifiedBy>Michele</cp:lastModifiedBy>
  <cp:revision>1474</cp:revision>
  <cp:lastPrinted>2017-05-09T21:15:50Z</cp:lastPrinted>
  <dcterms:created xsi:type="dcterms:W3CDTF">2012-10-22T09:23:49Z</dcterms:created>
  <dcterms:modified xsi:type="dcterms:W3CDTF">2017-05-11T02:08:38Z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cae4e8dd-4087-4cc9-a4a6-2923cc2aacd1</vt:lpwstr>
  </property>
  <property fmtid="{D5CDD505-2E9C-101B-9397-08002B2CF9AE}" pid="3" name="bjSaver">
    <vt:lpwstr>S8TPNxbt3o/nrjz90PIOq+N431Rpklx1</vt:lpwstr>
  </property>
  <property fmtid="{D5CDD505-2E9C-101B-9397-08002B2CF9AE}" pid="4" name="bjDocumentLabelXML">
    <vt:lpwstr>&lt;?xml version="1.0" encoding="us-ascii"?&gt;&lt;sisl xmlns:xsi="http://www.w3.org/2001/XMLSchema-instance" xmlns:xsd="http://www.w3.org/2001/XMLSchema" sislVersion="0" policy="1d45786f-a737-4735-8af6-df12fb6939a2" xmlns="http://www.boldonjames.com/2008/01/sie/i</vt:lpwstr>
  </property>
  <property fmtid="{D5CDD505-2E9C-101B-9397-08002B2CF9AE}" pid="5" name="bjDocumentLabelXML-0">
    <vt:lpwstr>nternal/label"&gt;&lt;element uid="9c87da95-7b2f-439f-bfd9-321fc51f6870" value="" /&gt;&lt;element uid="214105f6-acd4-485a-afa0-a0b988f7534c" value="" /&gt;&lt;/sisl&gt;</vt:lpwstr>
  </property>
  <property fmtid="{D5CDD505-2E9C-101B-9397-08002B2CF9AE}" pid="6" name="bjDocumentSecurityLabel">
    <vt:lpwstr>PERSONAL</vt:lpwstr>
  </property>
</Properties>
</file>