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2" r:id="rId5"/>
    <p:sldId id="266" r:id="rId6"/>
    <p:sldId id="268" r:id="rId7"/>
    <p:sldId id="269" r:id="rId8"/>
    <p:sldId id="267" r:id="rId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7901"/>
    <a:srgbClr val="955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EBFDAFC-8C25-4055-98F5-A68EDB665CDC}" type="datetimeFigureOut">
              <a:rPr lang="en-CA" smtClean="0"/>
              <a:t>2017-05-11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19202D2-CD6C-4C64-9266-86B83FE5DD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95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8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" y="609600"/>
            <a:ext cx="9140557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7" y="533400"/>
            <a:ext cx="9135373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85" y="304800"/>
            <a:ext cx="915298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erbanet.org/resources/Pictures/Toronto/KC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236" y="2770758"/>
            <a:ext cx="6438900" cy="101917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43400"/>
            <a:ext cx="4267200" cy="142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98" y="1847928"/>
            <a:ext cx="675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Bilateral organizations lead by CERBA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9" y="304800"/>
            <a:ext cx="3428942" cy="8060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76400"/>
            <a:ext cx="856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importance </a:t>
            </a: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organized </a:t>
            </a:r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CERBA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1"/>
            <a:ext cx="3565867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667000"/>
            <a:ext cx="629210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Mining Conference (Toronto)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conference (Toronto)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Aerospace mission to Ukraine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Aerospace mission to Russia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Québec mission to Russia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Mining mission to Uzbekistan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Manitoba 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hapter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CERBA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49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505200" cy="82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178" y="1012794"/>
            <a:ext cx="5374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Some CERBA members</a:t>
            </a:r>
            <a:endParaRPr lang="en-CA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kinro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206625" cy="124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rr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62266"/>
            <a:ext cx="1752600" cy="8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me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53411"/>
            <a:ext cx="1447800" cy="10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petro kazakhst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6" name="Picture 12" descr="Image result for petro kazakhst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4" y="5181600"/>
            <a:ext cx="1960033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euroche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91200"/>
            <a:ext cx="2743200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en+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47" y="5650992"/>
            <a:ext cx="138164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nc lav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7" y="2783896"/>
            <a:ext cx="2159488" cy="11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bombardier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82" y="3429000"/>
            <a:ext cx="2525835" cy="3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br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14" y="3034006"/>
            <a:ext cx="1072572" cy="10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pratt &amp; whitney ca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37828"/>
            <a:ext cx="3578225" cy="12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buhler industri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" y="4491513"/>
            <a:ext cx="1585546" cy="4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mda corporati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32047"/>
            <a:ext cx="2565400" cy="5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1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0" y="2514600"/>
            <a:ext cx="3577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>
                <a:latin typeface="Arial Black" pitchFamily="34" charset="0"/>
              </a:rPr>
              <a:t>Thank you!</a:t>
            </a:r>
            <a:endParaRPr lang="en-CA" sz="4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50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sebastien dakin</dc:creator>
  <cp:lastModifiedBy>sebastien dakin</cp:lastModifiedBy>
  <cp:revision>10</cp:revision>
  <cp:lastPrinted>2017-05-11T13:19:33Z</cp:lastPrinted>
  <dcterms:created xsi:type="dcterms:W3CDTF">2006-08-16T00:00:00Z</dcterms:created>
  <dcterms:modified xsi:type="dcterms:W3CDTF">2017-05-11T13:20:19Z</dcterms:modified>
</cp:coreProperties>
</file>